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6.xml"/>
  <Override ContentType="application/vnd.openxmlformats-officedocument.presentationml.slide+xml" PartName="/ppt/slides/slide9.xml"/>
  <Override ContentType="application/vnd.openxmlformats-officedocument.presentationml.slide+xml" PartName="/ppt/slides/slide5.xml"/>
  <Override ContentType="application/vnd.openxmlformats-officedocument.presentationml.slide+xml" PartName="/ppt/slides/slide8.xml"/>
  <Override ContentType="application/vnd.openxmlformats-officedocument.presentationml.slide+xml" PartName="/ppt/slides/slide7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52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</p:sldIdLst>
  <p:sldSz cy="6858000" cx="12192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11" Type="http://schemas.openxmlformats.org/officeDocument/2006/relationships/slide" Target="slides/slide6.xml"/><Relationship Id="rId10" Type="http://schemas.openxmlformats.org/officeDocument/2006/relationships/slide" Target="slides/slide5.xml"/><Relationship Id="rId13" Type="http://schemas.openxmlformats.org/officeDocument/2006/relationships/slide" Target="slides/slide8.xml"/><Relationship Id="rId12" Type="http://schemas.openxmlformats.org/officeDocument/2006/relationships/slide" Target="slides/slide7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6" Type="http://schemas.openxmlformats.org/officeDocument/2006/relationships/slide" Target="slides/slide11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 txBox="1"/>
          <p:nvPr>
            <p:ph idx="2" type="hdr"/>
          </p:nvPr>
        </p:nvSpPr>
        <p:spPr>
          <a:xfrm>
            <a:off x="0" y="0"/>
            <a:ext cx="2971800" cy="45878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>
            <a:lvl1pPr lv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4" name="Google Shape;4;n"/>
          <p:cNvSpPr txBox="1"/>
          <p:nvPr>
            <p:ph idx="10" type="dt"/>
          </p:nvPr>
        </p:nvSpPr>
        <p:spPr>
          <a:xfrm>
            <a:off x="3884613" y="0"/>
            <a:ext cx="2971800" cy="45878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>
            <a:lvl1pPr lvl="0" marR="0" rtl="0" algn="r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5" name="Google Shape;5;n"/>
          <p:cNvSpPr/>
          <p:nvPr>
            <p:ph idx="3" type="sldImg"/>
          </p:nvPr>
        </p:nvSpPr>
        <p:spPr>
          <a:xfrm>
            <a:off x="685800" y="1143000"/>
            <a:ext cx="5486400" cy="3086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" name="Google Shape;6;n"/>
          <p:cNvSpPr txBox="1"/>
          <p:nvPr>
            <p:ph idx="1" type="body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228600" lvl="1" marL="914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228600" lvl="2" marL="1371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228600" lvl="3" marL="18288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228600" lvl="4" marL="22860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228600" lvl="5" marL="2743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228600" lvl="6" marL="3200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228600" lvl="7" marL="3657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228600" lvl="8" marL="41148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7" name="Google Shape;7;n"/>
          <p:cNvSpPr txBox="1"/>
          <p:nvPr>
            <p:ph idx="11" type="ftr"/>
          </p:nvPr>
        </p:nvSpPr>
        <p:spPr>
          <a:xfrm>
            <a:off x="0" y="8685213"/>
            <a:ext cx="2971800" cy="458787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>
            <a:lvl1pPr lv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8" name="Google Shape;8;n"/>
          <p:cNvSpPr txBox="1"/>
          <p:nvPr>
            <p:ph idx="12" type="sldNum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b="0" i="0" lang="es-ES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0" name="Shape 15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1" name="Google Shape;1501;p1:notes"/>
          <p:cNvSpPr txBox="1"/>
          <p:nvPr>
            <p:ph idx="1" type="body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2" name="Google Shape;1502;p1:notes"/>
          <p:cNvSpPr/>
          <p:nvPr>
            <p:ph idx="2" type="sldImg"/>
          </p:nvPr>
        </p:nvSpPr>
        <p:spPr>
          <a:xfrm>
            <a:off x="685800" y="1143000"/>
            <a:ext cx="5486400" cy="3086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7" name="Shape 15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8" name="Google Shape;1508;p2:notes"/>
          <p:cNvSpPr txBox="1"/>
          <p:nvPr>
            <p:ph idx="1" type="body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9" name="Google Shape;1509;p2:notes"/>
          <p:cNvSpPr/>
          <p:nvPr>
            <p:ph idx="2" type="sldImg"/>
          </p:nvPr>
        </p:nvSpPr>
        <p:spPr>
          <a:xfrm>
            <a:off x="685800" y="1143000"/>
            <a:ext cx="5486400" cy="3086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15" name="Shape 15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6" name="Google Shape;1516;p3:notes"/>
          <p:cNvSpPr txBox="1"/>
          <p:nvPr>
            <p:ph idx="1" type="body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7" name="Google Shape;1517;p3:notes"/>
          <p:cNvSpPr/>
          <p:nvPr>
            <p:ph idx="2" type="sldImg"/>
          </p:nvPr>
        </p:nvSpPr>
        <p:spPr>
          <a:xfrm>
            <a:off x="685800" y="1143000"/>
            <a:ext cx="5486400" cy="3086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28" name="Shape 15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9" name="Google Shape;1529;p4:notes"/>
          <p:cNvSpPr txBox="1"/>
          <p:nvPr>
            <p:ph idx="1" type="body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0" name="Google Shape;1530;p4:notes"/>
          <p:cNvSpPr/>
          <p:nvPr>
            <p:ph idx="2" type="sldImg"/>
          </p:nvPr>
        </p:nvSpPr>
        <p:spPr>
          <a:xfrm>
            <a:off x="685800" y="1143000"/>
            <a:ext cx="5486400" cy="3086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34" name="Shape 15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5" name="Google Shape;1535;p5:notes"/>
          <p:cNvSpPr txBox="1"/>
          <p:nvPr>
            <p:ph idx="1" type="body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6" name="Google Shape;1536;p5:notes"/>
          <p:cNvSpPr/>
          <p:nvPr>
            <p:ph idx="2" type="sldImg"/>
          </p:nvPr>
        </p:nvSpPr>
        <p:spPr>
          <a:xfrm>
            <a:off x="685800" y="1143000"/>
            <a:ext cx="5486400" cy="3086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1" name="Shape 15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2" name="Google Shape;1542;p6:notes"/>
          <p:cNvSpPr txBox="1"/>
          <p:nvPr>
            <p:ph idx="1" type="body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3" name="Google Shape;1543;p6:notes"/>
          <p:cNvSpPr/>
          <p:nvPr>
            <p:ph idx="2" type="sldImg"/>
          </p:nvPr>
        </p:nvSpPr>
        <p:spPr>
          <a:xfrm>
            <a:off x="685800" y="1143000"/>
            <a:ext cx="5486400" cy="3086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49" name="Shape 15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0" name="Google Shape;1550;p7:notes"/>
          <p:cNvSpPr txBox="1"/>
          <p:nvPr>
            <p:ph idx="1" type="body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1" name="Google Shape;1551;p7:notes"/>
          <p:cNvSpPr/>
          <p:nvPr>
            <p:ph idx="2" type="sldImg"/>
          </p:nvPr>
        </p:nvSpPr>
        <p:spPr>
          <a:xfrm>
            <a:off x="685800" y="1143000"/>
            <a:ext cx="5486400" cy="3086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55" name="Shape 15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56" name="Google Shape;1556;p8:notes"/>
          <p:cNvSpPr txBox="1"/>
          <p:nvPr>
            <p:ph idx="1" type="body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7" name="Google Shape;1557;p8:notes"/>
          <p:cNvSpPr/>
          <p:nvPr>
            <p:ph idx="2" type="sldImg"/>
          </p:nvPr>
        </p:nvSpPr>
        <p:spPr>
          <a:xfrm>
            <a:off x="685800" y="1143000"/>
            <a:ext cx="5486400" cy="3086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63" name="Shape 15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4" name="Google Shape;1564;p9:notes"/>
          <p:cNvSpPr txBox="1"/>
          <p:nvPr>
            <p:ph idx="1" type="body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65" name="Google Shape;1565;p9:notes"/>
          <p:cNvSpPr/>
          <p:nvPr>
            <p:ph idx="2" type="sldImg"/>
          </p:nvPr>
        </p:nvSpPr>
        <p:spPr>
          <a:xfrm>
            <a:off x="685800" y="1143000"/>
            <a:ext cx="5486400" cy="3086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65" name="Shape 16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6" name="Google Shape;1666;p10:notes"/>
          <p:cNvSpPr txBox="1"/>
          <p:nvPr>
            <p:ph idx="1" type="body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67" name="Google Shape;1667;p10:notes"/>
          <p:cNvSpPr/>
          <p:nvPr>
            <p:ph idx="2" type="sldImg"/>
          </p:nvPr>
        </p:nvSpPr>
        <p:spPr>
          <a:xfrm>
            <a:off x="685800" y="1143000"/>
            <a:ext cx="5486400" cy="3086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71" name="Shape 16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2" name="Google Shape;1672;g840826f32b_0_0:notes"/>
          <p:cNvSpPr/>
          <p:nvPr>
            <p:ph idx="2" type="sldImg"/>
          </p:nvPr>
        </p:nvSpPr>
        <p:spPr>
          <a:xfrm>
            <a:off x="685800" y="1143000"/>
            <a:ext cx="5486400" cy="30861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73" name="Google Shape;1673;g840826f32b_0_0:notes"/>
          <p:cNvSpPr txBox="1"/>
          <p:nvPr>
            <p:ph idx="1" type="body"/>
          </p:nvPr>
        </p:nvSpPr>
        <p:spPr>
          <a:xfrm>
            <a:off x="685800" y="4400550"/>
            <a:ext cx="5486400" cy="36006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74" name="Google Shape;1674;g840826f32b_0_0:notes"/>
          <p:cNvSpPr txBox="1"/>
          <p:nvPr>
            <p:ph idx="12" type="sldNum"/>
          </p:nvPr>
        </p:nvSpPr>
        <p:spPr>
          <a:xfrm>
            <a:off x="3884613" y="8685213"/>
            <a:ext cx="2971800" cy="458700"/>
          </a:xfrm>
          <a:prstGeom prst="rect">
            <a:avLst/>
          </a:prstGeom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Font typeface="Arial"/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0009_Chalk_Fun_SlidesMania" type="blank">
  <p:cSld name="BLANK">
    <p:spTree>
      <p:nvGrpSpPr>
        <p:cNvPr id="11" name="Shape 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Google Shape;12;p2"/>
          <p:cNvSpPr txBox="1"/>
          <p:nvPr>
            <p:ph idx="10" type="dt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3" name="Google Shape;13;p2"/>
          <p:cNvSpPr txBox="1"/>
          <p:nvPr>
            <p:ph idx="11" type="ftr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4" name="Google Shape;14;p2"/>
          <p:cNvSpPr txBox="1"/>
          <p:nvPr>
            <p:ph idx="12" type="sldNum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/>
            </a:lvl1pPr>
            <a:lvl2pPr indent="0" lvl="1" marL="0" algn="r">
              <a:spcBef>
                <a:spcPts val="0"/>
              </a:spcBef>
              <a:buNone/>
              <a:defRPr/>
            </a:lvl2pPr>
            <a:lvl3pPr indent="0" lvl="2" marL="0" algn="r">
              <a:spcBef>
                <a:spcPts val="0"/>
              </a:spcBef>
              <a:buNone/>
              <a:defRPr/>
            </a:lvl3pPr>
            <a:lvl4pPr indent="0" lvl="3" marL="0" algn="r">
              <a:spcBef>
                <a:spcPts val="0"/>
              </a:spcBef>
              <a:buNone/>
              <a:defRPr/>
            </a:lvl4pPr>
            <a:lvl5pPr indent="0" lvl="4" marL="0" algn="r">
              <a:spcBef>
                <a:spcPts val="0"/>
              </a:spcBef>
              <a:buNone/>
              <a:defRPr/>
            </a:lvl5pPr>
            <a:lvl6pPr indent="0" lvl="5" marL="0" algn="r">
              <a:spcBef>
                <a:spcPts val="0"/>
              </a:spcBef>
              <a:buNone/>
              <a:defRPr/>
            </a:lvl6pPr>
            <a:lvl7pPr indent="0" lvl="6" marL="0" algn="r">
              <a:spcBef>
                <a:spcPts val="0"/>
              </a:spcBef>
              <a:buNone/>
              <a:defRPr/>
            </a:lvl7pPr>
            <a:lvl8pPr indent="0" lvl="7" marL="0" algn="r">
              <a:spcBef>
                <a:spcPts val="0"/>
              </a:spcBef>
              <a:buNone/>
              <a:defRPr/>
            </a:lvl8pPr>
            <a:lvl9pPr indent="0" lvl="8" marL="0" algn="r">
              <a:spcBef>
                <a:spcPts val="0"/>
              </a:spcBef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s-ES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ustom Layout 1">
  <p:cSld name="CUSTOM"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6" name="Google Shape;16;p3"/>
          <p:cNvGrpSpPr/>
          <p:nvPr/>
        </p:nvGrpSpPr>
        <p:grpSpPr>
          <a:xfrm>
            <a:off x="219070" y="4283868"/>
            <a:ext cx="1227511" cy="1505435"/>
            <a:chOff x="1644298" y="4099553"/>
            <a:chExt cx="585170" cy="717660"/>
          </a:xfrm>
        </p:grpSpPr>
        <p:sp>
          <p:nvSpPr>
            <p:cNvPr id="17" name="Google Shape;17;p3"/>
            <p:cNvSpPr/>
            <p:nvPr/>
          </p:nvSpPr>
          <p:spPr>
            <a:xfrm>
              <a:off x="1697122" y="4150600"/>
              <a:ext cx="482050" cy="615666"/>
            </a:xfrm>
            <a:custGeom>
              <a:rect b="b" l="l" r="r" t="t"/>
              <a:pathLst>
                <a:path extrusionOk="0" h="615666" w="482050">
                  <a:moveTo>
                    <a:pt x="536" y="222645"/>
                  </a:moveTo>
                  <a:cubicBezTo>
                    <a:pt x="536" y="170147"/>
                    <a:pt x="1017" y="117649"/>
                    <a:pt x="536" y="65151"/>
                  </a:cubicBezTo>
                  <a:cubicBezTo>
                    <a:pt x="536" y="41069"/>
                    <a:pt x="10650" y="22767"/>
                    <a:pt x="29916" y="10245"/>
                  </a:cubicBezTo>
                  <a:cubicBezTo>
                    <a:pt x="66038" y="-13837"/>
                    <a:pt x="115165" y="12653"/>
                    <a:pt x="119018" y="57445"/>
                  </a:cubicBezTo>
                  <a:cubicBezTo>
                    <a:pt x="119500" y="65633"/>
                    <a:pt x="119018" y="73820"/>
                    <a:pt x="119018" y="82008"/>
                  </a:cubicBezTo>
                  <a:cubicBezTo>
                    <a:pt x="119018" y="174482"/>
                    <a:pt x="118536" y="266474"/>
                    <a:pt x="119018" y="358948"/>
                  </a:cubicBezTo>
                  <a:cubicBezTo>
                    <a:pt x="119500" y="410965"/>
                    <a:pt x="142618" y="451422"/>
                    <a:pt x="189818" y="475022"/>
                  </a:cubicBezTo>
                  <a:cubicBezTo>
                    <a:pt x="262545" y="512108"/>
                    <a:pt x="344905" y="461537"/>
                    <a:pt x="356946" y="383512"/>
                  </a:cubicBezTo>
                  <a:cubicBezTo>
                    <a:pt x="359835" y="362801"/>
                    <a:pt x="360317" y="341609"/>
                    <a:pt x="360317" y="320899"/>
                  </a:cubicBezTo>
                  <a:cubicBezTo>
                    <a:pt x="360799" y="235168"/>
                    <a:pt x="360799" y="149919"/>
                    <a:pt x="360317" y="64188"/>
                  </a:cubicBezTo>
                  <a:cubicBezTo>
                    <a:pt x="360317" y="39143"/>
                    <a:pt x="369468" y="20841"/>
                    <a:pt x="390660" y="8318"/>
                  </a:cubicBezTo>
                  <a:cubicBezTo>
                    <a:pt x="424375" y="-12392"/>
                    <a:pt x="468685" y="7355"/>
                    <a:pt x="478318" y="47812"/>
                  </a:cubicBezTo>
                  <a:cubicBezTo>
                    <a:pt x="481207" y="59371"/>
                    <a:pt x="481689" y="71412"/>
                    <a:pt x="481689" y="83453"/>
                  </a:cubicBezTo>
                  <a:cubicBezTo>
                    <a:pt x="482171" y="170629"/>
                    <a:pt x="482171" y="257323"/>
                    <a:pt x="481689" y="344499"/>
                  </a:cubicBezTo>
                  <a:cubicBezTo>
                    <a:pt x="481207" y="399887"/>
                    <a:pt x="471575" y="453349"/>
                    <a:pt x="440750" y="501031"/>
                  </a:cubicBezTo>
                  <a:cubicBezTo>
                    <a:pt x="393068" y="574721"/>
                    <a:pt x="325158" y="615178"/>
                    <a:pt x="237019" y="615660"/>
                  </a:cubicBezTo>
                  <a:cubicBezTo>
                    <a:pt x="177777" y="616141"/>
                    <a:pt x="126724" y="592541"/>
                    <a:pt x="83377" y="552084"/>
                  </a:cubicBezTo>
                  <a:cubicBezTo>
                    <a:pt x="26062" y="498141"/>
                    <a:pt x="-1391" y="432157"/>
                    <a:pt x="54" y="353650"/>
                  </a:cubicBezTo>
                  <a:cubicBezTo>
                    <a:pt x="1017" y="309822"/>
                    <a:pt x="536" y="265993"/>
                    <a:pt x="536" y="222645"/>
                  </a:cubicBezTo>
                  <a:close/>
                </a:path>
              </a:pathLst>
            </a:custGeom>
            <a:solidFill>
              <a:srgbClr val="453B9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" name="Google Shape;18;p3"/>
            <p:cNvSpPr/>
            <p:nvPr/>
          </p:nvSpPr>
          <p:spPr>
            <a:xfrm>
              <a:off x="2206295" y="4528814"/>
              <a:ext cx="20198" cy="58277"/>
            </a:xfrm>
            <a:custGeom>
              <a:rect b="b" l="l" r="r" t="t"/>
              <a:pathLst>
                <a:path extrusionOk="0" h="58277" w="20198">
                  <a:moveTo>
                    <a:pt x="1415" y="58278"/>
                  </a:moveTo>
                  <a:cubicBezTo>
                    <a:pt x="-2920" y="38049"/>
                    <a:pt x="3823" y="21674"/>
                    <a:pt x="6713" y="4335"/>
                  </a:cubicBezTo>
                  <a:cubicBezTo>
                    <a:pt x="7194" y="2408"/>
                    <a:pt x="11047" y="0"/>
                    <a:pt x="13456" y="0"/>
                  </a:cubicBezTo>
                  <a:cubicBezTo>
                    <a:pt x="15864" y="0"/>
                    <a:pt x="20198" y="2890"/>
                    <a:pt x="20198" y="4816"/>
                  </a:cubicBezTo>
                  <a:cubicBezTo>
                    <a:pt x="19235" y="22155"/>
                    <a:pt x="22125" y="40457"/>
                    <a:pt x="10566" y="55870"/>
                  </a:cubicBezTo>
                  <a:cubicBezTo>
                    <a:pt x="9121" y="57314"/>
                    <a:pt x="6231" y="57314"/>
                    <a:pt x="1415" y="58278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" name="Google Shape;19;p3"/>
            <p:cNvSpPr/>
            <p:nvPr/>
          </p:nvSpPr>
          <p:spPr>
            <a:xfrm>
              <a:off x="2080611" y="4099553"/>
              <a:ext cx="57475" cy="19411"/>
            </a:xfrm>
            <a:custGeom>
              <a:rect b="b" l="l" r="r" t="t"/>
              <a:pathLst>
                <a:path extrusionOk="0" h="19411" w="57475">
                  <a:moveTo>
                    <a:pt x="57261" y="14092"/>
                  </a:moveTo>
                  <a:cubicBezTo>
                    <a:pt x="40404" y="16019"/>
                    <a:pt x="23547" y="18427"/>
                    <a:pt x="6208" y="19390"/>
                  </a:cubicBezTo>
                  <a:cubicBezTo>
                    <a:pt x="428" y="19872"/>
                    <a:pt x="-1980" y="12166"/>
                    <a:pt x="1873" y="7831"/>
                  </a:cubicBezTo>
                  <a:cubicBezTo>
                    <a:pt x="10542" y="-2284"/>
                    <a:pt x="47628" y="-2765"/>
                    <a:pt x="57261" y="7349"/>
                  </a:cubicBezTo>
                  <a:cubicBezTo>
                    <a:pt x="57743" y="8312"/>
                    <a:pt x="57261" y="10239"/>
                    <a:pt x="57261" y="14092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" name="Google Shape;20;p3"/>
            <p:cNvSpPr/>
            <p:nvPr/>
          </p:nvSpPr>
          <p:spPr>
            <a:xfrm>
              <a:off x="1852190" y="4501789"/>
              <a:ext cx="23343" cy="60739"/>
            </a:xfrm>
            <a:custGeom>
              <a:rect b="b" l="l" r="r" t="t"/>
              <a:pathLst>
                <a:path extrusionOk="0" h="60739" w="23343">
                  <a:moveTo>
                    <a:pt x="18375" y="60739"/>
                  </a:moveTo>
                  <a:cubicBezTo>
                    <a:pt x="1036" y="43400"/>
                    <a:pt x="-409" y="26062"/>
                    <a:pt x="73" y="7760"/>
                  </a:cubicBezTo>
                  <a:cubicBezTo>
                    <a:pt x="73" y="4870"/>
                    <a:pt x="3445" y="535"/>
                    <a:pt x="5853" y="53"/>
                  </a:cubicBezTo>
                  <a:cubicBezTo>
                    <a:pt x="8743" y="-428"/>
                    <a:pt x="14041" y="2461"/>
                    <a:pt x="14522" y="4388"/>
                  </a:cubicBezTo>
                  <a:cubicBezTo>
                    <a:pt x="17894" y="19319"/>
                    <a:pt x="21265" y="34731"/>
                    <a:pt x="23192" y="50143"/>
                  </a:cubicBezTo>
                  <a:cubicBezTo>
                    <a:pt x="24155" y="53033"/>
                    <a:pt x="20302" y="56405"/>
                    <a:pt x="18375" y="60739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" name="Google Shape;21;p3"/>
            <p:cNvSpPr/>
            <p:nvPr/>
          </p:nvSpPr>
          <p:spPr>
            <a:xfrm>
              <a:off x="1887948" y="4574423"/>
              <a:ext cx="59196" cy="29587"/>
            </a:xfrm>
            <a:custGeom>
              <a:rect b="b" l="l" r="r" t="t"/>
              <a:pathLst>
                <a:path extrusionOk="0" h="29587" w="59196">
                  <a:moveTo>
                    <a:pt x="59196" y="18930"/>
                  </a:moveTo>
                  <a:cubicBezTo>
                    <a:pt x="48119" y="35306"/>
                    <a:pt x="36560" y="28563"/>
                    <a:pt x="27890" y="26155"/>
                  </a:cubicBezTo>
                  <a:cubicBezTo>
                    <a:pt x="18257" y="23747"/>
                    <a:pt x="9588" y="17486"/>
                    <a:pt x="1400" y="11224"/>
                  </a:cubicBezTo>
                  <a:cubicBezTo>
                    <a:pt x="-2453" y="8334"/>
                    <a:pt x="2363" y="-1298"/>
                    <a:pt x="7180" y="147"/>
                  </a:cubicBezTo>
                  <a:cubicBezTo>
                    <a:pt x="24037" y="5926"/>
                    <a:pt x="40894" y="12188"/>
                    <a:pt x="59196" y="1893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" name="Google Shape;22;p3"/>
            <p:cNvSpPr/>
            <p:nvPr/>
          </p:nvSpPr>
          <p:spPr>
            <a:xfrm>
              <a:off x="1974063" y="4786970"/>
              <a:ext cx="58812" cy="25567"/>
            </a:xfrm>
            <a:custGeom>
              <a:rect b="b" l="l" r="r" t="t"/>
              <a:pathLst>
                <a:path extrusionOk="0" h="25567" w="58812">
                  <a:moveTo>
                    <a:pt x="58813" y="10114"/>
                  </a:moveTo>
                  <a:cubicBezTo>
                    <a:pt x="41474" y="21192"/>
                    <a:pt x="24617" y="23600"/>
                    <a:pt x="7759" y="25527"/>
                  </a:cubicBezTo>
                  <a:cubicBezTo>
                    <a:pt x="5351" y="26008"/>
                    <a:pt x="535" y="22155"/>
                    <a:pt x="53" y="19747"/>
                  </a:cubicBezTo>
                  <a:cubicBezTo>
                    <a:pt x="-428" y="17339"/>
                    <a:pt x="2461" y="12041"/>
                    <a:pt x="4388" y="11078"/>
                  </a:cubicBezTo>
                  <a:cubicBezTo>
                    <a:pt x="18355" y="6743"/>
                    <a:pt x="32804" y="2890"/>
                    <a:pt x="47254" y="0"/>
                  </a:cubicBezTo>
                  <a:cubicBezTo>
                    <a:pt x="50143" y="0"/>
                    <a:pt x="54478" y="5780"/>
                    <a:pt x="58813" y="10114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" name="Google Shape;23;p3"/>
            <p:cNvSpPr/>
            <p:nvPr/>
          </p:nvSpPr>
          <p:spPr>
            <a:xfrm>
              <a:off x="1886741" y="4798761"/>
              <a:ext cx="59922" cy="18452"/>
            </a:xfrm>
            <a:custGeom>
              <a:rect b="b" l="l" r="r" t="t"/>
              <a:pathLst>
                <a:path extrusionOk="0" h="18452" w="59922">
                  <a:moveTo>
                    <a:pt x="59923" y="14218"/>
                  </a:moveTo>
                  <a:cubicBezTo>
                    <a:pt x="40176" y="20960"/>
                    <a:pt x="21392" y="19034"/>
                    <a:pt x="3571" y="12773"/>
                  </a:cubicBezTo>
                  <a:cubicBezTo>
                    <a:pt x="-1727" y="11328"/>
                    <a:pt x="-763" y="732"/>
                    <a:pt x="4053" y="732"/>
                  </a:cubicBezTo>
                  <a:cubicBezTo>
                    <a:pt x="21873" y="1214"/>
                    <a:pt x="40657" y="-3603"/>
                    <a:pt x="57514" y="6511"/>
                  </a:cubicBezTo>
                  <a:cubicBezTo>
                    <a:pt x="58478" y="6511"/>
                    <a:pt x="58478" y="8920"/>
                    <a:pt x="59923" y="14218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" name="Google Shape;24;p3"/>
            <p:cNvSpPr/>
            <p:nvPr/>
          </p:nvSpPr>
          <p:spPr>
            <a:xfrm>
              <a:off x="2124234" y="4682937"/>
              <a:ext cx="42100" cy="52498"/>
            </a:xfrm>
            <a:custGeom>
              <a:rect b="b" l="l" r="r" t="t"/>
              <a:pathLst>
                <a:path extrusionOk="0" h="52498" w="42100">
                  <a:moveTo>
                    <a:pt x="4487" y="52498"/>
                  </a:moveTo>
                  <a:cubicBezTo>
                    <a:pt x="3042" y="49608"/>
                    <a:pt x="-811" y="44792"/>
                    <a:pt x="153" y="43347"/>
                  </a:cubicBezTo>
                  <a:cubicBezTo>
                    <a:pt x="10749" y="29380"/>
                    <a:pt x="21826" y="15894"/>
                    <a:pt x="35312" y="0"/>
                  </a:cubicBezTo>
                  <a:cubicBezTo>
                    <a:pt x="39165" y="7706"/>
                    <a:pt x="42537" y="11559"/>
                    <a:pt x="42055" y="14449"/>
                  </a:cubicBezTo>
                  <a:cubicBezTo>
                    <a:pt x="40610" y="24082"/>
                    <a:pt x="19900" y="44310"/>
                    <a:pt x="4487" y="52498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" name="Google Shape;25;p3"/>
            <p:cNvSpPr/>
            <p:nvPr/>
          </p:nvSpPr>
          <p:spPr>
            <a:xfrm>
              <a:off x="1851465" y="4238388"/>
              <a:ext cx="17293" cy="61446"/>
            </a:xfrm>
            <a:custGeom>
              <a:rect b="b" l="l" r="r" t="t"/>
              <a:pathLst>
                <a:path extrusionOk="0" h="61446" w="17293">
                  <a:moveTo>
                    <a:pt x="8986" y="0"/>
                  </a:moveTo>
                  <a:cubicBezTo>
                    <a:pt x="12839" y="6743"/>
                    <a:pt x="16692" y="10596"/>
                    <a:pt x="16692" y="13968"/>
                  </a:cubicBezTo>
                  <a:cubicBezTo>
                    <a:pt x="17655" y="26490"/>
                    <a:pt x="17174" y="39494"/>
                    <a:pt x="17174" y="52017"/>
                  </a:cubicBezTo>
                  <a:cubicBezTo>
                    <a:pt x="17174" y="58278"/>
                    <a:pt x="13802" y="62613"/>
                    <a:pt x="7541" y="61168"/>
                  </a:cubicBezTo>
                  <a:cubicBezTo>
                    <a:pt x="4651" y="60204"/>
                    <a:pt x="798" y="55388"/>
                    <a:pt x="316" y="52017"/>
                  </a:cubicBezTo>
                  <a:cubicBezTo>
                    <a:pt x="-165" y="38531"/>
                    <a:pt x="-165" y="25045"/>
                    <a:pt x="798" y="11559"/>
                  </a:cubicBezTo>
                  <a:cubicBezTo>
                    <a:pt x="1280" y="8670"/>
                    <a:pt x="4651" y="6261"/>
                    <a:pt x="8986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" name="Google Shape;26;p3"/>
            <p:cNvSpPr/>
            <p:nvPr/>
          </p:nvSpPr>
          <p:spPr>
            <a:xfrm>
              <a:off x="2005588" y="4458977"/>
              <a:ext cx="16330" cy="57360"/>
            </a:xfrm>
            <a:custGeom>
              <a:rect b="b" l="l" r="r" t="t"/>
              <a:pathLst>
                <a:path extrusionOk="0" h="57360" w="16330">
                  <a:moveTo>
                    <a:pt x="16210" y="29861"/>
                  </a:moveTo>
                  <a:cubicBezTo>
                    <a:pt x="16210" y="36604"/>
                    <a:pt x="16692" y="43347"/>
                    <a:pt x="15729" y="50090"/>
                  </a:cubicBezTo>
                  <a:cubicBezTo>
                    <a:pt x="15247" y="52980"/>
                    <a:pt x="11876" y="56833"/>
                    <a:pt x="8986" y="57314"/>
                  </a:cubicBezTo>
                  <a:cubicBezTo>
                    <a:pt x="6578" y="57796"/>
                    <a:pt x="798" y="54425"/>
                    <a:pt x="798" y="52017"/>
                  </a:cubicBezTo>
                  <a:cubicBezTo>
                    <a:pt x="-165" y="36604"/>
                    <a:pt x="-165" y="20710"/>
                    <a:pt x="316" y="5298"/>
                  </a:cubicBezTo>
                  <a:cubicBezTo>
                    <a:pt x="316" y="3371"/>
                    <a:pt x="6096" y="0"/>
                    <a:pt x="8986" y="0"/>
                  </a:cubicBezTo>
                  <a:cubicBezTo>
                    <a:pt x="11394" y="0"/>
                    <a:pt x="15247" y="4335"/>
                    <a:pt x="15729" y="7225"/>
                  </a:cubicBezTo>
                  <a:cubicBezTo>
                    <a:pt x="16210" y="14931"/>
                    <a:pt x="15729" y="22155"/>
                    <a:pt x="16210" y="29861"/>
                  </a:cubicBezTo>
                  <a:cubicBezTo>
                    <a:pt x="15729" y="29861"/>
                    <a:pt x="15729" y="29861"/>
                    <a:pt x="16210" y="29861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" name="Google Shape;27;p3"/>
            <p:cNvSpPr/>
            <p:nvPr/>
          </p:nvSpPr>
          <p:spPr>
            <a:xfrm>
              <a:off x="1851467" y="4415593"/>
              <a:ext cx="17051" cy="56388"/>
            </a:xfrm>
            <a:custGeom>
              <a:rect b="b" l="l" r="r" t="t"/>
              <a:pathLst>
                <a:path extrusionOk="0" h="56388" w="17051">
                  <a:moveTo>
                    <a:pt x="315" y="26045"/>
                  </a:moveTo>
                  <a:cubicBezTo>
                    <a:pt x="315" y="20266"/>
                    <a:pt x="-649" y="14004"/>
                    <a:pt x="796" y="8225"/>
                  </a:cubicBezTo>
                  <a:cubicBezTo>
                    <a:pt x="1759" y="4853"/>
                    <a:pt x="5613" y="1482"/>
                    <a:pt x="8984" y="37"/>
                  </a:cubicBezTo>
                  <a:cubicBezTo>
                    <a:pt x="10911" y="-445"/>
                    <a:pt x="16208" y="3890"/>
                    <a:pt x="16690" y="5816"/>
                  </a:cubicBezTo>
                  <a:cubicBezTo>
                    <a:pt x="17172" y="20747"/>
                    <a:pt x="17172" y="35678"/>
                    <a:pt x="16690" y="50127"/>
                  </a:cubicBezTo>
                  <a:cubicBezTo>
                    <a:pt x="16690" y="52535"/>
                    <a:pt x="11874" y="56388"/>
                    <a:pt x="8984" y="56388"/>
                  </a:cubicBezTo>
                  <a:cubicBezTo>
                    <a:pt x="6576" y="56388"/>
                    <a:pt x="1759" y="52535"/>
                    <a:pt x="1759" y="50127"/>
                  </a:cubicBezTo>
                  <a:cubicBezTo>
                    <a:pt x="796" y="41939"/>
                    <a:pt x="1278" y="33752"/>
                    <a:pt x="1278" y="25564"/>
                  </a:cubicBezTo>
                  <a:cubicBezTo>
                    <a:pt x="796" y="26045"/>
                    <a:pt x="315" y="26045"/>
                    <a:pt x="315" y="26045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" name="Google Shape;28;p3"/>
            <p:cNvSpPr/>
            <p:nvPr/>
          </p:nvSpPr>
          <p:spPr>
            <a:xfrm>
              <a:off x="1851661" y="4329845"/>
              <a:ext cx="16014" cy="59294"/>
            </a:xfrm>
            <a:custGeom>
              <a:rect b="b" l="l" r="r" t="t"/>
              <a:pathLst>
                <a:path extrusionOk="0" h="59294" w="16014">
                  <a:moveTo>
                    <a:pt x="3973" y="59295"/>
                  </a:moveTo>
                  <a:cubicBezTo>
                    <a:pt x="-2288" y="39548"/>
                    <a:pt x="602" y="22690"/>
                    <a:pt x="1084" y="5833"/>
                  </a:cubicBezTo>
                  <a:cubicBezTo>
                    <a:pt x="1084" y="3425"/>
                    <a:pt x="5900" y="535"/>
                    <a:pt x="8790" y="53"/>
                  </a:cubicBezTo>
                  <a:cubicBezTo>
                    <a:pt x="10716" y="-428"/>
                    <a:pt x="16014" y="2462"/>
                    <a:pt x="16014" y="3907"/>
                  </a:cubicBezTo>
                  <a:cubicBezTo>
                    <a:pt x="16014" y="20764"/>
                    <a:pt x="15051" y="37621"/>
                    <a:pt x="14088" y="54478"/>
                  </a:cubicBezTo>
                  <a:cubicBezTo>
                    <a:pt x="13606" y="55442"/>
                    <a:pt x="8790" y="56405"/>
                    <a:pt x="3973" y="59295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" name="Google Shape;29;p3"/>
            <p:cNvSpPr/>
            <p:nvPr/>
          </p:nvSpPr>
          <p:spPr>
            <a:xfrm>
              <a:off x="1965447" y="4543263"/>
              <a:ext cx="47723" cy="46812"/>
            </a:xfrm>
            <a:custGeom>
              <a:rect b="b" l="l" r="r" t="t"/>
              <a:pathLst>
                <a:path extrusionOk="0" h="46812" w="47723">
                  <a:moveTo>
                    <a:pt x="0" y="42865"/>
                  </a:moveTo>
                  <a:cubicBezTo>
                    <a:pt x="13967" y="26490"/>
                    <a:pt x="25527" y="13486"/>
                    <a:pt x="37086" y="0"/>
                  </a:cubicBezTo>
                  <a:cubicBezTo>
                    <a:pt x="44792" y="963"/>
                    <a:pt x="50572" y="5298"/>
                    <a:pt x="46237" y="11559"/>
                  </a:cubicBezTo>
                  <a:cubicBezTo>
                    <a:pt x="37086" y="24082"/>
                    <a:pt x="26490" y="35641"/>
                    <a:pt x="15412" y="46237"/>
                  </a:cubicBezTo>
                  <a:cubicBezTo>
                    <a:pt x="13486" y="48163"/>
                    <a:pt x="7225" y="44792"/>
                    <a:pt x="0" y="42865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" name="Google Shape;30;p3"/>
            <p:cNvSpPr/>
            <p:nvPr/>
          </p:nvSpPr>
          <p:spPr>
            <a:xfrm>
              <a:off x="2211924" y="4271457"/>
              <a:ext cx="17544" cy="58923"/>
            </a:xfrm>
            <a:custGeom>
              <a:rect b="b" l="l" r="r" t="t"/>
              <a:pathLst>
                <a:path extrusionOk="0" h="58923" w="17544">
                  <a:moveTo>
                    <a:pt x="16496" y="2090"/>
                  </a:moveTo>
                  <a:cubicBezTo>
                    <a:pt x="16014" y="21356"/>
                    <a:pt x="20831" y="40139"/>
                    <a:pt x="13125" y="57960"/>
                  </a:cubicBezTo>
                  <a:cubicBezTo>
                    <a:pt x="11198" y="58441"/>
                    <a:pt x="9271" y="58441"/>
                    <a:pt x="7345" y="58923"/>
                  </a:cubicBezTo>
                  <a:cubicBezTo>
                    <a:pt x="4937" y="55070"/>
                    <a:pt x="602" y="51217"/>
                    <a:pt x="602" y="47364"/>
                  </a:cubicBezTo>
                  <a:cubicBezTo>
                    <a:pt x="-361" y="34841"/>
                    <a:pt x="120" y="21837"/>
                    <a:pt x="120" y="9315"/>
                  </a:cubicBezTo>
                  <a:cubicBezTo>
                    <a:pt x="120" y="-800"/>
                    <a:pt x="5900" y="-1763"/>
                    <a:pt x="16496" y="209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" name="Google Shape;31;p3"/>
            <p:cNvSpPr/>
            <p:nvPr/>
          </p:nvSpPr>
          <p:spPr>
            <a:xfrm>
              <a:off x="2004277" y="4368911"/>
              <a:ext cx="17039" cy="61167"/>
            </a:xfrm>
            <a:custGeom>
              <a:rect b="b" l="l" r="r" t="t"/>
              <a:pathLst>
                <a:path extrusionOk="0" h="61167" w="17039">
                  <a:moveTo>
                    <a:pt x="6444" y="0"/>
                  </a:moveTo>
                  <a:cubicBezTo>
                    <a:pt x="11742" y="4816"/>
                    <a:pt x="15595" y="6743"/>
                    <a:pt x="16076" y="8669"/>
                  </a:cubicBezTo>
                  <a:cubicBezTo>
                    <a:pt x="17040" y="24082"/>
                    <a:pt x="17040" y="39976"/>
                    <a:pt x="17040" y="55388"/>
                  </a:cubicBezTo>
                  <a:cubicBezTo>
                    <a:pt x="17040" y="57314"/>
                    <a:pt x="13187" y="61168"/>
                    <a:pt x="11260" y="61168"/>
                  </a:cubicBezTo>
                  <a:cubicBezTo>
                    <a:pt x="7889" y="61168"/>
                    <a:pt x="2591" y="58760"/>
                    <a:pt x="2591" y="56833"/>
                  </a:cubicBezTo>
                  <a:cubicBezTo>
                    <a:pt x="182" y="39012"/>
                    <a:pt x="-3189" y="20710"/>
                    <a:pt x="6444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" name="Google Shape;32;p3"/>
            <p:cNvSpPr/>
            <p:nvPr/>
          </p:nvSpPr>
          <p:spPr>
            <a:xfrm>
              <a:off x="1841185" y="4158437"/>
              <a:ext cx="27008" cy="55075"/>
            </a:xfrm>
            <a:custGeom>
              <a:rect b="b" l="l" r="r" t="t"/>
              <a:pathLst>
                <a:path extrusionOk="0" h="55075" w="27008">
                  <a:moveTo>
                    <a:pt x="3853" y="0"/>
                  </a:moveTo>
                  <a:cubicBezTo>
                    <a:pt x="7706" y="1927"/>
                    <a:pt x="13486" y="2890"/>
                    <a:pt x="14449" y="5298"/>
                  </a:cubicBezTo>
                  <a:cubicBezTo>
                    <a:pt x="19265" y="18302"/>
                    <a:pt x="23600" y="31788"/>
                    <a:pt x="26972" y="45755"/>
                  </a:cubicBezTo>
                  <a:cubicBezTo>
                    <a:pt x="27453" y="48163"/>
                    <a:pt x="23118" y="52980"/>
                    <a:pt x="19747" y="54907"/>
                  </a:cubicBezTo>
                  <a:cubicBezTo>
                    <a:pt x="18302" y="55870"/>
                    <a:pt x="12041" y="52498"/>
                    <a:pt x="11559" y="50090"/>
                  </a:cubicBezTo>
                  <a:cubicBezTo>
                    <a:pt x="7225" y="34678"/>
                    <a:pt x="3853" y="18784"/>
                    <a:pt x="0" y="3372"/>
                  </a:cubicBezTo>
                  <a:cubicBezTo>
                    <a:pt x="1445" y="2408"/>
                    <a:pt x="2408" y="1445"/>
                    <a:pt x="3853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" name="Google Shape;33;p3"/>
            <p:cNvSpPr/>
            <p:nvPr/>
          </p:nvSpPr>
          <p:spPr>
            <a:xfrm>
              <a:off x="2210502" y="4185844"/>
              <a:ext cx="17435" cy="55949"/>
            </a:xfrm>
            <a:custGeom>
              <a:rect b="b" l="l" r="r" t="t"/>
              <a:pathLst>
                <a:path extrusionOk="0" h="55949" w="17435">
                  <a:moveTo>
                    <a:pt x="1542" y="28463"/>
                  </a:moveTo>
                  <a:cubicBezTo>
                    <a:pt x="1060" y="18349"/>
                    <a:pt x="-385" y="12569"/>
                    <a:pt x="97" y="6789"/>
                  </a:cubicBezTo>
                  <a:cubicBezTo>
                    <a:pt x="579" y="3899"/>
                    <a:pt x="3950" y="46"/>
                    <a:pt x="6840" y="46"/>
                  </a:cubicBezTo>
                  <a:cubicBezTo>
                    <a:pt x="9248" y="-435"/>
                    <a:pt x="14546" y="2936"/>
                    <a:pt x="14546" y="5344"/>
                  </a:cubicBezTo>
                  <a:cubicBezTo>
                    <a:pt x="15991" y="19793"/>
                    <a:pt x="17436" y="34724"/>
                    <a:pt x="17436" y="49173"/>
                  </a:cubicBezTo>
                  <a:cubicBezTo>
                    <a:pt x="17436" y="51581"/>
                    <a:pt x="12619" y="56398"/>
                    <a:pt x="10693" y="55916"/>
                  </a:cubicBezTo>
                  <a:cubicBezTo>
                    <a:pt x="7321" y="54953"/>
                    <a:pt x="2024" y="52063"/>
                    <a:pt x="1542" y="49173"/>
                  </a:cubicBezTo>
                  <a:cubicBezTo>
                    <a:pt x="579" y="40985"/>
                    <a:pt x="1542" y="32798"/>
                    <a:pt x="1542" y="28463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" name="Google Shape;34;p3"/>
            <p:cNvSpPr/>
            <p:nvPr/>
          </p:nvSpPr>
          <p:spPr>
            <a:xfrm>
              <a:off x="2005588" y="4201784"/>
              <a:ext cx="16691" cy="56832"/>
            </a:xfrm>
            <a:custGeom>
              <a:rect b="b" l="l" r="r" t="t"/>
              <a:pathLst>
                <a:path extrusionOk="0" h="56832" w="16691">
                  <a:moveTo>
                    <a:pt x="16692" y="29380"/>
                  </a:moveTo>
                  <a:cubicBezTo>
                    <a:pt x="16210" y="36604"/>
                    <a:pt x="16210" y="44310"/>
                    <a:pt x="14765" y="51535"/>
                  </a:cubicBezTo>
                  <a:cubicBezTo>
                    <a:pt x="14284" y="53461"/>
                    <a:pt x="10431" y="56833"/>
                    <a:pt x="8504" y="56833"/>
                  </a:cubicBezTo>
                  <a:cubicBezTo>
                    <a:pt x="5614" y="56351"/>
                    <a:pt x="316" y="53461"/>
                    <a:pt x="316" y="51535"/>
                  </a:cubicBezTo>
                  <a:cubicBezTo>
                    <a:pt x="-165" y="36123"/>
                    <a:pt x="-165" y="20710"/>
                    <a:pt x="798" y="5298"/>
                  </a:cubicBezTo>
                  <a:cubicBezTo>
                    <a:pt x="798" y="3372"/>
                    <a:pt x="6578" y="0"/>
                    <a:pt x="9467" y="0"/>
                  </a:cubicBezTo>
                  <a:cubicBezTo>
                    <a:pt x="11876" y="0"/>
                    <a:pt x="15729" y="4335"/>
                    <a:pt x="15729" y="7225"/>
                  </a:cubicBezTo>
                  <a:cubicBezTo>
                    <a:pt x="16692" y="14449"/>
                    <a:pt x="16210" y="22155"/>
                    <a:pt x="16210" y="29380"/>
                  </a:cubicBezTo>
                  <a:cubicBezTo>
                    <a:pt x="16210" y="29380"/>
                    <a:pt x="16210" y="29380"/>
                    <a:pt x="16692" y="2938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5" name="Google Shape;35;p3"/>
            <p:cNvSpPr/>
            <p:nvPr/>
          </p:nvSpPr>
          <p:spPr>
            <a:xfrm>
              <a:off x="2211729" y="4443531"/>
              <a:ext cx="16524" cy="56866"/>
            </a:xfrm>
            <a:custGeom>
              <a:rect b="b" l="l" r="r" t="t"/>
              <a:pathLst>
                <a:path extrusionOk="0" h="56866" w="16524">
                  <a:moveTo>
                    <a:pt x="315" y="27968"/>
                  </a:moveTo>
                  <a:cubicBezTo>
                    <a:pt x="315" y="21225"/>
                    <a:pt x="-649" y="14483"/>
                    <a:pt x="796" y="8221"/>
                  </a:cubicBezTo>
                  <a:cubicBezTo>
                    <a:pt x="1278" y="4850"/>
                    <a:pt x="5613" y="1478"/>
                    <a:pt x="9466" y="34"/>
                  </a:cubicBezTo>
                  <a:cubicBezTo>
                    <a:pt x="10910" y="-448"/>
                    <a:pt x="16208" y="4368"/>
                    <a:pt x="16208" y="6776"/>
                  </a:cubicBezTo>
                  <a:cubicBezTo>
                    <a:pt x="16690" y="21707"/>
                    <a:pt x="16690" y="36156"/>
                    <a:pt x="15727" y="51087"/>
                  </a:cubicBezTo>
                  <a:cubicBezTo>
                    <a:pt x="15727" y="53495"/>
                    <a:pt x="10429" y="56866"/>
                    <a:pt x="8021" y="56866"/>
                  </a:cubicBezTo>
                  <a:cubicBezTo>
                    <a:pt x="5613" y="56866"/>
                    <a:pt x="1278" y="53013"/>
                    <a:pt x="796" y="50123"/>
                  </a:cubicBezTo>
                  <a:cubicBezTo>
                    <a:pt x="-167" y="42899"/>
                    <a:pt x="315" y="35193"/>
                    <a:pt x="315" y="27968"/>
                  </a:cubicBezTo>
                  <a:cubicBezTo>
                    <a:pt x="315" y="27968"/>
                    <a:pt x="315" y="27968"/>
                    <a:pt x="315" y="27968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6" name="Google Shape;36;p3"/>
            <p:cNvSpPr/>
            <p:nvPr/>
          </p:nvSpPr>
          <p:spPr>
            <a:xfrm>
              <a:off x="2053104" y="4748255"/>
              <a:ext cx="54424" cy="37499"/>
            </a:xfrm>
            <a:custGeom>
              <a:rect b="b" l="l" r="r" t="t"/>
              <a:pathLst>
                <a:path extrusionOk="0" h="37499" w="54424">
                  <a:moveTo>
                    <a:pt x="54425" y="11262"/>
                  </a:moveTo>
                  <a:cubicBezTo>
                    <a:pt x="41902" y="19450"/>
                    <a:pt x="28416" y="28119"/>
                    <a:pt x="14449" y="36307"/>
                  </a:cubicBezTo>
                  <a:cubicBezTo>
                    <a:pt x="10114" y="38715"/>
                    <a:pt x="9633" y="38234"/>
                    <a:pt x="0" y="27638"/>
                  </a:cubicBezTo>
                  <a:cubicBezTo>
                    <a:pt x="13486" y="18969"/>
                    <a:pt x="26972" y="9817"/>
                    <a:pt x="40457" y="1629"/>
                  </a:cubicBezTo>
                  <a:cubicBezTo>
                    <a:pt x="46719" y="-2224"/>
                    <a:pt x="52017" y="666"/>
                    <a:pt x="54425" y="11262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7" name="Google Shape;37;p3"/>
            <p:cNvSpPr/>
            <p:nvPr/>
          </p:nvSpPr>
          <p:spPr>
            <a:xfrm>
              <a:off x="2212326" y="4357290"/>
              <a:ext cx="16093" cy="62193"/>
            </a:xfrm>
            <a:custGeom>
              <a:rect b="b" l="l" r="r" t="t"/>
              <a:pathLst>
                <a:path extrusionOk="0" h="62193" w="16093">
                  <a:moveTo>
                    <a:pt x="9832" y="62193"/>
                  </a:moveTo>
                  <a:cubicBezTo>
                    <a:pt x="4053" y="55450"/>
                    <a:pt x="681" y="53042"/>
                    <a:pt x="681" y="51116"/>
                  </a:cubicBezTo>
                  <a:cubicBezTo>
                    <a:pt x="200" y="36185"/>
                    <a:pt x="-282" y="21736"/>
                    <a:pt x="200" y="6805"/>
                  </a:cubicBezTo>
                  <a:cubicBezTo>
                    <a:pt x="200" y="4397"/>
                    <a:pt x="4053" y="1026"/>
                    <a:pt x="6942" y="62"/>
                  </a:cubicBezTo>
                  <a:cubicBezTo>
                    <a:pt x="8869" y="-419"/>
                    <a:pt x="13685" y="1989"/>
                    <a:pt x="13685" y="3915"/>
                  </a:cubicBezTo>
                  <a:cubicBezTo>
                    <a:pt x="15130" y="16920"/>
                    <a:pt x="16093" y="30405"/>
                    <a:pt x="16093" y="43409"/>
                  </a:cubicBezTo>
                  <a:cubicBezTo>
                    <a:pt x="16093" y="48226"/>
                    <a:pt x="12722" y="53042"/>
                    <a:pt x="9832" y="62193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8" name="Google Shape;38;p3"/>
            <p:cNvSpPr/>
            <p:nvPr/>
          </p:nvSpPr>
          <p:spPr>
            <a:xfrm>
              <a:off x="2163450" y="4115958"/>
              <a:ext cx="45222" cy="42928"/>
            </a:xfrm>
            <a:custGeom>
              <a:rect b="b" l="l" r="r" t="t"/>
              <a:pathLst>
                <a:path extrusionOk="0" h="42928" w="45222">
                  <a:moveTo>
                    <a:pt x="45222" y="40552"/>
                  </a:moveTo>
                  <a:cubicBezTo>
                    <a:pt x="40888" y="41515"/>
                    <a:pt x="35108" y="43923"/>
                    <a:pt x="33181" y="42478"/>
                  </a:cubicBezTo>
                  <a:cubicBezTo>
                    <a:pt x="22104" y="32846"/>
                    <a:pt x="11026" y="22731"/>
                    <a:pt x="912" y="12135"/>
                  </a:cubicBezTo>
                  <a:cubicBezTo>
                    <a:pt x="-533" y="10209"/>
                    <a:pt x="-51" y="5392"/>
                    <a:pt x="912" y="2503"/>
                  </a:cubicBezTo>
                  <a:cubicBezTo>
                    <a:pt x="1875" y="1058"/>
                    <a:pt x="6692" y="-387"/>
                    <a:pt x="8618" y="95"/>
                  </a:cubicBezTo>
                  <a:cubicBezTo>
                    <a:pt x="23549" y="7319"/>
                    <a:pt x="35590" y="18397"/>
                    <a:pt x="43777" y="33327"/>
                  </a:cubicBezTo>
                  <a:cubicBezTo>
                    <a:pt x="44259" y="34290"/>
                    <a:pt x="44259" y="36217"/>
                    <a:pt x="45222" y="40552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9" name="Google Shape;39;p3"/>
            <p:cNvSpPr/>
            <p:nvPr/>
          </p:nvSpPr>
          <p:spPr>
            <a:xfrm>
              <a:off x="2005106" y="4287515"/>
              <a:ext cx="16812" cy="58278"/>
            </a:xfrm>
            <a:custGeom>
              <a:rect b="b" l="l" r="r" t="t"/>
              <a:pathLst>
                <a:path extrusionOk="0" h="58278" w="16812">
                  <a:moveTo>
                    <a:pt x="10431" y="58278"/>
                  </a:moveTo>
                  <a:cubicBezTo>
                    <a:pt x="7059" y="55388"/>
                    <a:pt x="798" y="52980"/>
                    <a:pt x="798" y="50090"/>
                  </a:cubicBezTo>
                  <a:cubicBezTo>
                    <a:pt x="-165" y="36123"/>
                    <a:pt x="-165" y="22155"/>
                    <a:pt x="316" y="8188"/>
                  </a:cubicBezTo>
                  <a:cubicBezTo>
                    <a:pt x="316" y="5298"/>
                    <a:pt x="6096" y="2890"/>
                    <a:pt x="8986" y="0"/>
                  </a:cubicBezTo>
                  <a:cubicBezTo>
                    <a:pt x="11394" y="2890"/>
                    <a:pt x="16210" y="6261"/>
                    <a:pt x="16210" y="9633"/>
                  </a:cubicBezTo>
                  <a:cubicBezTo>
                    <a:pt x="17174" y="25045"/>
                    <a:pt x="16692" y="40457"/>
                    <a:pt x="16692" y="55870"/>
                  </a:cubicBezTo>
                  <a:cubicBezTo>
                    <a:pt x="14765" y="56351"/>
                    <a:pt x="12357" y="57315"/>
                    <a:pt x="10431" y="58278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0" name="Google Shape;40;p3"/>
            <p:cNvSpPr/>
            <p:nvPr/>
          </p:nvSpPr>
          <p:spPr>
            <a:xfrm>
              <a:off x="2175297" y="4614063"/>
              <a:ext cx="31981" cy="54906"/>
            </a:xfrm>
            <a:custGeom>
              <a:rect b="b" l="l" r="r" t="t"/>
              <a:pathLst>
                <a:path extrusionOk="0" h="54906" w="31981">
                  <a:moveTo>
                    <a:pt x="10739" y="54907"/>
                  </a:moveTo>
                  <a:cubicBezTo>
                    <a:pt x="-1302" y="50090"/>
                    <a:pt x="-1302" y="44792"/>
                    <a:pt x="1588" y="37086"/>
                  </a:cubicBezTo>
                  <a:cubicBezTo>
                    <a:pt x="11702" y="10596"/>
                    <a:pt x="17482" y="2408"/>
                    <a:pt x="31931" y="0"/>
                  </a:cubicBezTo>
                  <a:cubicBezTo>
                    <a:pt x="32894" y="22155"/>
                    <a:pt x="19890" y="37086"/>
                    <a:pt x="10739" y="54907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1" name="Google Shape;41;p3"/>
            <p:cNvSpPr/>
            <p:nvPr/>
          </p:nvSpPr>
          <p:spPr>
            <a:xfrm>
              <a:off x="1645032" y="4227311"/>
              <a:ext cx="16748" cy="59241"/>
            </a:xfrm>
            <a:custGeom>
              <a:rect b="b" l="l" r="r" t="t"/>
              <a:pathLst>
                <a:path extrusionOk="0" h="59241" w="16748">
                  <a:moveTo>
                    <a:pt x="8316" y="0"/>
                  </a:moveTo>
                  <a:cubicBezTo>
                    <a:pt x="19394" y="19265"/>
                    <a:pt x="19394" y="43829"/>
                    <a:pt x="9279" y="59241"/>
                  </a:cubicBezTo>
                  <a:cubicBezTo>
                    <a:pt x="6389" y="56833"/>
                    <a:pt x="1573" y="54907"/>
                    <a:pt x="1573" y="52498"/>
                  </a:cubicBezTo>
                  <a:cubicBezTo>
                    <a:pt x="610" y="39013"/>
                    <a:pt x="-354" y="26008"/>
                    <a:pt x="128" y="12523"/>
                  </a:cubicBezTo>
                  <a:cubicBezTo>
                    <a:pt x="128" y="9151"/>
                    <a:pt x="4463" y="5780"/>
                    <a:pt x="8316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2" name="Google Shape;42;p3"/>
            <p:cNvSpPr/>
            <p:nvPr/>
          </p:nvSpPr>
          <p:spPr>
            <a:xfrm>
              <a:off x="2016019" y="4126416"/>
              <a:ext cx="41326" cy="47024"/>
            </a:xfrm>
            <a:custGeom>
              <a:rect b="b" l="l" r="r" t="t"/>
              <a:pathLst>
                <a:path extrusionOk="0" h="47024" w="41326">
                  <a:moveTo>
                    <a:pt x="0" y="46952"/>
                  </a:moveTo>
                  <a:cubicBezTo>
                    <a:pt x="3853" y="25760"/>
                    <a:pt x="14931" y="11792"/>
                    <a:pt x="29861" y="715"/>
                  </a:cubicBezTo>
                  <a:cubicBezTo>
                    <a:pt x="31788" y="-730"/>
                    <a:pt x="36604" y="233"/>
                    <a:pt x="39494" y="1678"/>
                  </a:cubicBezTo>
                  <a:cubicBezTo>
                    <a:pt x="40939" y="2641"/>
                    <a:pt x="41902" y="7939"/>
                    <a:pt x="40939" y="9384"/>
                  </a:cubicBezTo>
                  <a:cubicBezTo>
                    <a:pt x="31788" y="21907"/>
                    <a:pt x="22637" y="33948"/>
                    <a:pt x="12523" y="45989"/>
                  </a:cubicBezTo>
                  <a:cubicBezTo>
                    <a:pt x="11078" y="47915"/>
                    <a:pt x="6261" y="46470"/>
                    <a:pt x="0" y="46952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3" name="Google Shape;43;p3"/>
            <p:cNvSpPr/>
            <p:nvPr/>
          </p:nvSpPr>
          <p:spPr>
            <a:xfrm>
              <a:off x="1648966" y="4146396"/>
              <a:ext cx="28411" cy="56832"/>
            </a:xfrm>
            <a:custGeom>
              <a:rect b="b" l="l" r="r" t="t"/>
              <a:pathLst>
                <a:path extrusionOk="0" h="56832" w="28411">
                  <a:moveTo>
                    <a:pt x="21238" y="0"/>
                  </a:moveTo>
                  <a:cubicBezTo>
                    <a:pt x="24128" y="1927"/>
                    <a:pt x="27018" y="2890"/>
                    <a:pt x="27500" y="4335"/>
                  </a:cubicBezTo>
                  <a:cubicBezTo>
                    <a:pt x="28463" y="6743"/>
                    <a:pt x="28944" y="10596"/>
                    <a:pt x="27500" y="12522"/>
                  </a:cubicBezTo>
                  <a:cubicBezTo>
                    <a:pt x="18349" y="25045"/>
                    <a:pt x="19312" y="43347"/>
                    <a:pt x="5344" y="56833"/>
                  </a:cubicBezTo>
                  <a:cubicBezTo>
                    <a:pt x="2936" y="51053"/>
                    <a:pt x="-435" y="47682"/>
                    <a:pt x="46" y="45274"/>
                  </a:cubicBezTo>
                  <a:cubicBezTo>
                    <a:pt x="2936" y="28898"/>
                    <a:pt x="8234" y="13486"/>
                    <a:pt x="21238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4" name="Google Shape;44;p3"/>
            <p:cNvSpPr/>
            <p:nvPr/>
          </p:nvSpPr>
          <p:spPr>
            <a:xfrm>
              <a:off x="1644298" y="4483059"/>
              <a:ext cx="17745" cy="59187"/>
            </a:xfrm>
            <a:custGeom>
              <a:rect b="b" l="l" r="r" t="t"/>
              <a:pathLst>
                <a:path extrusionOk="0" h="59187" w="17745">
                  <a:moveTo>
                    <a:pt x="8086" y="0"/>
                  </a:moveTo>
                  <a:cubicBezTo>
                    <a:pt x="23016" y="17820"/>
                    <a:pt x="15792" y="33233"/>
                    <a:pt x="17237" y="47200"/>
                  </a:cubicBezTo>
                  <a:cubicBezTo>
                    <a:pt x="17718" y="51053"/>
                    <a:pt x="14829" y="54906"/>
                    <a:pt x="12420" y="58759"/>
                  </a:cubicBezTo>
                  <a:cubicBezTo>
                    <a:pt x="11939" y="59723"/>
                    <a:pt x="8567" y="58759"/>
                    <a:pt x="5678" y="58759"/>
                  </a:cubicBezTo>
                  <a:cubicBezTo>
                    <a:pt x="-584" y="43347"/>
                    <a:pt x="-1065" y="28416"/>
                    <a:pt x="1343" y="12522"/>
                  </a:cubicBezTo>
                  <a:cubicBezTo>
                    <a:pt x="2306" y="8669"/>
                    <a:pt x="5196" y="5298"/>
                    <a:pt x="8086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5" name="Google Shape;45;p3"/>
            <p:cNvSpPr/>
            <p:nvPr/>
          </p:nvSpPr>
          <p:spPr>
            <a:xfrm>
              <a:off x="1644525" y="4401662"/>
              <a:ext cx="17941" cy="56832"/>
            </a:xfrm>
            <a:custGeom>
              <a:rect b="b" l="l" r="r" t="t"/>
              <a:pathLst>
                <a:path extrusionOk="0" h="56832" w="17941">
                  <a:moveTo>
                    <a:pt x="10267" y="56833"/>
                  </a:moveTo>
                  <a:cubicBezTo>
                    <a:pt x="-2737" y="42384"/>
                    <a:pt x="-3218" y="18784"/>
                    <a:pt x="7859" y="0"/>
                  </a:cubicBezTo>
                  <a:cubicBezTo>
                    <a:pt x="10749" y="2890"/>
                    <a:pt x="15565" y="5298"/>
                    <a:pt x="16529" y="8669"/>
                  </a:cubicBezTo>
                  <a:cubicBezTo>
                    <a:pt x="19900" y="21192"/>
                    <a:pt x="17010" y="45274"/>
                    <a:pt x="10267" y="56833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6" name="Google Shape;46;p3"/>
            <p:cNvSpPr/>
            <p:nvPr/>
          </p:nvSpPr>
          <p:spPr>
            <a:xfrm>
              <a:off x="1644302" y="4316413"/>
              <a:ext cx="18020" cy="56832"/>
            </a:xfrm>
            <a:custGeom>
              <a:rect b="b" l="l" r="r" t="t"/>
              <a:pathLst>
                <a:path extrusionOk="0" h="56832" w="18020">
                  <a:moveTo>
                    <a:pt x="8563" y="56833"/>
                  </a:moveTo>
                  <a:cubicBezTo>
                    <a:pt x="-3477" y="37086"/>
                    <a:pt x="-2514" y="13486"/>
                    <a:pt x="9527" y="0"/>
                  </a:cubicBezTo>
                  <a:cubicBezTo>
                    <a:pt x="20123" y="3853"/>
                    <a:pt x="18196" y="13004"/>
                    <a:pt x="17233" y="20710"/>
                  </a:cubicBezTo>
                  <a:cubicBezTo>
                    <a:pt x="16270" y="32270"/>
                    <a:pt x="23013" y="46237"/>
                    <a:pt x="8563" y="56833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7" name="Google Shape;47;p3"/>
            <p:cNvSpPr/>
            <p:nvPr/>
          </p:nvSpPr>
          <p:spPr>
            <a:xfrm>
              <a:off x="1803618" y="4772480"/>
              <a:ext cx="55388" cy="29572"/>
            </a:xfrm>
            <a:custGeom>
              <a:rect b="b" l="l" r="r" t="t"/>
              <a:pathLst>
                <a:path extrusionOk="0" h="29572" w="55388">
                  <a:moveTo>
                    <a:pt x="0" y="6784"/>
                  </a:moveTo>
                  <a:cubicBezTo>
                    <a:pt x="4816" y="3412"/>
                    <a:pt x="8188" y="-441"/>
                    <a:pt x="10114" y="41"/>
                  </a:cubicBezTo>
                  <a:cubicBezTo>
                    <a:pt x="23600" y="4376"/>
                    <a:pt x="36604" y="9192"/>
                    <a:pt x="49608" y="14490"/>
                  </a:cubicBezTo>
                  <a:cubicBezTo>
                    <a:pt x="52498" y="15935"/>
                    <a:pt x="53462" y="21233"/>
                    <a:pt x="55388" y="24604"/>
                  </a:cubicBezTo>
                  <a:cubicBezTo>
                    <a:pt x="51535" y="26531"/>
                    <a:pt x="47200" y="30384"/>
                    <a:pt x="44792" y="29421"/>
                  </a:cubicBezTo>
                  <a:cubicBezTo>
                    <a:pt x="29861" y="23641"/>
                    <a:pt x="14449" y="18343"/>
                    <a:pt x="0" y="6784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8" name="Google Shape;48;p3"/>
            <p:cNvSpPr/>
            <p:nvPr/>
          </p:nvSpPr>
          <p:spPr>
            <a:xfrm>
              <a:off x="1694768" y="4102767"/>
              <a:ext cx="59722" cy="27788"/>
            </a:xfrm>
            <a:custGeom>
              <a:rect b="b" l="l" r="r" t="t"/>
              <a:pathLst>
                <a:path extrusionOk="0" h="27788" w="59722">
                  <a:moveTo>
                    <a:pt x="59723" y="7988"/>
                  </a:moveTo>
                  <a:cubicBezTo>
                    <a:pt x="38049" y="16176"/>
                    <a:pt x="22155" y="21956"/>
                    <a:pt x="5780" y="27736"/>
                  </a:cubicBezTo>
                  <a:cubicBezTo>
                    <a:pt x="4816" y="28217"/>
                    <a:pt x="2408" y="25327"/>
                    <a:pt x="0" y="23401"/>
                  </a:cubicBezTo>
                  <a:cubicBezTo>
                    <a:pt x="10114" y="7025"/>
                    <a:pt x="27453" y="4617"/>
                    <a:pt x="42866" y="282"/>
                  </a:cubicBezTo>
                  <a:cubicBezTo>
                    <a:pt x="45755" y="-1163"/>
                    <a:pt x="50572" y="3172"/>
                    <a:pt x="59723" y="7988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49" name="Google Shape;49;p3"/>
            <p:cNvSpPr/>
            <p:nvPr/>
          </p:nvSpPr>
          <p:spPr>
            <a:xfrm>
              <a:off x="1654476" y="4571680"/>
              <a:ext cx="25843" cy="56351"/>
            </a:xfrm>
            <a:custGeom>
              <a:rect b="b" l="l" r="r" t="t"/>
              <a:pathLst>
                <a:path extrusionOk="0" h="56351" w="25843">
                  <a:moveTo>
                    <a:pt x="8986" y="0"/>
                  </a:moveTo>
                  <a:cubicBezTo>
                    <a:pt x="17174" y="18302"/>
                    <a:pt x="22954" y="35641"/>
                    <a:pt x="25844" y="56351"/>
                  </a:cubicBezTo>
                  <a:cubicBezTo>
                    <a:pt x="6096" y="53943"/>
                    <a:pt x="7541" y="39013"/>
                    <a:pt x="4652" y="28898"/>
                  </a:cubicBezTo>
                  <a:cubicBezTo>
                    <a:pt x="2725" y="20710"/>
                    <a:pt x="-6908" y="9633"/>
                    <a:pt x="8986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0" name="Google Shape;50;p3"/>
            <p:cNvSpPr/>
            <p:nvPr/>
          </p:nvSpPr>
          <p:spPr>
            <a:xfrm>
              <a:off x="1740825" y="4719541"/>
              <a:ext cx="42563" cy="42791"/>
            </a:xfrm>
            <a:custGeom>
              <a:rect b="b" l="l" r="r" t="t"/>
              <a:pathLst>
                <a:path extrusionOk="0" h="42791" w="42563">
                  <a:moveTo>
                    <a:pt x="42564" y="35159"/>
                  </a:moveTo>
                  <a:cubicBezTo>
                    <a:pt x="36784" y="47682"/>
                    <a:pt x="31005" y="41902"/>
                    <a:pt x="25707" y="38049"/>
                  </a:cubicBezTo>
                  <a:cubicBezTo>
                    <a:pt x="4033" y="23600"/>
                    <a:pt x="-2228" y="14931"/>
                    <a:pt x="662" y="0"/>
                  </a:cubicBezTo>
                  <a:cubicBezTo>
                    <a:pt x="15592" y="12522"/>
                    <a:pt x="29560" y="23600"/>
                    <a:pt x="42564" y="35159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1" name="Google Shape;51;p3"/>
            <p:cNvSpPr/>
            <p:nvPr/>
          </p:nvSpPr>
          <p:spPr>
            <a:xfrm>
              <a:off x="1679837" y="4655893"/>
              <a:ext cx="40431" cy="48236"/>
            </a:xfrm>
            <a:custGeom>
              <a:rect b="b" l="l" r="r" t="t"/>
              <a:pathLst>
                <a:path extrusionOk="0" h="48236" w="40431">
                  <a:moveTo>
                    <a:pt x="32270" y="48237"/>
                  </a:moveTo>
                  <a:cubicBezTo>
                    <a:pt x="22637" y="33787"/>
                    <a:pt x="13004" y="19338"/>
                    <a:pt x="0" y="73"/>
                  </a:cubicBezTo>
                  <a:cubicBezTo>
                    <a:pt x="9151" y="555"/>
                    <a:pt x="15412" y="-890"/>
                    <a:pt x="16857" y="1036"/>
                  </a:cubicBezTo>
                  <a:cubicBezTo>
                    <a:pt x="25045" y="12114"/>
                    <a:pt x="32751" y="24155"/>
                    <a:pt x="39976" y="36196"/>
                  </a:cubicBezTo>
                  <a:cubicBezTo>
                    <a:pt x="41421" y="38122"/>
                    <a:pt x="39012" y="42457"/>
                    <a:pt x="38531" y="45347"/>
                  </a:cubicBezTo>
                  <a:cubicBezTo>
                    <a:pt x="36123" y="46792"/>
                    <a:pt x="34196" y="47755"/>
                    <a:pt x="32270" y="48237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2" name="Google Shape;52;p3"/>
            <p:cNvSpPr/>
            <p:nvPr/>
          </p:nvSpPr>
          <p:spPr>
            <a:xfrm>
              <a:off x="1779536" y="4106852"/>
              <a:ext cx="51534" cy="30393"/>
            </a:xfrm>
            <a:custGeom>
              <a:rect b="b" l="l" r="r" t="t"/>
              <a:pathLst>
                <a:path extrusionOk="0" h="30393" w="51534">
                  <a:moveTo>
                    <a:pt x="51535" y="30393"/>
                  </a:moveTo>
                  <a:cubicBezTo>
                    <a:pt x="43829" y="29430"/>
                    <a:pt x="39494" y="30393"/>
                    <a:pt x="36123" y="28467"/>
                  </a:cubicBezTo>
                  <a:cubicBezTo>
                    <a:pt x="26008" y="23650"/>
                    <a:pt x="16376" y="18352"/>
                    <a:pt x="7225" y="12573"/>
                  </a:cubicBezTo>
                  <a:cubicBezTo>
                    <a:pt x="4335" y="10646"/>
                    <a:pt x="2408" y="6311"/>
                    <a:pt x="0" y="3422"/>
                  </a:cubicBezTo>
                  <a:cubicBezTo>
                    <a:pt x="4335" y="2458"/>
                    <a:pt x="9633" y="-1395"/>
                    <a:pt x="13004" y="532"/>
                  </a:cubicBezTo>
                  <a:cubicBezTo>
                    <a:pt x="26490" y="7275"/>
                    <a:pt x="42866" y="10646"/>
                    <a:pt x="51535" y="30393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53" name="Google Shape;53;p3"/>
          <p:cNvGrpSpPr/>
          <p:nvPr/>
        </p:nvGrpSpPr>
        <p:grpSpPr>
          <a:xfrm>
            <a:off x="125547" y="806787"/>
            <a:ext cx="1325904" cy="1490552"/>
            <a:chOff x="1445763" y="636553"/>
            <a:chExt cx="632075" cy="710565"/>
          </a:xfrm>
        </p:grpSpPr>
        <p:sp>
          <p:nvSpPr>
            <p:cNvPr id="54" name="Google Shape;54;p3"/>
            <p:cNvSpPr/>
            <p:nvPr/>
          </p:nvSpPr>
          <p:spPr>
            <a:xfrm>
              <a:off x="1445763" y="1165076"/>
              <a:ext cx="30199" cy="55388"/>
            </a:xfrm>
            <a:custGeom>
              <a:rect b="b" l="l" r="r" t="t"/>
              <a:pathLst>
                <a:path extrusionOk="0" h="55388" w="30199">
                  <a:moveTo>
                    <a:pt x="482" y="36604"/>
                  </a:moveTo>
                  <a:cubicBezTo>
                    <a:pt x="8669" y="39494"/>
                    <a:pt x="8188" y="32270"/>
                    <a:pt x="10114" y="27935"/>
                  </a:cubicBezTo>
                  <a:cubicBezTo>
                    <a:pt x="14931" y="19265"/>
                    <a:pt x="19265" y="10114"/>
                    <a:pt x="24082" y="0"/>
                  </a:cubicBezTo>
                  <a:cubicBezTo>
                    <a:pt x="33233" y="11559"/>
                    <a:pt x="33233" y="11559"/>
                    <a:pt x="16376" y="55388"/>
                  </a:cubicBezTo>
                  <a:cubicBezTo>
                    <a:pt x="11078" y="54906"/>
                    <a:pt x="5780" y="54906"/>
                    <a:pt x="0" y="54425"/>
                  </a:cubicBezTo>
                  <a:cubicBezTo>
                    <a:pt x="482" y="48645"/>
                    <a:pt x="482" y="42866"/>
                    <a:pt x="482" y="36604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5" name="Google Shape;55;p3"/>
            <p:cNvSpPr/>
            <p:nvPr/>
          </p:nvSpPr>
          <p:spPr>
            <a:xfrm>
              <a:off x="1446245" y="1251288"/>
              <a:ext cx="35703" cy="54424"/>
            </a:xfrm>
            <a:custGeom>
              <a:rect b="b" l="l" r="r" t="t"/>
              <a:pathLst>
                <a:path extrusionOk="0" h="54424" w="35703">
                  <a:moveTo>
                    <a:pt x="0" y="4816"/>
                  </a:moveTo>
                  <a:cubicBezTo>
                    <a:pt x="4816" y="3372"/>
                    <a:pt x="9151" y="1927"/>
                    <a:pt x="15894" y="0"/>
                  </a:cubicBezTo>
                  <a:cubicBezTo>
                    <a:pt x="22637" y="15894"/>
                    <a:pt x="29380" y="31788"/>
                    <a:pt x="35641" y="47682"/>
                  </a:cubicBezTo>
                  <a:cubicBezTo>
                    <a:pt x="36123" y="48645"/>
                    <a:pt x="33714" y="51053"/>
                    <a:pt x="31788" y="54425"/>
                  </a:cubicBezTo>
                  <a:cubicBezTo>
                    <a:pt x="18302" y="49127"/>
                    <a:pt x="15412" y="36123"/>
                    <a:pt x="9633" y="26008"/>
                  </a:cubicBezTo>
                  <a:cubicBezTo>
                    <a:pt x="7225" y="21192"/>
                    <a:pt x="9151" y="13004"/>
                    <a:pt x="0" y="13967"/>
                  </a:cubicBezTo>
                  <a:cubicBezTo>
                    <a:pt x="0" y="10596"/>
                    <a:pt x="0" y="7706"/>
                    <a:pt x="0" y="4816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6" name="Google Shape;56;p3"/>
            <p:cNvSpPr/>
            <p:nvPr/>
          </p:nvSpPr>
          <p:spPr>
            <a:xfrm>
              <a:off x="1733781" y="685739"/>
              <a:ext cx="297168" cy="611786"/>
            </a:xfrm>
            <a:custGeom>
              <a:rect b="b" l="l" r="r" t="t"/>
              <a:pathLst>
                <a:path extrusionOk="0" h="611786" w="297168">
                  <a:moveTo>
                    <a:pt x="0" y="11187"/>
                  </a:moveTo>
                  <a:cubicBezTo>
                    <a:pt x="31306" y="-10486"/>
                    <a:pt x="67911" y="110"/>
                    <a:pt x="84768" y="36233"/>
                  </a:cubicBezTo>
                  <a:cubicBezTo>
                    <a:pt x="95364" y="58388"/>
                    <a:pt x="104033" y="81506"/>
                    <a:pt x="113666" y="104143"/>
                  </a:cubicBezTo>
                  <a:cubicBezTo>
                    <a:pt x="169535" y="236111"/>
                    <a:pt x="225405" y="368561"/>
                    <a:pt x="281275" y="500529"/>
                  </a:cubicBezTo>
                  <a:cubicBezTo>
                    <a:pt x="285610" y="510643"/>
                    <a:pt x="288981" y="521721"/>
                    <a:pt x="293797" y="531835"/>
                  </a:cubicBezTo>
                  <a:cubicBezTo>
                    <a:pt x="304875" y="556880"/>
                    <a:pt x="287536" y="595411"/>
                    <a:pt x="258156" y="607452"/>
                  </a:cubicBezTo>
                  <a:cubicBezTo>
                    <a:pt x="230703" y="619011"/>
                    <a:pt x="198915" y="606970"/>
                    <a:pt x="185429" y="577109"/>
                  </a:cubicBezTo>
                  <a:cubicBezTo>
                    <a:pt x="169535" y="542431"/>
                    <a:pt x="155568" y="507272"/>
                    <a:pt x="140156" y="472112"/>
                  </a:cubicBezTo>
                  <a:cubicBezTo>
                    <a:pt x="136784" y="464888"/>
                    <a:pt x="133413" y="457181"/>
                    <a:pt x="129078" y="448512"/>
                  </a:cubicBezTo>
                  <a:cubicBezTo>
                    <a:pt x="85731" y="448512"/>
                    <a:pt x="43347" y="448512"/>
                    <a:pt x="482" y="448512"/>
                  </a:cubicBezTo>
                  <a:cubicBezTo>
                    <a:pt x="482" y="407091"/>
                    <a:pt x="482" y="365671"/>
                    <a:pt x="482" y="324250"/>
                  </a:cubicBezTo>
                  <a:cubicBezTo>
                    <a:pt x="24082" y="324250"/>
                    <a:pt x="47682" y="324250"/>
                    <a:pt x="75135" y="324250"/>
                  </a:cubicBezTo>
                  <a:cubicBezTo>
                    <a:pt x="60204" y="288128"/>
                    <a:pt x="48163" y="255376"/>
                    <a:pt x="30343" y="222625"/>
                  </a:cubicBezTo>
                  <a:cubicBezTo>
                    <a:pt x="24082" y="235629"/>
                    <a:pt x="18784" y="245262"/>
                    <a:pt x="13967" y="255376"/>
                  </a:cubicBezTo>
                  <a:cubicBezTo>
                    <a:pt x="6743" y="255376"/>
                    <a:pt x="482" y="254413"/>
                    <a:pt x="482" y="244780"/>
                  </a:cubicBezTo>
                  <a:cubicBezTo>
                    <a:pt x="482" y="239482"/>
                    <a:pt x="482" y="234184"/>
                    <a:pt x="482" y="228886"/>
                  </a:cubicBezTo>
                  <a:cubicBezTo>
                    <a:pt x="482" y="156160"/>
                    <a:pt x="0" y="83433"/>
                    <a:pt x="0" y="11187"/>
                  </a:cubicBezTo>
                  <a:close/>
                </a:path>
              </a:pathLst>
            </a:custGeom>
            <a:solidFill>
              <a:srgbClr val="DF1E4E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7" name="Google Shape;57;p3"/>
            <p:cNvSpPr/>
            <p:nvPr/>
          </p:nvSpPr>
          <p:spPr>
            <a:xfrm>
              <a:off x="1499491" y="696445"/>
              <a:ext cx="248256" cy="600294"/>
            </a:xfrm>
            <a:custGeom>
              <a:rect b="b" l="l" r="r" t="t"/>
              <a:pathLst>
                <a:path extrusionOk="0" h="600294" w="248256">
                  <a:moveTo>
                    <a:pt x="234771" y="313063"/>
                  </a:moveTo>
                  <a:cubicBezTo>
                    <a:pt x="234771" y="354483"/>
                    <a:pt x="234771" y="395904"/>
                    <a:pt x="234771" y="437325"/>
                  </a:cubicBezTo>
                  <a:cubicBezTo>
                    <a:pt x="213097" y="437325"/>
                    <a:pt x="191424" y="437325"/>
                    <a:pt x="168305" y="437325"/>
                  </a:cubicBezTo>
                  <a:cubicBezTo>
                    <a:pt x="164934" y="444549"/>
                    <a:pt x="161081" y="451292"/>
                    <a:pt x="158191" y="458035"/>
                  </a:cubicBezTo>
                  <a:cubicBezTo>
                    <a:pt x="143742" y="492231"/>
                    <a:pt x="129293" y="526909"/>
                    <a:pt x="114362" y="561105"/>
                  </a:cubicBezTo>
                  <a:cubicBezTo>
                    <a:pt x="104730" y="583260"/>
                    <a:pt x="88836" y="598191"/>
                    <a:pt x="63791" y="600117"/>
                  </a:cubicBezTo>
                  <a:cubicBezTo>
                    <a:pt x="19962" y="603489"/>
                    <a:pt x="-12308" y="558215"/>
                    <a:pt x="4550" y="515831"/>
                  </a:cubicBezTo>
                  <a:cubicBezTo>
                    <a:pt x="17072" y="483080"/>
                    <a:pt x="31521" y="450810"/>
                    <a:pt x="45489" y="418541"/>
                  </a:cubicBezTo>
                  <a:cubicBezTo>
                    <a:pt x="99432" y="290426"/>
                    <a:pt x="153375" y="162311"/>
                    <a:pt x="207799" y="34196"/>
                  </a:cubicBezTo>
                  <a:cubicBezTo>
                    <a:pt x="213579" y="20710"/>
                    <a:pt x="218395" y="5780"/>
                    <a:pt x="234289" y="0"/>
                  </a:cubicBezTo>
                  <a:cubicBezTo>
                    <a:pt x="234289" y="72727"/>
                    <a:pt x="234289" y="144972"/>
                    <a:pt x="234771" y="217699"/>
                  </a:cubicBezTo>
                  <a:cubicBezTo>
                    <a:pt x="234771" y="222997"/>
                    <a:pt x="234771" y="228295"/>
                    <a:pt x="234771" y="233593"/>
                  </a:cubicBezTo>
                  <a:cubicBezTo>
                    <a:pt x="234771" y="243226"/>
                    <a:pt x="241032" y="244189"/>
                    <a:pt x="248257" y="244189"/>
                  </a:cubicBezTo>
                  <a:cubicBezTo>
                    <a:pt x="240069" y="265381"/>
                    <a:pt x="231881" y="287054"/>
                    <a:pt x="223693" y="309210"/>
                  </a:cubicBezTo>
                  <a:cubicBezTo>
                    <a:pt x="228028" y="311136"/>
                    <a:pt x="231400" y="312099"/>
                    <a:pt x="234771" y="313063"/>
                  </a:cubicBezTo>
                  <a:close/>
                </a:path>
              </a:pathLst>
            </a:custGeom>
            <a:solidFill>
              <a:srgbClr val="E2255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8" name="Google Shape;58;p3"/>
            <p:cNvSpPr/>
            <p:nvPr/>
          </p:nvSpPr>
          <p:spPr>
            <a:xfrm>
              <a:off x="1882124" y="766764"/>
              <a:ext cx="29861" cy="53943"/>
            </a:xfrm>
            <a:custGeom>
              <a:rect b="b" l="l" r="r" t="t"/>
              <a:pathLst>
                <a:path extrusionOk="0" h="53943" w="29861">
                  <a:moveTo>
                    <a:pt x="8669" y="0"/>
                  </a:moveTo>
                  <a:cubicBezTo>
                    <a:pt x="19265" y="15894"/>
                    <a:pt x="26972" y="32751"/>
                    <a:pt x="29861" y="51053"/>
                  </a:cubicBezTo>
                  <a:cubicBezTo>
                    <a:pt x="26972" y="52017"/>
                    <a:pt x="23600" y="52980"/>
                    <a:pt x="20710" y="53943"/>
                  </a:cubicBezTo>
                  <a:cubicBezTo>
                    <a:pt x="10596" y="38049"/>
                    <a:pt x="2890" y="21192"/>
                    <a:pt x="0" y="2408"/>
                  </a:cubicBezTo>
                  <a:cubicBezTo>
                    <a:pt x="2890" y="1927"/>
                    <a:pt x="5780" y="963"/>
                    <a:pt x="8669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59" name="Google Shape;59;p3"/>
            <p:cNvSpPr/>
            <p:nvPr/>
          </p:nvSpPr>
          <p:spPr>
            <a:xfrm>
              <a:off x="1482803" y="1088856"/>
              <a:ext cx="30870" cy="54546"/>
            </a:xfrm>
            <a:custGeom>
              <a:rect b="b" l="l" r="r" t="t"/>
              <a:pathLst>
                <a:path extrusionOk="0" h="54546" w="30870">
                  <a:moveTo>
                    <a:pt x="30871" y="3493"/>
                  </a:moveTo>
                  <a:cubicBezTo>
                    <a:pt x="24128" y="21313"/>
                    <a:pt x="19793" y="39134"/>
                    <a:pt x="6307" y="54546"/>
                  </a:cubicBezTo>
                  <a:cubicBezTo>
                    <a:pt x="2936" y="50211"/>
                    <a:pt x="-435" y="47322"/>
                    <a:pt x="46" y="45877"/>
                  </a:cubicBezTo>
                  <a:cubicBezTo>
                    <a:pt x="4381" y="32391"/>
                    <a:pt x="9197" y="19387"/>
                    <a:pt x="14495" y="6383"/>
                  </a:cubicBezTo>
                  <a:cubicBezTo>
                    <a:pt x="17385" y="121"/>
                    <a:pt x="21720" y="-2768"/>
                    <a:pt x="30871" y="3493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0" name="Google Shape;60;p3"/>
            <p:cNvSpPr/>
            <p:nvPr/>
          </p:nvSpPr>
          <p:spPr>
            <a:xfrm>
              <a:off x="2052400" y="1166039"/>
              <a:ext cx="25438" cy="53943"/>
            </a:xfrm>
            <a:custGeom>
              <a:rect b="b" l="l" r="r" t="t"/>
              <a:pathLst>
                <a:path extrusionOk="0" h="53943" w="25438">
                  <a:moveTo>
                    <a:pt x="9856" y="0"/>
                  </a:moveTo>
                  <a:cubicBezTo>
                    <a:pt x="15154" y="14449"/>
                    <a:pt x="20452" y="28416"/>
                    <a:pt x="25268" y="43347"/>
                  </a:cubicBezTo>
                  <a:cubicBezTo>
                    <a:pt x="26231" y="46237"/>
                    <a:pt x="22860" y="50572"/>
                    <a:pt x="21415" y="53943"/>
                  </a:cubicBezTo>
                  <a:cubicBezTo>
                    <a:pt x="18044" y="51535"/>
                    <a:pt x="13709" y="49608"/>
                    <a:pt x="12264" y="46719"/>
                  </a:cubicBezTo>
                  <a:cubicBezTo>
                    <a:pt x="7448" y="36123"/>
                    <a:pt x="3113" y="24563"/>
                    <a:pt x="223" y="13486"/>
                  </a:cubicBezTo>
                  <a:cubicBezTo>
                    <a:pt x="-740" y="9633"/>
                    <a:pt x="1668" y="5298"/>
                    <a:pt x="2631" y="963"/>
                  </a:cubicBezTo>
                  <a:cubicBezTo>
                    <a:pt x="4558" y="482"/>
                    <a:pt x="7448" y="482"/>
                    <a:pt x="9856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1" name="Google Shape;61;p3"/>
            <p:cNvSpPr/>
            <p:nvPr/>
          </p:nvSpPr>
          <p:spPr>
            <a:xfrm>
              <a:off x="1981823" y="1007581"/>
              <a:ext cx="30513" cy="51534"/>
            </a:xfrm>
            <a:custGeom>
              <a:rect b="b" l="l" r="r" t="t"/>
              <a:pathLst>
                <a:path extrusionOk="0" h="51534" w="30513">
                  <a:moveTo>
                    <a:pt x="3853" y="0"/>
                  </a:moveTo>
                  <a:cubicBezTo>
                    <a:pt x="7225" y="1445"/>
                    <a:pt x="13004" y="1445"/>
                    <a:pt x="14449" y="3853"/>
                  </a:cubicBezTo>
                  <a:cubicBezTo>
                    <a:pt x="20710" y="15894"/>
                    <a:pt x="26008" y="27935"/>
                    <a:pt x="30343" y="40457"/>
                  </a:cubicBezTo>
                  <a:cubicBezTo>
                    <a:pt x="31306" y="43347"/>
                    <a:pt x="27935" y="47682"/>
                    <a:pt x="26490" y="51535"/>
                  </a:cubicBezTo>
                  <a:cubicBezTo>
                    <a:pt x="23118" y="49127"/>
                    <a:pt x="18302" y="47682"/>
                    <a:pt x="16857" y="44310"/>
                  </a:cubicBezTo>
                  <a:cubicBezTo>
                    <a:pt x="10596" y="30825"/>
                    <a:pt x="5298" y="17339"/>
                    <a:pt x="0" y="3371"/>
                  </a:cubicBezTo>
                  <a:cubicBezTo>
                    <a:pt x="963" y="2408"/>
                    <a:pt x="2408" y="1445"/>
                    <a:pt x="3853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2" name="Google Shape;62;p3"/>
            <p:cNvSpPr/>
            <p:nvPr/>
          </p:nvSpPr>
          <p:spPr>
            <a:xfrm>
              <a:off x="1646786" y="1232858"/>
              <a:ext cx="28716" cy="51273"/>
            </a:xfrm>
            <a:custGeom>
              <a:rect b="b" l="l" r="r" t="t"/>
              <a:pathLst>
                <a:path extrusionOk="0" h="51273" w="28716">
                  <a:moveTo>
                    <a:pt x="28716" y="1573"/>
                  </a:moveTo>
                  <a:cubicBezTo>
                    <a:pt x="28716" y="20357"/>
                    <a:pt x="19084" y="35769"/>
                    <a:pt x="9933" y="51181"/>
                  </a:cubicBezTo>
                  <a:cubicBezTo>
                    <a:pt x="9451" y="51663"/>
                    <a:pt x="1263" y="50218"/>
                    <a:pt x="300" y="47810"/>
                  </a:cubicBezTo>
                  <a:cubicBezTo>
                    <a:pt x="-2590" y="41549"/>
                    <a:pt x="16194" y="3981"/>
                    <a:pt x="22937" y="128"/>
                  </a:cubicBezTo>
                  <a:cubicBezTo>
                    <a:pt x="23900" y="-354"/>
                    <a:pt x="25826" y="610"/>
                    <a:pt x="28716" y="1573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3" name="Google Shape;63;p3"/>
            <p:cNvSpPr/>
            <p:nvPr/>
          </p:nvSpPr>
          <p:spPr>
            <a:xfrm>
              <a:off x="1804099" y="1170112"/>
              <a:ext cx="44832" cy="38310"/>
            </a:xfrm>
            <a:custGeom>
              <a:rect b="b" l="l" r="r" t="t"/>
              <a:pathLst>
                <a:path extrusionOk="0" h="38310" w="44832">
                  <a:moveTo>
                    <a:pt x="0" y="10857"/>
                  </a:moveTo>
                  <a:cubicBezTo>
                    <a:pt x="14449" y="-1184"/>
                    <a:pt x="28898" y="-3592"/>
                    <a:pt x="35159" y="5559"/>
                  </a:cubicBezTo>
                  <a:cubicBezTo>
                    <a:pt x="39976" y="12302"/>
                    <a:pt x="42384" y="21453"/>
                    <a:pt x="44792" y="29641"/>
                  </a:cubicBezTo>
                  <a:cubicBezTo>
                    <a:pt x="45274" y="31086"/>
                    <a:pt x="41421" y="33494"/>
                    <a:pt x="37568" y="38310"/>
                  </a:cubicBezTo>
                  <a:cubicBezTo>
                    <a:pt x="32270" y="19045"/>
                    <a:pt x="14931" y="19045"/>
                    <a:pt x="0" y="10857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4" name="Google Shape;64;p3"/>
            <p:cNvSpPr/>
            <p:nvPr/>
          </p:nvSpPr>
          <p:spPr>
            <a:xfrm>
              <a:off x="1619633" y="765319"/>
              <a:ext cx="28001" cy="52979"/>
            </a:xfrm>
            <a:custGeom>
              <a:rect b="b" l="l" r="r" t="t"/>
              <a:pathLst>
                <a:path extrusionOk="0" h="52979" w="28001">
                  <a:moveTo>
                    <a:pt x="0" y="52980"/>
                  </a:moveTo>
                  <a:cubicBezTo>
                    <a:pt x="1445" y="33714"/>
                    <a:pt x="8669" y="16857"/>
                    <a:pt x="18784" y="0"/>
                  </a:cubicBezTo>
                  <a:cubicBezTo>
                    <a:pt x="26490" y="4335"/>
                    <a:pt x="30343" y="8188"/>
                    <a:pt x="26490" y="14931"/>
                  </a:cubicBezTo>
                  <a:cubicBezTo>
                    <a:pt x="19265" y="28416"/>
                    <a:pt x="19265" y="47200"/>
                    <a:pt x="0" y="5298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5" name="Google Shape;65;p3"/>
            <p:cNvSpPr/>
            <p:nvPr/>
          </p:nvSpPr>
          <p:spPr>
            <a:xfrm>
              <a:off x="2048708" y="1251514"/>
              <a:ext cx="29128" cy="55162"/>
            </a:xfrm>
            <a:custGeom>
              <a:rect b="b" l="l" r="r" t="t"/>
              <a:pathLst>
                <a:path extrusionOk="0" h="55162" w="29128">
                  <a:moveTo>
                    <a:pt x="4397" y="55163"/>
                  </a:moveTo>
                  <a:cubicBezTo>
                    <a:pt x="1989" y="50346"/>
                    <a:pt x="-420" y="47938"/>
                    <a:pt x="62" y="46493"/>
                  </a:cubicBezTo>
                  <a:cubicBezTo>
                    <a:pt x="5360" y="32044"/>
                    <a:pt x="11140" y="17595"/>
                    <a:pt x="16919" y="3146"/>
                  </a:cubicBezTo>
                  <a:cubicBezTo>
                    <a:pt x="17883" y="1219"/>
                    <a:pt x="23180" y="-707"/>
                    <a:pt x="24144" y="256"/>
                  </a:cubicBezTo>
                  <a:cubicBezTo>
                    <a:pt x="26552" y="2183"/>
                    <a:pt x="29923" y="6517"/>
                    <a:pt x="28960" y="8444"/>
                  </a:cubicBezTo>
                  <a:cubicBezTo>
                    <a:pt x="24625" y="25301"/>
                    <a:pt x="20291" y="41677"/>
                    <a:pt x="4397" y="55163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6" name="Google Shape;66;p3"/>
            <p:cNvSpPr/>
            <p:nvPr/>
          </p:nvSpPr>
          <p:spPr>
            <a:xfrm>
              <a:off x="1684157" y="1170763"/>
              <a:ext cx="45289" cy="36696"/>
            </a:xfrm>
            <a:custGeom>
              <a:rect b="b" l="l" r="r" t="t"/>
              <a:pathLst>
                <a:path extrusionOk="0" h="36696" w="45289">
                  <a:moveTo>
                    <a:pt x="45289" y="10688"/>
                  </a:moveTo>
                  <a:cubicBezTo>
                    <a:pt x="32767" y="14541"/>
                    <a:pt x="24579" y="16949"/>
                    <a:pt x="16391" y="19357"/>
                  </a:cubicBezTo>
                  <a:cubicBezTo>
                    <a:pt x="13020" y="24655"/>
                    <a:pt x="8685" y="30435"/>
                    <a:pt x="4350" y="36696"/>
                  </a:cubicBezTo>
                  <a:cubicBezTo>
                    <a:pt x="-2393" y="27064"/>
                    <a:pt x="-948" y="12615"/>
                    <a:pt x="6277" y="4908"/>
                  </a:cubicBezTo>
                  <a:cubicBezTo>
                    <a:pt x="12538" y="-2798"/>
                    <a:pt x="26505" y="-1835"/>
                    <a:pt x="45289" y="10688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7" name="Google Shape;67;p3"/>
            <p:cNvSpPr/>
            <p:nvPr/>
          </p:nvSpPr>
          <p:spPr>
            <a:xfrm>
              <a:off x="1652232" y="688739"/>
              <a:ext cx="28353" cy="52498"/>
            </a:xfrm>
            <a:custGeom>
              <a:rect b="b" l="l" r="r" t="t"/>
              <a:pathLst>
                <a:path extrusionOk="0" h="52498" w="28353">
                  <a:moveTo>
                    <a:pt x="4487" y="52498"/>
                  </a:moveTo>
                  <a:cubicBezTo>
                    <a:pt x="3042" y="49127"/>
                    <a:pt x="-811" y="44792"/>
                    <a:pt x="153" y="41902"/>
                  </a:cubicBezTo>
                  <a:cubicBezTo>
                    <a:pt x="4487" y="29380"/>
                    <a:pt x="10267" y="16857"/>
                    <a:pt x="16047" y="4816"/>
                  </a:cubicBezTo>
                  <a:cubicBezTo>
                    <a:pt x="17492" y="1927"/>
                    <a:pt x="23271" y="1445"/>
                    <a:pt x="26643" y="0"/>
                  </a:cubicBezTo>
                  <a:cubicBezTo>
                    <a:pt x="27124" y="3853"/>
                    <a:pt x="29051" y="8188"/>
                    <a:pt x="28087" y="11559"/>
                  </a:cubicBezTo>
                  <a:cubicBezTo>
                    <a:pt x="22308" y="25045"/>
                    <a:pt x="16047" y="38531"/>
                    <a:pt x="9785" y="52017"/>
                  </a:cubicBezTo>
                  <a:cubicBezTo>
                    <a:pt x="7859" y="52498"/>
                    <a:pt x="6414" y="52498"/>
                    <a:pt x="4487" y="52498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8" name="Google Shape;68;p3"/>
            <p:cNvSpPr/>
            <p:nvPr/>
          </p:nvSpPr>
          <p:spPr>
            <a:xfrm>
              <a:off x="1501245" y="1320581"/>
              <a:ext cx="53849" cy="26537"/>
            </a:xfrm>
            <a:custGeom>
              <a:rect b="b" l="l" r="r" t="t"/>
              <a:pathLst>
                <a:path extrusionOk="0" h="26537" w="53849">
                  <a:moveTo>
                    <a:pt x="53849" y="24626"/>
                  </a:moveTo>
                  <a:cubicBezTo>
                    <a:pt x="33139" y="30405"/>
                    <a:pt x="17245" y="22217"/>
                    <a:pt x="1833" y="11622"/>
                  </a:cubicBezTo>
                  <a:cubicBezTo>
                    <a:pt x="388" y="10658"/>
                    <a:pt x="-576" y="5842"/>
                    <a:pt x="388" y="3915"/>
                  </a:cubicBezTo>
                  <a:cubicBezTo>
                    <a:pt x="1351" y="1989"/>
                    <a:pt x="5204" y="-419"/>
                    <a:pt x="7131" y="62"/>
                  </a:cubicBezTo>
                  <a:cubicBezTo>
                    <a:pt x="22061" y="5360"/>
                    <a:pt x="36992" y="11140"/>
                    <a:pt x="51923" y="17401"/>
                  </a:cubicBezTo>
                  <a:cubicBezTo>
                    <a:pt x="52886" y="17401"/>
                    <a:pt x="52886" y="19809"/>
                    <a:pt x="53849" y="24626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69" name="Google Shape;69;p3"/>
            <p:cNvSpPr/>
            <p:nvPr/>
          </p:nvSpPr>
          <p:spPr>
            <a:xfrm>
              <a:off x="1699511" y="636553"/>
              <a:ext cx="48780" cy="32919"/>
            </a:xfrm>
            <a:custGeom>
              <a:rect b="b" l="l" r="r" t="t"/>
              <a:pathLst>
                <a:path extrusionOk="0" h="32919" w="48780">
                  <a:moveTo>
                    <a:pt x="73" y="32920"/>
                  </a:moveTo>
                  <a:cubicBezTo>
                    <a:pt x="555" y="27140"/>
                    <a:pt x="-890" y="20879"/>
                    <a:pt x="1036" y="19916"/>
                  </a:cubicBezTo>
                  <a:cubicBezTo>
                    <a:pt x="14040" y="12691"/>
                    <a:pt x="27045" y="5948"/>
                    <a:pt x="40530" y="169"/>
                  </a:cubicBezTo>
                  <a:cubicBezTo>
                    <a:pt x="42457" y="-795"/>
                    <a:pt x="48237" y="2577"/>
                    <a:pt x="48718" y="4985"/>
                  </a:cubicBezTo>
                  <a:cubicBezTo>
                    <a:pt x="49200" y="7393"/>
                    <a:pt x="46792" y="12210"/>
                    <a:pt x="44383" y="13654"/>
                  </a:cubicBezTo>
                  <a:cubicBezTo>
                    <a:pt x="30898" y="19916"/>
                    <a:pt x="17412" y="25695"/>
                    <a:pt x="73" y="3292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0" name="Google Shape;70;p3"/>
            <p:cNvSpPr/>
            <p:nvPr/>
          </p:nvSpPr>
          <p:spPr>
            <a:xfrm>
              <a:off x="1977006" y="1320597"/>
              <a:ext cx="54906" cy="24037"/>
            </a:xfrm>
            <a:custGeom>
              <a:rect b="b" l="l" r="r" t="t"/>
              <a:pathLst>
                <a:path extrusionOk="0" h="24037" w="54906">
                  <a:moveTo>
                    <a:pt x="0" y="21720"/>
                  </a:moveTo>
                  <a:cubicBezTo>
                    <a:pt x="12041" y="7753"/>
                    <a:pt x="31306" y="9197"/>
                    <a:pt x="45755" y="46"/>
                  </a:cubicBezTo>
                  <a:cubicBezTo>
                    <a:pt x="46719" y="-435"/>
                    <a:pt x="50572" y="2936"/>
                    <a:pt x="54906" y="5344"/>
                  </a:cubicBezTo>
                  <a:cubicBezTo>
                    <a:pt x="38531" y="21238"/>
                    <a:pt x="21674" y="27981"/>
                    <a:pt x="0" y="21720"/>
                  </a:cubicBezTo>
                  <a:close/>
                </a:path>
              </a:pathLst>
            </a:custGeom>
            <a:solidFill>
              <a:srgbClr val="E2255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1" name="Google Shape;71;p3"/>
            <p:cNvSpPr/>
            <p:nvPr/>
          </p:nvSpPr>
          <p:spPr>
            <a:xfrm>
              <a:off x="1550215" y="924740"/>
              <a:ext cx="29578" cy="61167"/>
            </a:xfrm>
            <a:custGeom>
              <a:rect b="b" l="l" r="r" t="t"/>
              <a:pathLst>
                <a:path extrusionOk="0" h="61167" w="29578">
                  <a:moveTo>
                    <a:pt x="22699" y="0"/>
                  </a:moveTo>
                  <a:cubicBezTo>
                    <a:pt x="26071" y="4335"/>
                    <a:pt x="30406" y="7706"/>
                    <a:pt x="29442" y="9633"/>
                  </a:cubicBezTo>
                  <a:cubicBezTo>
                    <a:pt x="24144" y="26008"/>
                    <a:pt x="19328" y="43347"/>
                    <a:pt x="3434" y="61168"/>
                  </a:cubicBezTo>
                  <a:cubicBezTo>
                    <a:pt x="1989" y="56351"/>
                    <a:pt x="-419" y="53461"/>
                    <a:pt x="63" y="51053"/>
                  </a:cubicBezTo>
                  <a:cubicBezTo>
                    <a:pt x="3916" y="33233"/>
                    <a:pt x="10177" y="16857"/>
                    <a:pt x="22699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2" name="Google Shape;72;p3"/>
            <p:cNvSpPr/>
            <p:nvPr/>
          </p:nvSpPr>
          <p:spPr>
            <a:xfrm>
              <a:off x="1915785" y="847290"/>
              <a:ext cx="26423" cy="51922"/>
            </a:xfrm>
            <a:custGeom>
              <a:rect b="b" l="l" r="r" t="t"/>
              <a:pathLst>
                <a:path extrusionOk="0" h="51922" w="26423">
                  <a:moveTo>
                    <a:pt x="26061" y="51923"/>
                  </a:moveTo>
                  <a:cubicBezTo>
                    <a:pt x="8723" y="40845"/>
                    <a:pt x="6314" y="22543"/>
                    <a:pt x="53" y="6649"/>
                  </a:cubicBezTo>
                  <a:cubicBezTo>
                    <a:pt x="-429" y="5204"/>
                    <a:pt x="2461" y="1833"/>
                    <a:pt x="4869" y="388"/>
                  </a:cubicBezTo>
                  <a:cubicBezTo>
                    <a:pt x="6314" y="-576"/>
                    <a:pt x="10167" y="388"/>
                    <a:pt x="10649" y="1833"/>
                  </a:cubicBezTo>
                  <a:cubicBezTo>
                    <a:pt x="18355" y="17727"/>
                    <a:pt x="28470" y="32657"/>
                    <a:pt x="26061" y="51923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3" name="Google Shape;73;p3"/>
            <p:cNvSpPr/>
            <p:nvPr/>
          </p:nvSpPr>
          <p:spPr>
            <a:xfrm>
              <a:off x="1517126" y="1004210"/>
              <a:ext cx="28817" cy="57314"/>
            </a:xfrm>
            <a:custGeom>
              <a:rect b="b" l="l" r="r" t="t"/>
              <a:pathLst>
                <a:path extrusionOk="0" h="57314" w="28817">
                  <a:moveTo>
                    <a:pt x="2327" y="57315"/>
                  </a:moveTo>
                  <a:cubicBezTo>
                    <a:pt x="1846" y="52980"/>
                    <a:pt x="-1044" y="48163"/>
                    <a:pt x="401" y="45274"/>
                  </a:cubicBezTo>
                  <a:cubicBezTo>
                    <a:pt x="7144" y="30825"/>
                    <a:pt x="8589" y="12523"/>
                    <a:pt x="28817" y="0"/>
                  </a:cubicBezTo>
                  <a:cubicBezTo>
                    <a:pt x="28336" y="25045"/>
                    <a:pt x="17258" y="40457"/>
                    <a:pt x="9552" y="57315"/>
                  </a:cubicBezTo>
                  <a:cubicBezTo>
                    <a:pt x="7144" y="57315"/>
                    <a:pt x="4736" y="57315"/>
                    <a:pt x="2327" y="57315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4" name="Google Shape;74;p3"/>
            <p:cNvSpPr/>
            <p:nvPr/>
          </p:nvSpPr>
          <p:spPr>
            <a:xfrm>
              <a:off x="1856877" y="1232986"/>
              <a:ext cx="26210" cy="53943"/>
            </a:xfrm>
            <a:custGeom>
              <a:rect b="b" l="l" r="r" t="t"/>
              <a:pathLst>
                <a:path extrusionOk="0" h="53943" w="26210">
                  <a:moveTo>
                    <a:pt x="3092" y="0"/>
                  </a:moveTo>
                  <a:cubicBezTo>
                    <a:pt x="15133" y="15412"/>
                    <a:pt x="24284" y="31788"/>
                    <a:pt x="26211" y="51053"/>
                  </a:cubicBezTo>
                  <a:cubicBezTo>
                    <a:pt x="24766" y="52017"/>
                    <a:pt x="23321" y="52980"/>
                    <a:pt x="21876" y="53943"/>
                  </a:cubicBezTo>
                  <a:cubicBezTo>
                    <a:pt x="18504" y="51053"/>
                    <a:pt x="14170" y="48645"/>
                    <a:pt x="12243" y="45274"/>
                  </a:cubicBezTo>
                  <a:cubicBezTo>
                    <a:pt x="-761" y="21674"/>
                    <a:pt x="-2688" y="13967"/>
                    <a:pt x="3092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5" name="Google Shape;75;p3"/>
            <p:cNvSpPr/>
            <p:nvPr/>
          </p:nvSpPr>
          <p:spPr>
            <a:xfrm>
              <a:off x="1774238" y="640366"/>
              <a:ext cx="60685" cy="27180"/>
            </a:xfrm>
            <a:custGeom>
              <a:rect b="b" l="l" r="r" t="t"/>
              <a:pathLst>
                <a:path extrusionOk="0" h="27180" w="60685">
                  <a:moveTo>
                    <a:pt x="60686" y="27181"/>
                  </a:moveTo>
                  <a:cubicBezTo>
                    <a:pt x="36123" y="24291"/>
                    <a:pt x="22155" y="10805"/>
                    <a:pt x="0" y="5989"/>
                  </a:cubicBezTo>
                  <a:cubicBezTo>
                    <a:pt x="19747" y="-7015"/>
                    <a:pt x="42866" y="1654"/>
                    <a:pt x="60686" y="27181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6" name="Google Shape;76;p3"/>
            <p:cNvSpPr/>
            <p:nvPr/>
          </p:nvSpPr>
          <p:spPr>
            <a:xfrm>
              <a:off x="2018380" y="1086087"/>
              <a:ext cx="29019" cy="52206"/>
            </a:xfrm>
            <a:custGeom>
              <a:rect b="b" l="l" r="r" t="t"/>
              <a:pathLst>
                <a:path extrusionOk="0" h="52206" w="29019">
                  <a:moveTo>
                    <a:pt x="5344" y="0"/>
                  </a:moveTo>
                  <a:cubicBezTo>
                    <a:pt x="19793" y="12523"/>
                    <a:pt x="21238" y="31306"/>
                    <a:pt x="28945" y="46237"/>
                  </a:cubicBezTo>
                  <a:cubicBezTo>
                    <a:pt x="29426" y="47200"/>
                    <a:pt x="27500" y="51053"/>
                    <a:pt x="25573" y="51535"/>
                  </a:cubicBezTo>
                  <a:cubicBezTo>
                    <a:pt x="23165" y="52498"/>
                    <a:pt x="18349" y="52498"/>
                    <a:pt x="17867" y="51053"/>
                  </a:cubicBezTo>
                  <a:cubicBezTo>
                    <a:pt x="11606" y="35641"/>
                    <a:pt x="5344" y="20229"/>
                    <a:pt x="46" y="4816"/>
                  </a:cubicBezTo>
                  <a:cubicBezTo>
                    <a:pt x="-435" y="4335"/>
                    <a:pt x="2936" y="2408"/>
                    <a:pt x="5344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7" name="Google Shape;77;p3"/>
            <p:cNvSpPr/>
            <p:nvPr/>
          </p:nvSpPr>
          <p:spPr>
            <a:xfrm>
              <a:off x="1953350" y="926666"/>
              <a:ext cx="26216" cy="53943"/>
            </a:xfrm>
            <a:custGeom>
              <a:rect b="b" l="l" r="r" t="t"/>
              <a:pathLst>
                <a:path extrusionOk="0" h="53943" w="26216">
                  <a:moveTo>
                    <a:pt x="1983" y="0"/>
                  </a:moveTo>
                  <a:cubicBezTo>
                    <a:pt x="17395" y="11559"/>
                    <a:pt x="18840" y="30343"/>
                    <a:pt x="26064" y="45755"/>
                  </a:cubicBezTo>
                  <a:cubicBezTo>
                    <a:pt x="27028" y="47200"/>
                    <a:pt x="23175" y="51053"/>
                    <a:pt x="21248" y="53943"/>
                  </a:cubicBezTo>
                  <a:cubicBezTo>
                    <a:pt x="4872" y="39494"/>
                    <a:pt x="-4279" y="13967"/>
                    <a:pt x="1983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8" name="Google Shape;78;p3"/>
            <p:cNvSpPr/>
            <p:nvPr/>
          </p:nvSpPr>
          <p:spPr>
            <a:xfrm>
              <a:off x="1587121" y="848160"/>
              <a:ext cx="23990" cy="52016"/>
            </a:xfrm>
            <a:custGeom>
              <a:rect b="b" l="l" r="r" t="t"/>
              <a:pathLst>
                <a:path extrusionOk="0" h="52016" w="23990">
                  <a:moveTo>
                    <a:pt x="23361" y="0"/>
                  </a:moveTo>
                  <a:cubicBezTo>
                    <a:pt x="26732" y="17339"/>
                    <a:pt x="16136" y="42866"/>
                    <a:pt x="1687" y="52017"/>
                  </a:cubicBezTo>
                  <a:cubicBezTo>
                    <a:pt x="-4574" y="36123"/>
                    <a:pt x="7467" y="8188"/>
                    <a:pt x="23361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79" name="Google Shape;79;p3"/>
            <p:cNvSpPr/>
            <p:nvPr/>
          </p:nvSpPr>
          <p:spPr>
            <a:xfrm>
              <a:off x="1896573" y="1308121"/>
              <a:ext cx="52979" cy="34237"/>
            </a:xfrm>
            <a:custGeom>
              <a:rect b="b" l="l" r="r" t="t"/>
              <a:pathLst>
                <a:path extrusionOk="0" h="34237" w="52979">
                  <a:moveTo>
                    <a:pt x="2890" y="0"/>
                  </a:moveTo>
                  <a:cubicBezTo>
                    <a:pt x="18302" y="8669"/>
                    <a:pt x="34196" y="16857"/>
                    <a:pt x="52980" y="26972"/>
                  </a:cubicBezTo>
                  <a:cubicBezTo>
                    <a:pt x="46719" y="30825"/>
                    <a:pt x="43829" y="34678"/>
                    <a:pt x="40457" y="34196"/>
                  </a:cubicBezTo>
                  <a:cubicBezTo>
                    <a:pt x="25045" y="32751"/>
                    <a:pt x="6261" y="18302"/>
                    <a:pt x="0" y="4335"/>
                  </a:cubicBezTo>
                  <a:cubicBezTo>
                    <a:pt x="963" y="2890"/>
                    <a:pt x="1927" y="1445"/>
                    <a:pt x="2890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0" name="Google Shape;80;p3"/>
            <p:cNvSpPr/>
            <p:nvPr/>
          </p:nvSpPr>
          <p:spPr>
            <a:xfrm>
              <a:off x="1846001" y="689541"/>
              <a:ext cx="31834" cy="52658"/>
            </a:xfrm>
            <a:custGeom>
              <a:rect b="b" l="l" r="r" t="t"/>
              <a:pathLst>
                <a:path extrusionOk="0" h="52658" w="31834">
                  <a:moveTo>
                    <a:pt x="26490" y="52659"/>
                  </a:moveTo>
                  <a:cubicBezTo>
                    <a:pt x="11078" y="37728"/>
                    <a:pt x="8669" y="18944"/>
                    <a:pt x="0" y="642"/>
                  </a:cubicBezTo>
                  <a:cubicBezTo>
                    <a:pt x="5780" y="642"/>
                    <a:pt x="12041" y="-803"/>
                    <a:pt x="13004" y="642"/>
                  </a:cubicBezTo>
                  <a:cubicBezTo>
                    <a:pt x="19747" y="13646"/>
                    <a:pt x="26008" y="27132"/>
                    <a:pt x="31788" y="40618"/>
                  </a:cubicBezTo>
                  <a:cubicBezTo>
                    <a:pt x="32270" y="43508"/>
                    <a:pt x="28898" y="46879"/>
                    <a:pt x="26490" y="52659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1" name="Google Shape;81;p3"/>
            <p:cNvSpPr/>
            <p:nvPr/>
          </p:nvSpPr>
          <p:spPr>
            <a:xfrm>
              <a:off x="1585919" y="1311639"/>
              <a:ext cx="48163" cy="28066"/>
            </a:xfrm>
            <a:custGeom>
              <a:rect b="b" l="l" r="r" t="t"/>
              <a:pathLst>
                <a:path extrusionOk="0" h="28066" w="48163">
                  <a:moveTo>
                    <a:pt x="0" y="27307"/>
                  </a:moveTo>
                  <a:cubicBezTo>
                    <a:pt x="7225" y="13821"/>
                    <a:pt x="36123" y="-2555"/>
                    <a:pt x="48163" y="335"/>
                  </a:cubicBezTo>
                  <a:cubicBezTo>
                    <a:pt x="38049" y="20082"/>
                    <a:pt x="18784" y="31160"/>
                    <a:pt x="0" y="27307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2" name="Google Shape;82;p3"/>
            <p:cNvSpPr/>
            <p:nvPr/>
          </p:nvSpPr>
          <p:spPr>
            <a:xfrm>
              <a:off x="1741968" y="1170727"/>
              <a:ext cx="45273" cy="17713"/>
            </a:xfrm>
            <a:custGeom>
              <a:rect b="b" l="l" r="r" t="t"/>
              <a:pathLst>
                <a:path extrusionOk="0" h="17713" w="45273">
                  <a:moveTo>
                    <a:pt x="45274" y="13132"/>
                  </a:moveTo>
                  <a:cubicBezTo>
                    <a:pt x="28898" y="17948"/>
                    <a:pt x="14449" y="21320"/>
                    <a:pt x="0" y="10724"/>
                  </a:cubicBezTo>
                  <a:cubicBezTo>
                    <a:pt x="3853" y="-3725"/>
                    <a:pt x="15412" y="610"/>
                    <a:pt x="24082" y="610"/>
                  </a:cubicBezTo>
                  <a:cubicBezTo>
                    <a:pt x="32270" y="128"/>
                    <a:pt x="42866" y="-3244"/>
                    <a:pt x="45274" y="13132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83" name="Google Shape;83;p3"/>
          <p:cNvGrpSpPr/>
          <p:nvPr/>
        </p:nvGrpSpPr>
        <p:grpSpPr>
          <a:xfrm>
            <a:off x="1691541" y="1413570"/>
            <a:ext cx="1120448" cy="1511447"/>
            <a:chOff x="4585541" y="631906"/>
            <a:chExt cx="534132" cy="720526"/>
          </a:xfrm>
        </p:grpSpPr>
        <p:sp>
          <p:nvSpPr>
            <p:cNvPr id="84" name="Google Shape;84;p3"/>
            <p:cNvSpPr/>
            <p:nvPr/>
          </p:nvSpPr>
          <p:spPr>
            <a:xfrm>
              <a:off x="4637343" y="684645"/>
              <a:ext cx="193349" cy="614806"/>
            </a:xfrm>
            <a:custGeom>
              <a:rect b="b" l="l" r="r" t="t"/>
              <a:pathLst>
                <a:path extrusionOk="0" h="614806" w="193349">
                  <a:moveTo>
                    <a:pt x="156745" y="368692"/>
                  </a:moveTo>
                  <a:cubicBezTo>
                    <a:pt x="145668" y="369173"/>
                    <a:pt x="134590" y="370136"/>
                    <a:pt x="122068" y="370618"/>
                  </a:cubicBezTo>
                  <a:cubicBezTo>
                    <a:pt x="122068" y="408667"/>
                    <a:pt x="122068" y="446235"/>
                    <a:pt x="122068" y="485729"/>
                  </a:cubicBezTo>
                  <a:cubicBezTo>
                    <a:pt x="144223" y="486210"/>
                    <a:pt x="166378" y="487174"/>
                    <a:pt x="188533" y="487655"/>
                  </a:cubicBezTo>
                  <a:cubicBezTo>
                    <a:pt x="188533" y="530039"/>
                    <a:pt x="188533" y="572423"/>
                    <a:pt x="188533" y="614807"/>
                  </a:cubicBezTo>
                  <a:cubicBezTo>
                    <a:pt x="164452" y="614325"/>
                    <a:pt x="140851" y="613362"/>
                    <a:pt x="116770" y="612880"/>
                  </a:cubicBezTo>
                  <a:cubicBezTo>
                    <a:pt x="98949" y="612399"/>
                    <a:pt x="80647" y="612880"/>
                    <a:pt x="62827" y="612399"/>
                  </a:cubicBezTo>
                  <a:cubicBezTo>
                    <a:pt x="30075" y="611917"/>
                    <a:pt x="3104" y="586872"/>
                    <a:pt x="214" y="554121"/>
                  </a:cubicBezTo>
                  <a:cubicBezTo>
                    <a:pt x="-268" y="550268"/>
                    <a:pt x="214" y="546415"/>
                    <a:pt x="214" y="543043"/>
                  </a:cubicBezTo>
                  <a:cubicBezTo>
                    <a:pt x="214" y="385549"/>
                    <a:pt x="214" y="228054"/>
                    <a:pt x="214" y="70560"/>
                  </a:cubicBezTo>
                  <a:cubicBezTo>
                    <a:pt x="214" y="47923"/>
                    <a:pt x="6475" y="28657"/>
                    <a:pt x="24296" y="15171"/>
                  </a:cubicBezTo>
                  <a:cubicBezTo>
                    <a:pt x="33447" y="7947"/>
                    <a:pt x="45488" y="1686"/>
                    <a:pt x="56084" y="1204"/>
                  </a:cubicBezTo>
                  <a:cubicBezTo>
                    <a:pt x="101839" y="-722"/>
                    <a:pt x="147594" y="241"/>
                    <a:pt x="193350" y="241"/>
                  </a:cubicBezTo>
                  <a:cubicBezTo>
                    <a:pt x="193350" y="42143"/>
                    <a:pt x="193350" y="84045"/>
                    <a:pt x="193350" y="125948"/>
                  </a:cubicBezTo>
                  <a:cubicBezTo>
                    <a:pt x="170231" y="125948"/>
                    <a:pt x="147113" y="125948"/>
                    <a:pt x="122549" y="125948"/>
                  </a:cubicBezTo>
                  <a:cubicBezTo>
                    <a:pt x="122549" y="165923"/>
                    <a:pt x="122549" y="203491"/>
                    <a:pt x="122549" y="242503"/>
                  </a:cubicBezTo>
                  <a:cubicBezTo>
                    <a:pt x="134109" y="243466"/>
                    <a:pt x="145668" y="243948"/>
                    <a:pt x="157227" y="244911"/>
                  </a:cubicBezTo>
                  <a:cubicBezTo>
                    <a:pt x="156745" y="285850"/>
                    <a:pt x="156745" y="327271"/>
                    <a:pt x="156745" y="368692"/>
                  </a:cubicBezTo>
                  <a:close/>
                </a:path>
              </a:pathLst>
            </a:custGeom>
            <a:solidFill>
              <a:srgbClr val="7ECA2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5" name="Google Shape;85;p3"/>
            <p:cNvSpPr/>
            <p:nvPr/>
          </p:nvSpPr>
          <p:spPr>
            <a:xfrm>
              <a:off x="4825395" y="1171406"/>
              <a:ext cx="239532" cy="130046"/>
            </a:xfrm>
            <a:custGeom>
              <a:rect b="b" l="l" r="r" t="t"/>
              <a:pathLst>
                <a:path extrusionOk="0" h="130046" w="239532">
                  <a:moveTo>
                    <a:pt x="0" y="128045"/>
                  </a:moveTo>
                  <a:cubicBezTo>
                    <a:pt x="0" y="85662"/>
                    <a:pt x="0" y="43278"/>
                    <a:pt x="0" y="894"/>
                  </a:cubicBezTo>
                  <a:cubicBezTo>
                    <a:pt x="60686" y="412"/>
                    <a:pt x="121372" y="-551"/>
                    <a:pt x="182058" y="412"/>
                  </a:cubicBezTo>
                  <a:cubicBezTo>
                    <a:pt x="216736" y="894"/>
                    <a:pt x="241781" y="33163"/>
                    <a:pt x="239373" y="67841"/>
                  </a:cubicBezTo>
                  <a:cubicBezTo>
                    <a:pt x="236964" y="102519"/>
                    <a:pt x="212401" y="128527"/>
                    <a:pt x="175315" y="129490"/>
                  </a:cubicBezTo>
                  <a:cubicBezTo>
                    <a:pt x="133413" y="130454"/>
                    <a:pt x="91511" y="129972"/>
                    <a:pt x="49127" y="129490"/>
                  </a:cubicBezTo>
                  <a:cubicBezTo>
                    <a:pt x="33233" y="128527"/>
                    <a:pt x="16857" y="128045"/>
                    <a:pt x="0" y="128045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6" name="Google Shape;86;p3"/>
            <p:cNvSpPr/>
            <p:nvPr/>
          </p:nvSpPr>
          <p:spPr>
            <a:xfrm>
              <a:off x="4830211" y="683441"/>
              <a:ext cx="235218" cy="127286"/>
            </a:xfrm>
            <a:custGeom>
              <a:rect b="b" l="l" r="r" t="t"/>
              <a:pathLst>
                <a:path extrusionOk="0" h="127286" w="235218">
                  <a:moveTo>
                    <a:pt x="0" y="126670"/>
                  </a:moveTo>
                  <a:cubicBezTo>
                    <a:pt x="0" y="84768"/>
                    <a:pt x="0" y="42866"/>
                    <a:pt x="0" y="963"/>
                  </a:cubicBezTo>
                  <a:cubicBezTo>
                    <a:pt x="58278" y="482"/>
                    <a:pt x="117038" y="482"/>
                    <a:pt x="175315" y="0"/>
                  </a:cubicBezTo>
                  <a:cubicBezTo>
                    <a:pt x="205658" y="0"/>
                    <a:pt x="237928" y="28898"/>
                    <a:pt x="235038" y="67429"/>
                  </a:cubicBezTo>
                  <a:cubicBezTo>
                    <a:pt x="232630" y="102588"/>
                    <a:pt x="209030" y="127152"/>
                    <a:pt x="172907" y="127152"/>
                  </a:cubicBezTo>
                  <a:cubicBezTo>
                    <a:pt x="115111" y="127633"/>
                    <a:pt x="57315" y="126670"/>
                    <a:pt x="0" y="126670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7" name="Google Shape;87;p3"/>
            <p:cNvSpPr/>
            <p:nvPr/>
          </p:nvSpPr>
          <p:spPr>
            <a:xfrm>
              <a:off x="4794089" y="927980"/>
              <a:ext cx="194732" cy="125972"/>
            </a:xfrm>
            <a:custGeom>
              <a:rect b="b" l="l" r="r" t="t"/>
              <a:pathLst>
                <a:path extrusionOk="0" h="125972" w="194732">
                  <a:moveTo>
                    <a:pt x="0" y="125356"/>
                  </a:moveTo>
                  <a:cubicBezTo>
                    <a:pt x="0" y="83936"/>
                    <a:pt x="0" y="42515"/>
                    <a:pt x="0" y="1095"/>
                  </a:cubicBezTo>
                  <a:cubicBezTo>
                    <a:pt x="46237" y="613"/>
                    <a:pt x="92474" y="-350"/>
                    <a:pt x="139193" y="131"/>
                  </a:cubicBezTo>
                  <a:cubicBezTo>
                    <a:pt x="170499" y="613"/>
                    <a:pt x="196989" y="31919"/>
                    <a:pt x="194581" y="66597"/>
                  </a:cubicBezTo>
                  <a:cubicBezTo>
                    <a:pt x="192654" y="100311"/>
                    <a:pt x="169536" y="125838"/>
                    <a:pt x="136784" y="125838"/>
                  </a:cubicBezTo>
                  <a:cubicBezTo>
                    <a:pt x="91029" y="126320"/>
                    <a:pt x="45755" y="125356"/>
                    <a:pt x="0" y="125356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8" name="Google Shape;88;p3"/>
            <p:cNvSpPr/>
            <p:nvPr/>
          </p:nvSpPr>
          <p:spPr>
            <a:xfrm>
              <a:off x="4792162" y="1089626"/>
              <a:ext cx="37085" cy="49221"/>
            </a:xfrm>
            <a:custGeom>
              <a:rect b="b" l="l" r="r" t="t"/>
              <a:pathLst>
                <a:path extrusionOk="0" h="49221" w="37085">
                  <a:moveTo>
                    <a:pt x="482" y="315"/>
                  </a:moveTo>
                  <a:cubicBezTo>
                    <a:pt x="10114" y="315"/>
                    <a:pt x="17339" y="-649"/>
                    <a:pt x="24563" y="796"/>
                  </a:cubicBezTo>
                  <a:cubicBezTo>
                    <a:pt x="28898" y="1278"/>
                    <a:pt x="32751" y="5131"/>
                    <a:pt x="36604" y="7539"/>
                  </a:cubicBezTo>
                  <a:cubicBezTo>
                    <a:pt x="33233" y="10911"/>
                    <a:pt x="30343" y="14282"/>
                    <a:pt x="26490" y="17172"/>
                  </a:cubicBezTo>
                  <a:cubicBezTo>
                    <a:pt x="24082" y="18617"/>
                    <a:pt x="21192" y="19098"/>
                    <a:pt x="13486" y="21025"/>
                  </a:cubicBezTo>
                  <a:cubicBezTo>
                    <a:pt x="23118" y="27768"/>
                    <a:pt x="30343" y="32584"/>
                    <a:pt x="37086" y="37400"/>
                  </a:cubicBezTo>
                  <a:cubicBezTo>
                    <a:pt x="27453" y="48478"/>
                    <a:pt x="14931" y="52331"/>
                    <a:pt x="6261" y="46551"/>
                  </a:cubicBezTo>
                  <a:cubicBezTo>
                    <a:pt x="3372" y="44625"/>
                    <a:pt x="482" y="39809"/>
                    <a:pt x="0" y="35956"/>
                  </a:cubicBezTo>
                  <a:cubicBezTo>
                    <a:pt x="0" y="24878"/>
                    <a:pt x="482" y="13800"/>
                    <a:pt x="482" y="315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89" name="Google Shape;89;p3"/>
            <p:cNvSpPr/>
            <p:nvPr/>
          </p:nvSpPr>
          <p:spPr>
            <a:xfrm>
              <a:off x="4795052" y="845919"/>
              <a:ext cx="33760" cy="46671"/>
            </a:xfrm>
            <a:custGeom>
              <a:rect b="b" l="l" r="r" t="t"/>
              <a:pathLst>
                <a:path extrusionOk="0" h="46671" w="33760">
                  <a:moveTo>
                    <a:pt x="13968" y="19580"/>
                  </a:moveTo>
                  <a:cubicBezTo>
                    <a:pt x="13486" y="31621"/>
                    <a:pt x="20710" y="29694"/>
                    <a:pt x="26008" y="31621"/>
                  </a:cubicBezTo>
                  <a:cubicBezTo>
                    <a:pt x="29380" y="32584"/>
                    <a:pt x="31306" y="37400"/>
                    <a:pt x="33714" y="40290"/>
                  </a:cubicBezTo>
                  <a:cubicBezTo>
                    <a:pt x="30825" y="42217"/>
                    <a:pt x="28417" y="45588"/>
                    <a:pt x="25527" y="46070"/>
                  </a:cubicBezTo>
                  <a:cubicBezTo>
                    <a:pt x="17339" y="47033"/>
                    <a:pt x="9633" y="46552"/>
                    <a:pt x="0" y="46552"/>
                  </a:cubicBezTo>
                  <a:cubicBezTo>
                    <a:pt x="0" y="31139"/>
                    <a:pt x="0" y="17172"/>
                    <a:pt x="0" y="315"/>
                  </a:cubicBezTo>
                  <a:cubicBezTo>
                    <a:pt x="9151" y="315"/>
                    <a:pt x="16857" y="-649"/>
                    <a:pt x="25045" y="796"/>
                  </a:cubicBezTo>
                  <a:cubicBezTo>
                    <a:pt x="28417" y="1278"/>
                    <a:pt x="32270" y="5613"/>
                    <a:pt x="33714" y="8984"/>
                  </a:cubicBezTo>
                  <a:cubicBezTo>
                    <a:pt x="34196" y="10911"/>
                    <a:pt x="30825" y="15727"/>
                    <a:pt x="27935" y="17172"/>
                  </a:cubicBezTo>
                  <a:cubicBezTo>
                    <a:pt x="23600" y="18135"/>
                    <a:pt x="18784" y="18617"/>
                    <a:pt x="13968" y="19580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0" name="Google Shape;90;p3"/>
            <p:cNvSpPr/>
            <p:nvPr/>
          </p:nvSpPr>
          <p:spPr>
            <a:xfrm>
              <a:off x="4942432" y="844745"/>
              <a:ext cx="58800" cy="19745"/>
            </a:xfrm>
            <a:custGeom>
              <a:rect b="b" l="l" r="r" t="t"/>
              <a:pathLst>
                <a:path extrusionOk="0" h="19745" w="58800">
                  <a:moveTo>
                    <a:pt x="0" y="6305"/>
                  </a:moveTo>
                  <a:cubicBezTo>
                    <a:pt x="4816" y="4378"/>
                    <a:pt x="9633" y="1007"/>
                    <a:pt x="14931" y="525"/>
                  </a:cubicBezTo>
                  <a:cubicBezTo>
                    <a:pt x="26490" y="-438"/>
                    <a:pt x="38531" y="43"/>
                    <a:pt x="50572" y="1007"/>
                  </a:cubicBezTo>
                  <a:cubicBezTo>
                    <a:pt x="53461" y="1488"/>
                    <a:pt x="57796" y="5823"/>
                    <a:pt x="58759" y="9194"/>
                  </a:cubicBezTo>
                  <a:cubicBezTo>
                    <a:pt x="59241" y="11121"/>
                    <a:pt x="55388" y="17382"/>
                    <a:pt x="53461" y="17382"/>
                  </a:cubicBezTo>
                  <a:cubicBezTo>
                    <a:pt x="35641" y="18346"/>
                    <a:pt x="17339" y="24125"/>
                    <a:pt x="963" y="13048"/>
                  </a:cubicBezTo>
                  <a:cubicBezTo>
                    <a:pt x="963" y="10639"/>
                    <a:pt x="482" y="8713"/>
                    <a:pt x="0" y="6305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1" name="Google Shape;91;p3"/>
            <p:cNvSpPr/>
            <p:nvPr/>
          </p:nvSpPr>
          <p:spPr>
            <a:xfrm>
              <a:off x="4943877" y="1119160"/>
              <a:ext cx="57796" cy="19546"/>
            </a:xfrm>
            <a:custGeom>
              <a:rect b="b" l="l" r="r" t="t"/>
              <a:pathLst>
                <a:path extrusionOk="0" h="19546" w="57796">
                  <a:moveTo>
                    <a:pt x="30343" y="642"/>
                  </a:moveTo>
                  <a:cubicBezTo>
                    <a:pt x="36123" y="642"/>
                    <a:pt x="42384" y="-321"/>
                    <a:pt x="48163" y="1124"/>
                  </a:cubicBezTo>
                  <a:cubicBezTo>
                    <a:pt x="51535" y="2087"/>
                    <a:pt x="54425" y="5940"/>
                    <a:pt x="57796" y="8348"/>
                  </a:cubicBezTo>
                  <a:cubicBezTo>
                    <a:pt x="54906" y="11720"/>
                    <a:pt x="52017" y="17981"/>
                    <a:pt x="48645" y="18463"/>
                  </a:cubicBezTo>
                  <a:cubicBezTo>
                    <a:pt x="36123" y="19908"/>
                    <a:pt x="23600" y="19908"/>
                    <a:pt x="11078" y="18463"/>
                  </a:cubicBezTo>
                  <a:cubicBezTo>
                    <a:pt x="7225" y="17981"/>
                    <a:pt x="3853" y="12683"/>
                    <a:pt x="0" y="9312"/>
                  </a:cubicBezTo>
                  <a:cubicBezTo>
                    <a:pt x="3372" y="6422"/>
                    <a:pt x="6743" y="1605"/>
                    <a:pt x="11078" y="642"/>
                  </a:cubicBezTo>
                  <a:cubicBezTo>
                    <a:pt x="16857" y="-803"/>
                    <a:pt x="23600" y="642"/>
                    <a:pt x="30343" y="642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2" name="Google Shape;92;p3"/>
            <p:cNvSpPr/>
            <p:nvPr/>
          </p:nvSpPr>
          <p:spPr>
            <a:xfrm>
              <a:off x="4858109" y="845390"/>
              <a:ext cx="56869" cy="18381"/>
            </a:xfrm>
            <a:custGeom>
              <a:rect b="b" l="l" r="r" t="t"/>
              <a:pathLst>
                <a:path extrusionOk="0" h="18381" w="56869">
                  <a:moveTo>
                    <a:pt x="28453" y="17700"/>
                  </a:moveTo>
                  <a:cubicBezTo>
                    <a:pt x="21711" y="17700"/>
                    <a:pt x="14968" y="18663"/>
                    <a:pt x="8225" y="17218"/>
                  </a:cubicBezTo>
                  <a:cubicBezTo>
                    <a:pt x="4853" y="16255"/>
                    <a:pt x="1482" y="11920"/>
                    <a:pt x="37" y="8067"/>
                  </a:cubicBezTo>
                  <a:cubicBezTo>
                    <a:pt x="-445" y="6141"/>
                    <a:pt x="3890" y="843"/>
                    <a:pt x="6298" y="361"/>
                  </a:cubicBezTo>
                  <a:cubicBezTo>
                    <a:pt x="21229" y="-120"/>
                    <a:pt x="36160" y="-120"/>
                    <a:pt x="51090" y="361"/>
                  </a:cubicBezTo>
                  <a:cubicBezTo>
                    <a:pt x="53498" y="361"/>
                    <a:pt x="56870" y="5659"/>
                    <a:pt x="56870" y="8067"/>
                  </a:cubicBezTo>
                  <a:cubicBezTo>
                    <a:pt x="56870" y="10957"/>
                    <a:pt x="53017" y="15292"/>
                    <a:pt x="50609" y="15774"/>
                  </a:cubicBezTo>
                  <a:cubicBezTo>
                    <a:pt x="43384" y="17218"/>
                    <a:pt x="35678" y="17218"/>
                    <a:pt x="28453" y="18182"/>
                  </a:cubicBezTo>
                  <a:cubicBezTo>
                    <a:pt x="28453" y="18663"/>
                    <a:pt x="28453" y="18182"/>
                    <a:pt x="28453" y="1770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3" name="Google Shape;93;p3"/>
            <p:cNvSpPr/>
            <p:nvPr/>
          </p:nvSpPr>
          <p:spPr>
            <a:xfrm>
              <a:off x="4857149" y="1118839"/>
              <a:ext cx="57384" cy="18542"/>
            </a:xfrm>
            <a:custGeom>
              <a:rect b="b" l="l" r="r" t="t"/>
              <a:pathLst>
                <a:path extrusionOk="0" h="18542" w="57384">
                  <a:moveTo>
                    <a:pt x="28932" y="0"/>
                  </a:moveTo>
                  <a:cubicBezTo>
                    <a:pt x="36638" y="482"/>
                    <a:pt x="43381" y="0"/>
                    <a:pt x="49642" y="1445"/>
                  </a:cubicBezTo>
                  <a:cubicBezTo>
                    <a:pt x="53013" y="2408"/>
                    <a:pt x="56385" y="6743"/>
                    <a:pt x="57348" y="10114"/>
                  </a:cubicBezTo>
                  <a:cubicBezTo>
                    <a:pt x="57830" y="12041"/>
                    <a:pt x="53495" y="17820"/>
                    <a:pt x="51087" y="17820"/>
                  </a:cubicBezTo>
                  <a:cubicBezTo>
                    <a:pt x="36156" y="18784"/>
                    <a:pt x="21707" y="18784"/>
                    <a:pt x="6776" y="17820"/>
                  </a:cubicBezTo>
                  <a:cubicBezTo>
                    <a:pt x="4368" y="17820"/>
                    <a:pt x="515" y="12041"/>
                    <a:pt x="34" y="8188"/>
                  </a:cubicBezTo>
                  <a:cubicBezTo>
                    <a:pt x="-448" y="6261"/>
                    <a:pt x="4368" y="1927"/>
                    <a:pt x="7258" y="1445"/>
                  </a:cubicBezTo>
                  <a:cubicBezTo>
                    <a:pt x="14964" y="482"/>
                    <a:pt x="22670" y="482"/>
                    <a:pt x="28932" y="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4" name="Google Shape;94;p3"/>
            <p:cNvSpPr/>
            <p:nvPr/>
          </p:nvSpPr>
          <p:spPr>
            <a:xfrm>
              <a:off x="4993452" y="631906"/>
              <a:ext cx="55421" cy="24081"/>
            </a:xfrm>
            <a:custGeom>
              <a:rect b="b" l="l" r="r" t="t"/>
              <a:pathLst>
                <a:path extrusionOk="0" h="24081" w="55421">
                  <a:moveTo>
                    <a:pt x="21226" y="0"/>
                  </a:moveTo>
                  <a:cubicBezTo>
                    <a:pt x="31340" y="2890"/>
                    <a:pt x="41454" y="4816"/>
                    <a:pt x="51087" y="8669"/>
                  </a:cubicBezTo>
                  <a:cubicBezTo>
                    <a:pt x="53495" y="9633"/>
                    <a:pt x="55422" y="15894"/>
                    <a:pt x="55422" y="19265"/>
                  </a:cubicBezTo>
                  <a:cubicBezTo>
                    <a:pt x="55422" y="21192"/>
                    <a:pt x="49642" y="24082"/>
                    <a:pt x="46752" y="24082"/>
                  </a:cubicBezTo>
                  <a:cubicBezTo>
                    <a:pt x="33748" y="22155"/>
                    <a:pt x="20262" y="20229"/>
                    <a:pt x="7258" y="17339"/>
                  </a:cubicBezTo>
                  <a:cubicBezTo>
                    <a:pt x="4368" y="16857"/>
                    <a:pt x="-448" y="12041"/>
                    <a:pt x="34" y="11078"/>
                  </a:cubicBezTo>
                  <a:cubicBezTo>
                    <a:pt x="997" y="7706"/>
                    <a:pt x="4368" y="3371"/>
                    <a:pt x="7258" y="2408"/>
                  </a:cubicBezTo>
                  <a:cubicBezTo>
                    <a:pt x="11111" y="963"/>
                    <a:pt x="15927" y="1927"/>
                    <a:pt x="20744" y="1927"/>
                  </a:cubicBezTo>
                  <a:cubicBezTo>
                    <a:pt x="20744" y="963"/>
                    <a:pt x="20744" y="482"/>
                    <a:pt x="21226" y="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5" name="Google Shape;95;p3"/>
            <p:cNvSpPr/>
            <p:nvPr/>
          </p:nvSpPr>
          <p:spPr>
            <a:xfrm>
              <a:off x="5092174" y="743163"/>
              <a:ext cx="27499" cy="56832"/>
            </a:xfrm>
            <a:custGeom>
              <a:rect b="b" l="l" r="r" t="t"/>
              <a:pathLst>
                <a:path extrusionOk="0" h="56832" w="27499">
                  <a:moveTo>
                    <a:pt x="27500" y="10596"/>
                  </a:moveTo>
                  <a:cubicBezTo>
                    <a:pt x="22684" y="26008"/>
                    <a:pt x="19794" y="38531"/>
                    <a:pt x="14977" y="51053"/>
                  </a:cubicBezTo>
                  <a:cubicBezTo>
                    <a:pt x="14014" y="53943"/>
                    <a:pt x="8235" y="54906"/>
                    <a:pt x="4381" y="56833"/>
                  </a:cubicBezTo>
                  <a:cubicBezTo>
                    <a:pt x="2936" y="52980"/>
                    <a:pt x="-435" y="49127"/>
                    <a:pt x="47" y="45755"/>
                  </a:cubicBezTo>
                  <a:cubicBezTo>
                    <a:pt x="1973" y="34196"/>
                    <a:pt x="4863" y="22637"/>
                    <a:pt x="8235" y="11078"/>
                  </a:cubicBezTo>
                  <a:cubicBezTo>
                    <a:pt x="9679" y="6743"/>
                    <a:pt x="13532" y="3371"/>
                    <a:pt x="16422" y="0"/>
                  </a:cubicBezTo>
                  <a:cubicBezTo>
                    <a:pt x="20275" y="2890"/>
                    <a:pt x="23647" y="6743"/>
                    <a:pt x="27500" y="10596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6" name="Google Shape;96;p3"/>
            <p:cNvSpPr/>
            <p:nvPr/>
          </p:nvSpPr>
          <p:spPr>
            <a:xfrm>
              <a:off x="4993422" y="1327350"/>
              <a:ext cx="56896" cy="25082"/>
            </a:xfrm>
            <a:custGeom>
              <a:rect b="b" l="l" r="r" t="t"/>
              <a:pathLst>
                <a:path extrusionOk="0" h="25082" w="56896">
                  <a:moveTo>
                    <a:pt x="15476" y="25082"/>
                  </a:moveTo>
                  <a:cubicBezTo>
                    <a:pt x="10660" y="22192"/>
                    <a:pt x="546" y="18821"/>
                    <a:pt x="64" y="14968"/>
                  </a:cubicBezTo>
                  <a:cubicBezTo>
                    <a:pt x="-899" y="4853"/>
                    <a:pt x="9215" y="6298"/>
                    <a:pt x="16440" y="5335"/>
                  </a:cubicBezTo>
                  <a:cubicBezTo>
                    <a:pt x="26072" y="3890"/>
                    <a:pt x="35223" y="1000"/>
                    <a:pt x="44374" y="37"/>
                  </a:cubicBezTo>
                  <a:cubicBezTo>
                    <a:pt x="48228" y="-445"/>
                    <a:pt x="52562" y="3890"/>
                    <a:pt x="56897" y="5817"/>
                  </a:cubicBezTo>
                  <a:cubicBezTo>
                    <a:pt x="54489" y="9188"/>
                    <a:pt x="53044" y="14005"/>
                    <a:pt x="49672" y="14968"/>
                  </a:cubicBezTo>
                  <a:cubicBezTo>
                    <a:pt x="39558" y="18821"/>
                    <a:pt x="28962" y="21229"/>
                    <a:pt x="15476" y="25082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7" name="Google Shape;97;p3"/>
            <p:cNvSpPr/>
            <p:nvPr/>
          </p:nvSpPr>
          <p:spPr>
            <a:xfrm>
              <a:off x="5070066" y="1265737"/>
              <a:ext cx="39669" cy="52435"/>
            </a:xfrm>
            <a:custGeom>
              <a:rect b="b" l="l" r="r" t="t"/>
              <a:pathLst>
                <a:path extrusionOk="0" h="52435" w="39669">
                  <a:moveTo>
                    <a:pt x="0" y="45274"/>
                  </a:moveTo>
                  <a:cubicBezTo>
                    <a:pt x="9633" y="30343"/>
                    <a:pt x="19265" y="14931"/>
                    <a:pt x="28416" y="0"/>
                  </a:cubicBezTo>
                  <a:cubicBezTo>
                    <a:pt x="37567" y="1445"/>
                    <a:pt x="41902" y="6261"/>
                    <a:pt x="38531" y="12523"/>
                  </a:cubicBezTo>
                  <a:cubicBezTo>
                    <a:pt x="31788" y="25045"/>
                    <a:pt x="24563" y="37086"/>
                    <a:pt x="16375" y="48163"/>
                  </a:cubicBezTo>
                  <a:cubicBezTo>
                    <a:pt x="11078" y="54906"/>
                    <a:pt x="4816" y="53462"/>
                    <a:pt x="0" y="45274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8" name="Google Shape;98;p3"/>
            <p:cNvSpPr/>
            <p:nvPr/>
          </p:nvSpPr>
          <p:spPr>
            <a:xfrm>
              <a:off x="5091693" y="1183378"/>
              <a:ext cx="27499" cy="55208"/>
            </a:xfrm>
            <a:custGeom>
              <a:rect b="b" l="l" r="r" t="t"/>
              <a:pathLst>
                <a:path extrusionOk="0" h="55208" w="27499">
                  <a:moveTo>
                    <a:pt x="27500" y="43829"/>
                  </a:moveTo>
                  <a:cubicBezTo>
                    <a:pt x="24610" y="47200"/>
                    <a:pt x="21720" y="53943"/>
                    <a:pt x="17385" y="54906"/>
                  </a:cubicBezTo>
                  <a:cubicBezTo>
                    <a:pt x="9197" y="56833"/>
                    <a:pt x="9197" y="49127"/>
                    <a:pt x="7753" y="43347"/>
                  </a:cubicBezTo>
                  <a:cubicBezTo>
                    <a:pt x="5344" y="32751"/>
                    <a:pt x="1973" y="22155"/>
                    <a:pt x="47" y="11078"/>
                  </a:cubicBezTo>
                  <a:cubicBezTo>
                    <a:pt x="-435" y="7706"/>
                    <a:pt x="2936" y="3853"/>
                    <a:pt x="4863" y="0"/>
                  </a:cubicBezTo>
                  <a:cubicBezTo>
                    <a:pt x="8716" y="1927"/>
                    <a:pt x="14496" y="2408"/>
                    <a:pt x="15459" y="5298"/>
                  </a:cubicBezTo>
                  <a:cubicBezTo>
                    <a:pt x="19793" y="17339"/>
                    <a:pt x="23165" y="29380"/>
                    <a:pt x="27500" y="43829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99" name="Google Shape;99;p3"/>
            <p:cNvSpPr/>
            <p:nvPr/>
          </p:nvSpPr>
          <p:spPr>
            <a:xfrm>
              <a:off x="5069584" y="664076"/>
              <a:ext cx="39685" cy="50280"/>
            </a:xfrm>
            <a:custGeom>
              <a:rect b="b" l="l" r="r" t="t"/>
              <a:pathLst>
                <a:path extrusionOk="0" h="50280" w="39685">
                  <a:moveTo>
                    <a:pt x="0" y="7324"/>
                  </a:moveTo>
                  <a:cubicBezTo>
                    <a:pt x="2890" y="-382"/>
                    <a:pt x="9633" y="-2309"/>
                    <a:pt x="13968" y="2989"/>
                  </a:cubicBezTo>
                  <a:cubicBezTo>
                    <a:pt x="23600" y="15030"/>
                    <a:pt x="31306" y="28516"/>
                    <a:pt x="39494" y="41520"/>
                  </a:cubicBezTo>
                  <a:cubicBezTo>
                    <a:pt x="40457" y="43447"/>
                    <a:pt x="37567" y="50190"/>
                    <a:pt x="35641" y="50190"/>
                  </a:cubicBezTo>
                  <a:cubicBezTo>
                    <a:pt x="31788" y="50671"/>
                    <a:pt x="26490" y="49226"/>
                    <a:pt x="24564" y="46336"/>
                  </a:cubicBezTo>
                  <a:cubicBezTo>
                    <a:pt x="15412" y="33814"/>
                    <a:pt x="7706" y="20328"/>
                    <a:pt x="0" y="7324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0" name="Google Shape;100;p3"/>
            <p:cNvSpPr/>
            <p:nvPr/>
          </p:nvSpPr>
          <p:spPr>
            <a:xfrm>
              <a:off x="5030449" y="1126001"/>
              <a:ext cx="51175" cy="35618"/>
            </a:xfrm>
            <a:custGeom>
              <a:rect b="b" l="l" r="r" t="t"/>
              <a:pathLst>
                <a:path extrusionOk="0" h="35618" w="51175">
                  <a:moveTo>
                    <a:pt x="51176" y="32813"/>
                  </a:moveTo>
                  <a:cubicBezTo>
                    <a:pt x="47323" y="33777"/>
                    <a:pt x="42025" y="36667"/>
                    <a:pt x="38654" y="35222"/>
                  </a:cubicBezTo>
                  <a:cubicBezTo>
                    <a:pt x="26131" y="28960"/>
                    <a:pt x="14090" y="21254"/>
                    <a:pt x="2531" y="13548"/>
                  </a:cubicBezTo>
                  <a:cubicBezTo>
                    <a:pt x="604" y="12103"/>
                    <a:pt x="-359" y="7287"/>
                    <a:pt x="123" y="3915"/>
                  </a:cubicBezTo>
                  <a:cubicBezTo>
                    <a:pt x="604" y="1989"/>
                    <a:pt x="4939" y="-419"/>
                    <a:pt x="6866" y="62"/>
                  </a:cubicBezTo>
                  <a:cubicBezTo>
                    <a:pt x="24205" y="3434"/>
                    <a:pt x="38654" y="12103"/>
                    <a:pt x="50213" y="25589"/>
                  </a:cubicBezTo>
                  <a:cubicBezTo>
                    <a:pt x="50694" y="26552"/>
                    <a:pt x="50694" y="28479"/>
                    <a:pt x="51176" y="32813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1" name="Google Shape;101;p3"/>
            <p:cNvSpPr/>
            <p:nvPr/>
          </p:nvSpPr>
          <p:spPr>
            <a:xfrm>
              <a:off x="4821542" y="1333407"/>
              <a:ext cx="56351" cy="17098"/>
            </a:xfrm>
            <a:custGeom>
              <a:rect b="b" l="l" r="r" t="t"/>
              <a:pathLst>
                <a:path extrusionOk="0" h="17098" w="56351">
                  <a:moveTo>
                    <a:pt x="28417" y="17098"/>
                  </a:moveTo>
                  <a:cubicBezTo>
                    <a:pt x="21192" y="16616"/>
                    <a:pt x="13486" y="17098"/>
                    <a:pt x="6261" y="15653"/>
                  </a:cubicBezTo>
                  <a:cubicBezTo>
                    <a:pt x="3853" y="15172"/>
                    <a:pt x="0" y="10837"/>
                    <a:pt x="0" y="8429"/>
                  </a:cubicBezTo>
                  <a:cubicBezTo>
                    <a:pt x="0" y="6020"/>
                    <a:pt x="3853" y="1204"/>
                    <a:pt x="6261" y="722"/>
                  </a:cubicBezTo>
                  <a:cubicBezTo>
                    <a:pt x="21192" y="-241"/>
                    <a:pt x="36123" y="-241"/>
                    <a:pt x="50572" y="722"/>
                  </a:cubicBezTo>
                  <a:cubicBezTo>
                    <a:pt x="52980" y="722"/>
                    <a:pt x="56351" y="5539"/>
                    <a:pt x="56351" y="8429"/>
                  </a:cubicBezTo>
                  <a:cubicBezTo>
                    <a:pt x="56351" y="11318"/>
                    <a:pt x="52980" y="15653"/>
                    <a:pt x="50572" y="16135"/>
                  </a:cubicBezTo>
                  <a:cubicBezTo>
                    <a:pt x="43347" y="17098"/>
                    <a:pt x="35641" y="16616"/>
                    <a:pt x="28417" y="16616"/>
                  </a:cubicBezTo>
                  <a:cubicBezTo>
                    <a:pt x="28417" y="16135"/>
                    <a:pt x="28417" y="16616"/>
                    <a:pt x="28417" y="17098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2" name="Google Shape;102;p3"/>
            <p:cNvSpPr/>
            <p:nvPr/>
          </p:nvSpPr>
          <p:spPr>
            <a:xfrm>
              <a:off x="4907713" y="1333287"/>
              <a:ext cx="56920" cy="16736"/>
            </a:xfrm>
            <a:custGeom>
              <a:rect b="b" l="l" r="r" t="t"/>
              <a:pathLst>
                <a:path extrusionOk="0" h="16736" w="56920">
                  <a:moveTo>
                    <a:pt x="27013" y="16255"/>
                  </a:moveTo>
                  <a:cubicBezTo>
                    <a:pt x="20270" y="16255"/>
                    <a:pt x="13527" y="16737"/>
                    <a:pt x="6784" y="15774"/>
                  </a:cubicBezTo>
                  <a:cubicBezTo>
                    <a:pt x="3894" y="15292"/>
                    <a:pt x="41" y="11439"/>
                    <a:pt x="41" y="8549"/>
                  </a:cubicBezTo>
                  <a:cubicBezTo>
                    <a:pt x="-441" y="6141"/>
                    <a:pt x="3413" y="361"/>
                    <a:pt x="5339" y="361"/>
                  </a:cubicBezTo>
                  <a:cubicBezTo>
                    <a:pt x="20752" y="-120"/>
                    <a:pt x="36645" y="-120"/>
                    <a:pt x="52058" y="361"/>
                  </a:cubicBezTo>
                  <a:cubicBezTo>
                    <a:pt x="53984" y="361"/>
                    <a:pt x="57356" y="4696"/>
                    <a:pt x="56874" y="6623"/>
                  </a:cubicBezTo>
                  <a:cubicBezTo>
                    <a:pt x="56393" y="9512"/>
                    <a:pt x="53503" y="14329"/>
                    <a:pt x="51094" y="14810"/>
                  </a:cubicBezTo>
                  <a:cubicBezTo>
                    <a:pt x="42907" y="16255"/>
                    <a:pt x="34719" y="16255"/>
                    <a:pt x="26531" y="16737"/>
                  </a:cubicBezTo>
                  <a:cubicBezTo>
                    <a:pt x="27013" y="16737"/>
                    <a:pt x="27013" y="16737"/>
                    <a:pt x="27013" y="16255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3" name="Google Shape;103;p3"/>
            <p:cNvSpPr/>
            <p:nvPr/>
          </p:nvSpPr>
          <p:spPr>
            <a:xfrm>
              <a:off x="5026237" y="820660"/>
              <a:ext cx="53943" cy="34636"/>
            </a:xfrm>
            <a:custGeom>
              <a:rect b="b" l="l" r="r" t="t"/>
              <a:pathLst>
                <a:path extrusionOk="0" h="34636" w="53943">
                  <a:moveTo>
                    <a:pt x="0" y="31353"/>
                  </a:moveTo>
                  <a:cubicBezTo>
                    <a:pt x="4335" y="25573"/>
                    <a:pt x="5298" y="22683"/>
                    <a:pt x="7706" y="21238"/>
                  </a:cubicBezTo>
                  <a:cubicBezTo>
                    <a:pt x="18784" y="14014"/>
                    <a:pt x="30343" y="6789"/>
                    <a:pt x="41902" y="528"/>
                  </a:cubicBezTo>
                  <a:cubicBezTo>
                    <a:pt x="44792" y="-917"/>
                    <a:pt x="50090" y="1010"/>
                    <a:pt x="53943" y="1491"/>
                  </a:cubicBezTo>
                  <a:cubicBezTo>
                    <a:pt x="53462" y="5344"/>
                    <a:pt x="53943" y="11124"/>
                    <a:pt x="52017" y="13051"/>
                  </a:cubicBezTo>
                  <a:cubicBezTo>
                    <a:pt x="41421" y="20757"/>
                    <a:pt x="29861" y="27981"/>
                    <a:pt x="17821" y="34243"/>
                  </a:cubicBezTo>
                  <a:cubicBezTo>
                    <a:pt x="13968" y="35687"/>
                    <a:pt x="7706" y="32798"/>
                    <a:pt x="0" y="31353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4" name="Google Shape;104;p3"/>
            <p:cNvSpPr/>
            <p:nvPr/>
          </p:nvSpPr>
          <p:spPr>
            <a:xfrm>
              <a:off x="5007263" y="1003246"/>
              <a:ext cx="29513" cy="53768"/>
            </a:xfrm>
            <a:custGeom>
              <a:rect b="b" l="l" r="r" t="t"/>
              <a:pathLst>
                <a:path extrusionOk="0" h="53768" w="29513">
                  <a:moveTo>
                    <a:pt x="29088" y="0"/>
                  </a:moveTo>
                  <a:cubicBezTo>
                    <a:pt x="31496" y="22637"/>
                    <a:pt x="23309" y="37086"/>
                    <a:pt x="13676" y="51053"/>
                  </a:cubicBezTo>
                  <a:cubicBezTo>
                    <a:pt x="12231" y="52980"/>
                    <a:pt x="6451" y="54425"/>
                    <a:pt x="4525" y="53461"/>
                  </a:cubicBezTo>
                  <a:cubicBezTo>
                    <a:pt x="2117" y="52017"/>
                    <a:pt x="-773" y="47200"/>
                    <a:pt x="190" y="44792"/>
                  </a:cubicBezTo>
                  <a:cubicBezTo>
                    <a:pt x="5006" y="31788"/>
                    <a:pt x="10304" y="18784"/>
                    <a:pt x="16084" y="5780"/>
                  </a:cubicBezTo>
                  <a:cubicBezTo>
                    <a:pt x="17047" y="3371"/>
                    <a:pt x="22827" y="2408"/>
                    <a:pt x="29088" y="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5" name="Google Shape;105;p3"/>
            <p:cNvSpPr/>
            <p:nvPr/>
          </p:nvSpPr>
          <p:spPr>
            <a:xfrm>
              <a:off x="4937134" y="1072348"/>
              <a:ext cx="54638" cy="29282"/>
            </a:xfrm>
            <a:custGeom>
              <a:rect b="b" l="l" r="r" t="t"/>
              <a:pathLst>
                <a:path extrusionOk="0" h="29282" w="54638">
                  <a:moveTo>
                    <a:pt x="0" y="28670"/>
                  </a:moveTo>
                  <a:cubicBezTo>
                    <a:pt x="2890" y="23372"/>
                    <a:pt x="3372" y="19037"/>
                    <a:pt x="6261" y="17592"/>
                  </a:cubicBezTo>
                  <a:cubicBezTo>
                    <a:pt x="18784" y="11331"/>
                    <a:pt x="31788" y="5551"/>
                    <a:pt x="44792" y="253"/>
                  </a:cubicBezTo>
                  <a:cubicBezTo>
                    <a:pt x="47200" y="-710"/>
                    <a:pt x="52980" y="1217"/>
                    <a:pt x="53943" y="3625"/>
                  </a:cubicBezTo>
                  <a:cubicBezTo>
                    <a:pt x="55388" y="6033"/>
                    <a:pt x="54425" y="10849"/>
                    <a:pt x="52498" y="13257"/>
                  </a:cubicBezTo>
                  <a:cubicBezTo>
                    <a:pt x="44792" y="23853"/>
                    <a:pt x="19747" y="31560"/>
                    <a:pt x="0" y="2867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6" name="Google Shape;106;p3"/>
            <p:cNvSpPr/>
            <p:nvPr/>
          </p:nvSpPr>
          <p:spPr>
            <a:xfrm>
              <a:off x="4856701" y="1089512"/>
              <a:ext cx="55424" cy="17044"/>
            </a:xfrm>
            <a:custGeom>
              <a:rect b="b" l="l" r="r" t="t"/>
              <a:pathLst>
                <a:path extrusionOk="0" h="17044" w="55424">
                  <a:moveTo>
                    <a:pt x="28898" y="428"/>
                  </a:moveTo>
                  <a:cubicBezTo>
                    <a:pt x="35641" y="428"/>
                    <a:pt x="42384" y="-53"/>
                    <a:pt x="48645" y="910"/>
                  </a:cubicBezTo>
                  <a:cubicBezTo>
                    <a:pt x="51535" y="1391"/>
                    <a:pt x="55870" y="6208"/>
                    <a:pt x="55388" y="7653"/>
                  </a:cubicBezTo>
                  <a:cubicBezTo>
                    <a:pt x="54425" y="11024"/>
                    <a:pt x="51053" y="16322"/>
                    <a:pt x="48163" y="16322"/>
                  </a:cubicBezTo>
                  <a:cubicBezTo>
                    <a:pt x="35160" y="17285"/>
                    <a:pt x="21674" y="17285"/>
                    <a:pt x="8188" y="16322"/>
                  </a:cubicBezTo>
                  <a:cubicBezTo>
                    <a:pt x="5298" y="16322"/>
                    <a:pt x="2408" y="11024"/>
                    <a:pt x="0" y="7653"/>
                  </a:cubicBezTo>
                  <a:cubicBezTo>
                    <a:pt x="2890" y="5244"/>
                    <a:pt x="5780" y="910"/>
                    <a:pt x="8670" y="428"/>
                  </a:cubicBezTo>
                  <a:cubicBezTo>
                    <a:pt x="15412" y="-535"/>
                    <a:pt x="22155" y="428"/>
                    <a:pt x="28898" y="428"/>
                  </a:cubicBezTo>
                  <a:cubicBezTo>
                    <a:pt x="28898" y="428"/>
                    <a:pt x="28898" y="428"/>
                    <a:pt x="28898" y="428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7" name="Google Shape;107;p3"/>
            <p:cNvSpPr/>
            <p:nvPr/>
          </p:nvSpPr>
          <p:spPr>
            <a:xfrm>
              <a:off x="5007544" y="920405"/>
              <a:ext cx="29329" cy="56351"/>
            </a:xfrm>
            <a:custGeom>
              <a:rect b="b" l="l" r="r" t="t"/>
              <a:pathLst>
                <a:path extrusionOk="0" h="56351" w="29329">
                  <a:moveTo>
                    <a:pt x="3762" y="0"/>
                  </a:moveTo>
                  <a:cubicBezTo>
                    <a:pt x="22064" y="14449"/>
                    <a:pt x="25917" y="30343"/>
                    <a:pt x="29289" y="45755"/>
                  </a:cubicBezTo>
                  <a:cubicBezTo>
                    <a:pt x="29770" y="48645"/>
                    <a:pt x="25917" y="52980"/>
                    <a:pt x="24472" y="56351"/>
                  </a:cubicBezTo>
                  <a:cubicBezTo>
                    <a:pt x="21101" y="54425"/>
                    <a:pt x="15803" y="53461"/>
                    <a:pt x="14358" y="50572"/>
                  </a:cubicBezTo>
                  <a:cubicBezTo>
                    <a:pt x="9060" y="39494"/>
                    <a:pt x="4244" y="27935"/>
                    <a:pt x="390" y="15894"/>
                  </a:cubicBezTo>
                  <a:cubicBezTo>
                    <a:pt x="-1054" y="12523"/>
                    <a:pt x="1835" y="7706"/>
                    <a:pt x="3762" y="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8" name="Google Shape;108;p3"/>
            <p:cNvSpPr/>
            <p:nvPr/>
          </p:nvSpPr>
          <p:spPr>
            <a:xfrm>
              <a:off x="4937616" y="878469"/>
              <a:ext cx="53480" cy="30951"/>
            </a:xfrm>
            <a:custGeom>
              <a:rect b="b" l="l" r="r" t="t"/>
              <a:pathLst>
                <a:path extrusionOk="0" h="30951" w="53480">
                  <a:moveTo>
                    <a:pt x="0" y="6776"/>
                  </a:moveTo>
                  <a:cubicBezTo>
                    <a:pt x="3371" y="4368"/>
                    <a:pt x="7706" y="-448"/>
                    <a:pt x="9633" y="34"/>
                  </a:cubicBezTo>
                  <a:cubicBezTo>
                    <a:pt x="24082" y="5332"/>
                    <a:pt x="38049" y="11593"/>
                    <a:pt x="52017" y="18336"/>
                  </a:cubicBezTo>
                  <a:cubicBezTo>
                    <a:pt x="53461" y="19299"/>
                    <a:pt x="53943" y="25079"/>
                    <a:pt x="52980" y="27968"/>
                  </a:cubicBezTo>
                  <a:cubicBezTo>
                    <a:pt x="52498" y="29895"/>
                    <a:pt x="47200" y="31340"/>
                    <a:pt x="45274" y="30858"/>
                  </a:cubicBezTo>
                  <a:cubicBezTo>
                    <a:pt x="31306" y="25560"/>
                    <a:pt x="17820" y="19781"/>
                    <a:pt x="4335" y="13519"/>
                  </a:cubicBezTo>
                  <a:cubicBezTo>
                    <a:pt x="2890" y="13038"/>
                    <a:pt x="1926" y="10148"/>
                    <a:pt x="0" y="6776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09" name="Google Shape;109;p3"/>
            <p:cNvSpPr/>
            <p:nvPr/>
          </p:nvSpPr>
          <p:spPr>
            <a:xfrm>
              <a:off x="4733403" y="1332732"/>
              <a:ext cx="59722" cy="17835"/>
            </a:xfrm>
            <a:custGeom>
              <a:rect b="b" l="l" r="r" t="t"/>
              <a:pathLst>
                <a:path extrusionOk="0" h="17835" w="59722">
                  <a:moveTo>
                    <a:pt x="59723" y="14402"/>
                  </a:moveTo>
                  <a:cubicBezTo>
                    <a:pt x="40457" y="18255"/>
                    <a:pt x="21674" y="20663"/>
                    <a:pt x="0" y="11512"/>
                  </a:cubicBezTo>
                  <a:cubicBezTo>
                    <a:pt x="13486" y="-6790"/>
                    <a:pt x="30343" y="2842"/>
                    <a:pt x="43829" y="434"/>
                  </a:cubicBezTo>
                  <a:cubicBezTo>
                    <a:pt x="51535" y="-1011"/>
                    <a:pt x="58760" y="1398"/>
                    <a:pt x="59723" y="14402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0" name="Google Shape;110;p3"/>
            <p:cNvSpPr/>
            <p:nvPr/>
          </p:nvSpPr>
          <p:spPr>
            <a:xfrm>
              <a:off x="4649598" y="634555"/>
              <a:ext cx="54019" cy="19385"/>
            </a:xfrm>
            <a:custGeom>
              <a:rect b="b" l="l" r="r" t="t"/>
              <a:pathLst>
                <a:path extrusionOk="0" h="19385" w="54019">
                  <a:moveTo>
                    <a:pt x="0" y="13726"/>
                  </a:moveTo>
                  <a:cubicBezTo>
                    <a:pt x="13968" y="722"/>
                    <a:pt x="31306" y="-723"/>
                    <a:pt x="49127" y="240"/>
                  </a:cubicBezTo>
                  <a:cubicBezTo>
                    <a:pt x="51053" y="240"/>
                    <a:pt x="53462" y="4093"/>
                    <a:pt x="53943" y="6502"/>
                  </a:cubicBezTo>
                  <a:cubicBezTo>
                    <a:pt x="54425" y="7946"/>
                    <a:pt x="52498" y="11800"/>
                    <a:pt x="51535" y="11800"/>
                  </a:cubicBezTo>
                  <a:cubicBezTo>
                    <a:pt x="35160" y="14689"/>
                    <a:pt x="19265" y="20951"/>
                    <a:pt x="2408" y="19024"/>
                  </a:cubicBezTo>
                  <a:cubicBezTo>
                    <a:pt x="1927" y="18542"/>
                    <a:pt x="1445" y="16134"/>
                    <a:pt x="0" y="13726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1" name="Google Shape;111;p3"/>
            <p:cNvSpPr/>
            <p:nvPr/>
          </p:nvSpPr>
          <p:spPr>
            <a:xfrm>
              <a:off x="4652970" y="1328350"/>
              <a:ext cx="52979" cy="21799"/>
            </a:xfrm>
            <a:custGeom>
              <a:rect b="b" l="l" r="r" t="t"/>
              <a:pathLst>
                <a:path extrusionOk="0" h="21799" w="52979">
                  <a:moveTo>
                    <a:pt x="0" y="0"/>
                  </a:moveTo>
                  <a:cubicBezTo>
                    <a:pt x="17339" y="6743"/>
                    <a:pt x="36604" y="482"/>
                    <a:pt x="52980" y="11559"/>
                  </a:cubicBezTo>
                  <a:cubicBezTo>
                    <a:pt x="45755" y="26008"/>
                    <a:pt x="36123" y="21674"/>
                    <a:pt x="26972" y="19265"/>
                  </a:cubicBezTo>
                  <a:cubicBezTo>
                    <a:pt x="15894" y="16376"/>
                    <a:pt x="1927" y="17821"/>
                    <a:pt x="0" y="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2" name="Google Shape;112;p3"/>
            <p:cNvSpPr/>
            <p:nvPr/>
          </p:nvSpPr>
          <p:spPr>
            <a:xfrm>
              <a:off x="4593422" y="1266029"/>
              <a:ext cx="34021" cy="49316"/>
            </a:xfrm>
            <a:custGeom>
              <a:rect b="b" l="l" r="r" t="t"/>
              <a:pathLst>
                <a:path extrusionOk="0" h="49316" w="34021">
                  <a:moveTo>
                    <a:pt x="30168" y="49316"/>
                  </a:moveTo>
                  <a:cubicBezTo>
                    <a:pt x="12829" y="39684"/>
                    <a:pt x="7531" y="23308"/>
                    <a:pt x="307" y="7896"/>
                  </a:cubicBezTo>
                  <a:cubicBezTo>
                    <a:pt x="-657" y="5969"/>
                    <a:pt x="788" y="1635"/>
                    <a:pt x="2715" y="671"/>
                  </a:cubicBezTo>
                  <a:cubicBezTo>
                    <a:pt x="4641" y="-292"/>
                    <a:pt x="9458" y="-292"/>
                    <a:pt x="10421" y="1153"/>
                  </a:cubicBezTo>
                  <a:cubicBezTo>
                    <a:pt x="18609" y="15120"/>
                    <a:pt x="26315" y="29088"/>
                    <a:pt x="34021" y="43055"/>
                  </a:cubicBezTo>
                  <a:cubicBezTo>
                    <a:pt x="34021" y="44019"/>
                    <a:pt x="32576" y="45945"/>
                    <a:pt x="30168" y="49316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3" name="Google Shape;113;p3"/>
            <p:cNvSpPr/>
            <p:nvPr/>
          </p:nvSpPr>
          <p:spPr>
            <a:xfrm>
              <a:off x="4593194" y="667065"/>
              <a:ext cx="34086" cy="55388"/>
            </a:xfrm>
            <a:custGeom>
              <a:rect b="b" l="l" r="r" t="t"/>
              <a:pathLst>
                <a:path extrusionOk="0" h="55388" w="34086">
                  <a:moveTo>
                    <a:pt x="5351" y="55388"/>
                  </a:moveTo>
                  <a:cubicBezTo>
                    <a:pt x="2461" y="48645"/>
                    <a:pt x="-429" y="45274"/>
                    <a:pt x="53" y="42384"/>
                  </a:cubicBezTo>
                  <a:cubicBezTo>
                    <a:pt x="1979" y="31788"/>
                    <a:pt x="16428" y="11078"/>
                    <a:pt x="29914" y="0"/>
                  </a:cubicBezTo>
                  <a:cubicBezTo>
                    <a:pt x="31359" y="3853"/>
                    <a:pt x="35212" y="8669"/>
                    <a:pt x="33767" y="10596"/>
                  </a:cubicBezTo>
                  <a:cubicBezTo>
                    <a:pt x="25580" y="24563"/>
                    <a:pt x="16910" y="38049"/>
                    <a:pt x="5351" y="55388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4" name="Google Shape;114;p3"/>
            <p:cNvSpPr/>
            <p:nvPr/>
          </p:nvSpPr>
          <p:spPr>
            <a:xfrm>
              <a:off x="4906310" y="634596"/>
              <a:ext cx="57355" cy="13203"/>
            </a:xfrm>
            <a:custGeom>
              <a:rect b="b" l="l" r="r" t="t"/>
              <a:pathLst>
                <a:path extrusionOk="0" h="13203" w="57355">
                  <a:moveTo>
                    <a:pt x="0" y="5979"/>
                  </a:moveTo>
                  <a:cubicBezTo>
                    <a:pt x="1445" y="4053"/>
                    <a:pt x="3371" y="681"/>
                    <a:pt x="5298" y="681"/>
                  </a:cubicBezTo>
                  <a:cubicBezTo>
                    <a:pt x="20710" y="199"/>
                    <a:pt x="36123" y="-282"/>
                    <a:pt x="51535" y="199"/>
                  </a:cubicBezTo>
                  <a:cubicBezTo>
                    <a:pt x="53943" y="199"/>
                    <a:pt x="56833" y="4534"/>
                    <a:pt x="57314" y="7424"/>
                  </a:cubicBezTo>
                  <a:cubicBezTo>
                    <a:pt x="57796" y="8869"/>
                    <a:pt x="53943" y="13204"/>
                    <a:pt x="52017" y="13204"/>
                  </a:cubicBezTo>
                  <a:cubicBezTo>
                    <a:pt x="35159" y="12722"/>
                    <a:pt x="18784" y="11759"/>
                    <a:pt x="1926" y="10795"/>
                  </a:cubicBezTo>
                  <a:cubicBezTo>
                    <a:pt x="1445" y="10795"/>
                    <a:pt x="963" y="8387"/>
                    <a:pt x="0" y="5979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5" name="Google Shape;115;p3"/>
            <p:cNvSpPr/>
            <p:nvPr/>
          </p:nvSpPr>
          <p:spPr>
            <a:xfrm>
              <a:off x="4735811" y="633651"/>
              <a:ext cx="58277" cy="15235"/>
            </a:xfrm>
            <a:custGeom>
              <a:rect b="b" l="l" r="r" t="t"/>
              <a:pathLst>
                <a:path extrusionOk="0" h="15235" w="58277">
                  <a:moveTo>
                    <a:pt x="0" y="4998"/>
                  </a:moveTo>
                  <a:cubicBezTo>
                    <a:pt x="19265" y="-300"/>
                    <a:pt x="37567" y="-2708"/>
                    <a:pt x="58278" y="4516"/>
                  </a:cubicBezTo>
                  <a:cubicBezTo>
                    <a:pt x="45274" y="18484"/>
                    <a:pt x="14449" y="18965"/>
                    <a:pt x="0" y="4998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6" name="Google Shape;116;p3"/>
            <p:cNvSpPr/>
            <p:nvPr/>
          </p:nvSpPr>
          <p:spPr>
            <a:xfrm>
              <a:off x="4821269" y="635759"/>
              <a:ext cx="57105" cy="13752"/>
            </a:xfrm>
            <a:custGeom>
              <a:rect b="b" l="l" r="r" t="t"/>
              <a:pathLst>
                <a:path extrusionOk="0" h="13752" w="57105">
                  <a:moveTo>
                    <a:pt x="272" y="0"/>
                  </a:moveTo>
                  <a:cubicBezTo>
                    <a:pt x="20020" y="0"/>
                    <a:pt x="37840" y="0"/>
                    <a:pt x="57105" y="0"/>
                  </a:cubicBezTo>
                  <a:cubicBezTo>
                    <a:pt x="49881" y="13967"/>
                    <a:pt x="46991" y="14931"/>
                    <a:pt x="14240" y="13004"/>
                  </a:cubicBezTo>
                  <a:cubicBezTo>
                    <a:pt x="7016" y="12523"/>
                    <a:pt x="-1654" y="13967"/>
                    <a:pt x="272" y="0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7" name="Google Shape;117;p3"/>
            <p:cNvSpPr/>
            <p:nvPr/>
          </p:nvSpPr>
          <p:spPr>
            <a:xfrm>
              <a:off x="4585911" y="1179043"/>
              <a:ext cx="15970" cy="55388"/>
            </a:xfrm>
            <a:custGeom>
              <a:rect b="b" l="l" r="r" t="t"/>
              <a:pathLst>
                <a:path extrusionOk="0" h="55388" w="15970">
                  <a:moveTo>
                    <a:pt x="6854" y="0"/>
                  </a:moveTo>
                  <a:cubicBezTo>
                    <a:pt x="18414" y="14931"/>
                    <a:pt x="18895" y="40457"/>
                    <a:pt x="8781" y="55388"/>
                  </a:cubicBezTo>
                  <a:cubicBezTo>
                    <a:pt x="-1815" y="44310"/>
                    <a:pt x="-3260" y="20710"/>
                    <a:pt x="6854" y="0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8" name="Google Shape;118;p3"/>
            <p:cNvSpPr/>
            <p:nvPr/>
          </p:nvSpPr>
          <p:spPr>
            <a:xfrm>
              <a:off x="4585840" y="1091867"/>
              <a:ext cx="14631" cy="54969"/>
            </a:xfrm>
            <a:custGeom>
              <a:rect b="b" l="l" r="r" t="t"/>
              <a:pathLst>
                <a:path extrusionOk="0" h="54969" w="14631">
                  <a:moveTo>
                    <a:pt x="4999" y="0"/>
                  </a:moveTo>
                  <a:cubicBezTo>
                    <a:pt x="9334" y="2890"/>
                    <a:pt x="12705" y="4335"/>
                    <a:pt x="12705" y="5298"/>
                  </a:cubicBezTo>
                  <a:cubicBezTo>
                    <a:pt x="13669" y="19747"/>
                    <a:pt x="14150" y="34678"/>
                    <a:pt x="14632" y="49127"/>
                  </a:cubicBezTo>
                  <a:cubicBezTo>
                    <a:pt x="14632" y="51053"/>
                    <a:pt x="11260" y="54425"/>
                    <a:pt x="9334" y="54906"/>
                  </a:cubicBezTo>
                  <a:cubicBezTo>
                    <a:pt x="7407" y="55388"/>
                    <a:pt x="2591" y="52980"/>
                    <a:pt x="2591" y="51535"/>
                  </a:cubicBezTo>
                  <a:cubicBezTo>
                    <a:pt x="183" y="35159"/>
                    <a:pt x="-2707" y="17820"/>
                    <a:pt x="4999" y="0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19" name="Google Shape;119;p3"/>
            <p:cNvSpPr/>
            <p:nvPr/>
          </p:nvSpPr>
          <p:spPr>
            <a:xfrm>
              <a:off x="4854293" y="877463"/>
              <a:ext cx="57314" cy="15018"/>
            </a:xfrm>
            <a:custGeom>
              <a:rect b="b" l="l" r="r" t="t"/>
              <a:pathLst>
                <a:path extrusionOk="0" h="15018" w="57314">
                  <a:moveTo>
                    <a:pt x="57315" y="77"/>
                  </a:moveTo>
                  <a:cubicBezTo>
                    <a:pt x="56833" y="5857"/>
                    <a:pt x="56833" y="10673"/>
                    <a:pt x="55870" y="11155"/>
                  </a:cubicBezTo>
                  <a:cubicBezTo>
                    <a:pt x="39013" y="17416"/>
                    <a:pt x="21674" y="14526"/>
                    <a:pt x="0" y="13081"/>
                  </a:cubicBezTo>
                  <a:cubicBezTo>
                    <a:pt x="3853" y="7302"/>
                    <a:pt x="6261" y="1040"/>
                    <a:pt x="8670" y="1040"/>
                  </a:cubicBezTo>
                  <a:cubicBezTo>
                    <a:pt x="24564" y="-405"/>
                    <a:pt x="40457" y="77"/>
                    <a:pt x="57315" y="77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0" name="Google Shape;120;p3"/>
            <p:cNvSpPr/>
            <p:nvPr/>
          </p:nvSpPr>
          <p:spPr>
            <a:xfrm>
              <a:off x="4585541" y="1008544"/>
              <a:ext cx="16255" cy="53461"/>
            </a:xfrm>
            <a:custGeom>
              <a:rect b="b" l="l" r="r" t="t"/>
              <a:pathLst>
                <a:path extrusionOk="0" h="53461" w="16255">
                  <a:moveTo>
                    <a:pt x="8669" y="0"/>
                  </a:moveTo>
                  <a:cubicBezTo>
                    <a:pt x="18784" y="13486"/>
                    <a:pt x="18784" y="39012"/>
                    <a:pt x="8669" y="53461"/>
                  </a:cubicBezTo>
                  <a:cubicBezTo>
                    <a:pt x="-2890" y="41902"/>
                    <a:pt x="-2890" y="12041"/>
                    <a:pt x="8669" y="0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1" name="Google Shape;121;p3"/>
            <p:cNvSpPr/>
            <p:nvPr/>
          </p:nvSpPr>
          <p:spPr>
            <a:xfrm>
              <a:off x="4586368" y="921368"/>
              <a:ext cx="15676" cy="57796"/>
            </a:xfrm>
            <a:custGeom>
              <a:rect b="b" l="l" r="r" t="t"/>
              <a:pathLst>
                <a:path extrusionOk="0" h="57796" w="15676">
                  <a:moveTo>
                    <a:pt x="7842" y="57796"/>
                  </a:moveTo>
                  <a:cubicBezTo>
                    <a:pt x="-3235" y="36604"/>
                    <a:pt x="-2272" y="12041"/>
                    <a:pt x="8806" y="0"/>
                  </a:cubicBezTo>
                  <a:cubicBezTo>
                    <a:pt x="20365" y="12523"/>
                    <a:pt x="13622" y="27935"/>
                    <a:pt x="14585" y="41902"/>
                  </a:cubicBezTo>
                  <a:cubicBezTo>
                    <a:pt x="15067" y="46237"/>
                    <a:pt x="10732" y="51053"/>
                    <a:pt x="7842" y="57796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2" name="Google Shape;122;p3"/>
            <p:cNvSpPr/>
            <p:nvPr/>
          </p:nvSpPr>
          <p:spPr>
            <a:xfrm>
              <a:off x="4586119" y="832748"/>
              <a:ext cx="15376" cy="55869"/>
            </a:xfrm>
            <a:custGeom>
              <a:rect b="b" l="l" r="r" t="t"/>
              <a:pathLst>
                <a:path extrusionOk="0" h="55869" w="15376">
                  <a:moveTo>
                    <a:pt x="5201" y="55870"/>
                  </a:moveTo>
                  <a:cubicBezTo>
                    <a:pt x="-578" y="37568"/>
                    <a:pt x="-2986" y="19747"/>
                    <a:pt x="5683" y="0"/>
                  </a:cubicBezTo>
                  <a:cubicBezTo>
                    <a:pt x="18687" y="16376"/>
                    <a:pt x="18687" y="41421"/>
                    <a:pt x="5201" y="55870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3" name="Google Shape;123;p3"/>
            <p:cNvSpPr/>
            <p:nvPr/>
          </p:nvSpPr>
          <p:spPr>
            <a:xfrm>
              <a:off x="4585661" y="749906"/>
              <a:ext cx="16255" cy="53461"/>
            </a:xfrm>
            <a:custGeom>
              <a:rect b="b" l="l" r="r" t="t"/>
              <a:pathLst>
                <a:path extrusionOk="0" h="53461" w="16255">
                  <a:moveTo>
                    <a:pt x="7586" y="53461"/>
                  </a:moveTo>
                  <a:cubicBezTo>
                    <a:pt x="-2529" y="39494"/>
                    <a:pt x="-2529" y="13967"/>
                    <a:pt x="7586" y="0"/>
                  </a:cubicBezTo>
                  <a:cubicBezTo>
                    <a:pt x="19145" y="12041"/>
                    <a:pt x="19145" y="39494"/>
                    <a:pt x="7586" y="53461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24" name="Google Shape;124;p3"/>
          <p:cNvGrpSpPr/>
          <p:nvPr/>
        </p:nvGrpSpPr>
        <p:grpSpPr>
          <a:xfrm>
            <a:off x="747072" y="2537733"/>
            <a:ext cx="469675" cy="1510499"/>
            <a:chOff x="2367190" y="1788280"/>
            <a:chExt cx="223900" cy="720074"/>
          </a:xfrm>
        </p:grpSpPr>
        <p:sp>
          <p:nvSpPr>
            <p:cNvPr id="125" name="Google Shape;125;p3"/>
            <p:cNvSpPr/>
            <p:nvPr/>
          </p:nvSpPr>
          <p:spPr>
            <a:xfrm>
              <a:off x="2458159" y="1840202"/>
              <a:ext cx="81128" cy="613484"/>
            </a:xfrm>
            <a:custGeom>
              <a:rect b="b" l="l" r="r" t="t"/>
              <a:pathLst>
                <a:path extrusionOk="0" h="613484" w="81128">
                  <a:moveTo>
                    <a:pt x="0" y="4460"/>
                  </a:moveTo>
                  <a:cubicBezTo>
                    <a:pt x="46719" y="-12879"/>
                    <a:pt x="77062" y="23726"/>
                    <a:pt x="80915" y="55995"/>
                  </a:cubicBezTo>
                  <a:cubicBezTo>
                    <a:pt x="81396" y="60330"/>
                    <a:pt x="80915" y="65146"/>
                    <a:pt x="80915" y="69481"/>
                  </a:cubicBezTo>
                  <a:cubicBezTo>
                    <a:pt x="80915" y="227457"/>
                    <a:pt x="80915" y="385915"/>
                    <a:pt x="80433" y="543891"/>
                  </a:cubicBezTo>
                  <a:cubicBezTo>
                    <a:pt x="80433" y="556414"/>
                    <a:pt x="78025" y="569418"/>
                    <a:pt x="72727" y="580496"/>
                  </a:cubicBezTo>
                  <a:cubicBezTo>
                    <a:pt x="59241" y="609875"/>
                    <a:pt x="31788" y="619990"/>
                    <a:pt x="0" y="609394"/>
                  </a:cubicBezTo>
                  <a:cubicBezTo>
                    <a:pt x="1445" y="596871"/>
                    <a:pt x="4816" y="584349"/>
                    <a:pt x="4816" y="571826"/>
                  </a:cubicBezTo>
                  <a:cubicBezTo>
                    <a:pt x="5298" y="395066"/>
                    <a:pt x="5298" y="218306"/>
                    <a:pt x="4816" y="41546"/>
                  </a:cubicBezTo>
                  <a:cubicBezTo>
                    <a:pt x="4816" y="29505"/>
                    <a:pt x="1927" y="16983"/>
                    <a:pt x="0" y="4460"/>
                  </a:cubicBezTo>
                  <a:close/>
                </a:path>
              </a:pathLst>
            </a:custGeom>
            <a:solidFill>
              <a:srgbClr val="E9109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6" name="Google Shape;126;p3"/>
            <p:cNvSpPr/>
            <p:nvPr/>
          </p:nvSpPr>
          <p:spPr>
            <a:xfrm>
              <a:off x="2418719" y="1844663"/>
              <a:ext cx="44618" cy="605415"/>
            </a:xfrm>
            <a:custGeom>
              <a:rect b="b" l="l" r="r" t="t"/>
              <a:pathLst>
                <a:path extrusionOk="0" h="605415" w="44618">
                  <a:moveTo>
                    <a:pt x="39441" y="0"/>
                  </a:moveTo>
                  <a:cubicBezTo>
                    <a:pt x="40885" y="12522"/>
                    <a:pt x="44257" y="25045"/>
                    <a:pt x="44257" y="37567"/>
                  </a:cubicBezTo>
                  <a:cubicBezTo>
                    <a:pt x="44739" y="214328"/>
                    <a:pt x="44739" y="391087"/>
                    <a:pt x="44257" y="567848"/>
                  </a:cubicBezTo>
                  <a:cubicBezTo>
                    <a:pt x="44257" y="580370"/>
                    <a:pt x="41367" y="592893"/>
                    <a:pt x="39441" y="605415"/>
                  </a:cubicBezTo>
                  <a:cubicBezTo>
                    <a:pt x="11506" y="597709"/>
                    <a:pt x="6208" y="574109"/>
                    <a:pt x="428" y="550509"/>
                  </a:cubicBezTo>
                  <a:cubicBezTo>
                    <a:pt x="-535" y="547137"/>
                    <a:pt x="428" y="543284"/>
                    <a:pt x="428" y="539431"/>
                  </a:cubicBezTo>
                  <a:cubicBezTo>
                    <a:pt x="428" y="380973"/>
                    <a:pt x="428" y="222515"/>
                    <a:pt x="428" y="63576"/>
                  </a:cubicBezTo>
                  <a:cubicBezTo>
                    <a:pt x="428" y="39494"/>
                    <a:pt x="10542" y="20229"/>
                    <a:pt x="27881" y="4816"/>
                  </a:cubicBezTo>
                  <a:cubicBezTo>
                    <a:pt x="30289" y="1927"/>
                    <a:pt x="35587" y="1445"/>
                    <a:pt x="39441" y="0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7" name="Google Shape;127;p3"/>
            <p:cNvSpPr/>
            <p:nvPr/>
          </p:nvSpPr>
          <p:spPr>
            <a:xfrm>
              <a:off x="2571439" y="2198664"/>
              <a:ext cx="18522" cy="62665"/>
            </a:xfrm>
            <a:custGeom>
              <a:rect b="b" l="l" r="r" t="t"/>
              <a:pathLst>
                <a:path extrusionOk="0" h="62665" w="18522">
                  <a:moveTo>
                    <a:pt x="8092" y="0"/>
                  </a:moveTo>
                  <a:cubicBezTo>
                    <a:pt x="13390" y="5780"/>
                    <a:pt x="17725" y="8188"/>
                    <a:pt x="17725" y="11078"/>
                  </a:cubicBezTo>
                  <a:cubicBezTo>
                    <a:pt x="18688" y="26008"/>
                    <a:pt x="18688" y="40939"/>
                    <a:pt x="18206" y="55388"/>
                  </a:cubicBezTo>
                  <a:cubicBezTo>
                    <a:pt x="18206" y="58278"/>
                    <a:pt x="14353" y="62131"/>
                    <a:pt x="11464" y="62613"/>
                  </a:cubicBezTo>
                  <a:cubicBezTo>
                    <a:pt x="9055" y="63094"/>
                    <a:pt x="3276" y="60204"/>
                    <a:pt x="2794" y="58278"/>
                  </a:cubicBezTo>
                  <a:cubicBezTo>
                    <a:pt x="-96" y="39976"/>
                    <a:pt x="-3467" y="21192"/>
                    <a:pt x="8092" y="0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8" name="Google Shape;128;p3"/>
            <p:cNvSpPr/>
            <p:nvPr/>
          </p:nvSpPr>
          <p:spPr>
            <a:xfrm>
              <a:off x="2571389" y="2112933"/>
              <a:ext cx="18978" cy="63135"/>
            </a:xfrm>
            <a:custGeom>
              <a:rect b="b" l="l" r="r" t="t"/>
              <a:pathLst>
                <a:path extrusionOk="0" h="63135" w="18978">
                  <a:moveTo>
                    <a:pt x="8142" y="0"/>
                  </a:moveTo>
                  <a:cubicBezTo>
                    <a:pt x="13440" y="6261"/>
                    <a:pt x="17775" y="9151"/>
                    <a:pt x="18256" y="12523"/>
                  </a:cubicBezTo>
                  <a:cubicBezTo>
                    <a:pt x="19220" y="26490"/>
                    <a:pt x="19220" y="40457"/>
                    <a:pt x="18256" y="54425"/>
                  </a:cubicBezTo>
                  <a:cubicBezTo>
                    <a:pt x="18256" y="57796"/>
                    <a:pt x="13440" y="61649"/>
                    <a:pt x="10068" y="63094"/>
                  </a:cubicBezTo>
                  <a:cubicBezTo>
                    <a:pt x="8624" y="63576"/>
                    <a:pt x="2362" y="59723"/>
                    <a:pt x="2362" y="57315"/>
                  </a:cubicBezTo>
                  <a:cubicBezTo>
                    <a:pt x="436" y="39494"/>
                    <a:pt x="-3899" y="21192"/>
                    <a:pt x="8142" y="0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29" name="Google Shape;129;p3"/>
            <p:cNvSpPr/>
            <p:nvPr/>
          </p:nvSpPr>
          <p:spPr>
            <a:xfrm>
              <a:off x="2573435" y="2289652"/>
              <a:ext cx="17173" cy="58365"/>
            </a:xfrm>
            <a:custGeom>
              <a:rect b="b" l="l" r="r" t="t"/>
              <a:pathLst>
                <a:path extrusionOk="0" h="58365" w="17173">
                  <a:moveTo>
                    <a:pt x="17174" y="30384"/>
                  </a:moveTo>
                  <a:cubicBezTo>
                    <a:pt x="16692" y="38090"/>
                    <a:pt x="17174" y="44833"/>
                    <a:pt x="15729" y="51095"/>
                  </a:cubicBezTo>
                  <a:cubicBezTo>
                    <a:pt x="15247" y="53984"/>
                    <a:pt x="11394" y="57837"/>
                    <a:pt x="8986" y="58319"/>
                  </a:cubicBezTo>
                  <a:cubicBezTo>
                    <a:pt x="6578" y="58801"/>
                    <a:pt x="798" y="55429"/>
                    <a:pt x="798" y="53503"/>
                  </a:cubicBezTo>
                  <a:cubicBezTo>
                    <a:pt x="-165" y="37609"/>
                    <a:pt x="-165" y="21233"/>
                    <a:pt x="316" y="5339"/>
                  </a:cubicBezTo>
                  <a:cubicBezTo>
                    <a:pt x="316" y="3413"/>
                    <a:pt x="6096" y="-440"/>
                    <a:pt x="8504" y="41"/>
                  </a:cubicBezTo>
                  <a:cubicBezTo>
                    <a:pt x="11394" y="523"/>
                    <a:pt x="15247" y="4376"/>
                    <a:pt x="15729" y="6784"/>
                  </a:cubicBezTo>
                  <a:cubicBezTo>
                    <a:pt x="17174" y="14972"/>
                    <a:pt x="17174" y="23160"/>
                    <a:pt x="17174" y="30384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0" name="Google Shape;130;p3"/>
            <p:cNvSpPr/>
            <p:nvPr/>
          </p:nvSpPr>
          <p:spPr>
            <a:xfrm>
              <a:off x="2572066" y="1946288"/>
              <a:ext cx="18375" cy="57314"/>
            </a:xfrm>
            <a:custGeom>
              <a:rect b="b" l="l" r="r" t="t"/>
              <a:pathLst>
                <a:path extrusionOk="0" h="57314" w="18375">
                  <a:moveTo>
                    <a:pt x="18061" y="28416"/>
                  </a:moveTo>
                  <a:cubicBezTo>
                    <a:pt x="18061" y="35159"/>
                    <a:pt x="19025" y="41902"/>
                    <a:pt x="17580" y="48645"/>
                  </a:cubicBezTo>
                  <a:cubicBezTo>
                    <a:pt x="17098" y="52017"/>
                    <a:pt x="12763" y="56833"/>
                    <a:pt x="9874" y="57315"/>
                  </a:cubicBezTo>
                  <a:cubicBezTo>
                    <a:pt x="6984" y="57315"/>
                    <a:pt x="1204" y="52980"/>
                    <a:pt x="722" y="50090"/>
                  </a:cubicBezTo>
                  <a:cubicBezTo>
                    <a:pt x="-241" y="36123"/>
                    <a:pt x="-241" y="21674"/>
                    <a:pt x="722" y="7706"/>
                  </a:cubicBezTo>
                  <a:cubicBezTo>
                    <a:pt x="722" y="4816"/>
                    <a:pt x="6502" y="482"/>
                    <a:pt x="9874" y="0"/>
                  </a:cubicBezTo>
                  <a:cubicBezTo>
                    <a:pt x="12282" y="0"/>
                    <a:pt x="17098" y="4816"/>
                    <a:pt x="17580" y="8188"/>
                  </a:cubicBezTo>
                  <a:cubicBezTo>
                    <a:pt x="19025" y="14931"/>
                    <a:pt x="18061" y="21674"/>
                    <a:pt x="18061" y="28416"/>
                  </a:cubicBezTo>
                  <a:cubicBezTo>
                    <a:pt x="18061" y="28416"/>
                    <a:pt x="18061" y="28416"/>
                    <a:pt x="18061" y="28416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1" name="Google Shape;131;p3"/>
            <p:cNvSpPr/>
            <p:nvPr/>
          </p:nvSpPr>
          <p:spPr>
            <a:xfrm>
              <a:off x="2571584" y="2031537"/>
              <a:ext cx="19063" cy="57796"/>
            </a:xfrm>
            <a:custGeom>
              <a:rect b="b" l="l" r="r" t="t"/>
              <a:pathLst>
                <a:path extrusionOk="0" h="57796" w="19063">
                  <a:moveTo>
                    <a:pt x="18543" y="29861"/>
                  </a:moveTo>
                  <a:cubicBezTo>
                    <a:pt x="18543" y="35641"/>
                    <a:pt x="19506" y="41902"/>
                    <a:pt x="18061" y="47682"/>
                  </a:cubicBezTo>
                  <a:cubicBezTo>
                    <a:pt x="17098" y="51535"/>
                    <a:pt x="11800" y="54425"/>
                    <a:pt x="8910" y="57796"/>
                  </a:cubicBezTo>
                  <a:cubicBezTo>
                    <a:pt x="6020" y="54906"/>
                    <a:pt x="1204" y="52017"/>
                    <a:pt x="722" y="49127"/>
                  </a:cubicBezTo>
                  <a:cubicBezTo>
                    <a:pt x="-241" y="35641"/>
                    <a:pt x="-241" y="22637"/>
                    <a:pt x="722" y="9151"/>
                  </a:cubicBezTo>
                  <a:cubicBezTo>
                    <a:pt x="722" y="5780"/>
                    <a:pt x="6020" y="3372"/>
                    <a:pt x="8910" y="0"/>
                  </a:cubicBezTo>
                  <a:cubicBezTo>
                    <a:pt x="12282" y="3372"/>
                    <a:pt x="17098" y="6261"/>
                    <a:pt x="18061" y="10114"/>
                  </a:cubicBezTo>
                  <a:cubicBezTo>
                    <a:pt x="19988" y="16376"/>
                    <a:pt x="18543" y="23600"/>
                    <a:pt x="18543" y="29861"/>
                  </a:cubicBezTo>
                  <a:cubicBezTo>
                    <a:pt x="18543" y="29861"/>
                    <a:pt x="18543" y="29861"/>
                    <a:pt x="18543" y="29861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2" name="Google Shape;132;p3"/>
            <p:cNvSpPr/>
            <p:nvPr/>
          </p:nvSpPr>
          <p:spPr>
            <a:xfrm>
              <a:off x="2567972" y="1861038"/>
              <a:ext cx="23118" cy="56832"/>
            </a:xfrm>
            <a:custGeom>
              <a:rect b="b" l="l" r="r" t="t"/>
              <a:pathLst>
                <a:path extrusionOk="0" h="56832" w="23118">
                  <a:moveTo>
                    <a:pt x="23118" y="36604"/>
                  </a:moveTo>
                  <a:cubicBezTo>
                    <a:pt x="22155" y="43829"/>
                    <a:pt x="22637" y="48163"/>
                    <a:pt x="21192" y="51535"/>
                  </a:cubicBezTo>
                  <a:cubicBezTo>
                    <a:pt x="20229" y="53943"/>
                    <a:pt x="16857" y="56833"/>
                    <a:pt x="14931" y="56833"/>
                  </a:cubicBezTo>
                  <a:cubicBezTo>
                    <a:pt x="12041" y="56833"/>
                    <a:pt x="6743" y="54425"/>
                    <a:pt x="6261" y="52498"/>
                  </a:cubicBezTo>
                  <a:cubicBezTo>
                    <a:pt x="3372" y="37086"/>
                    <a:pt x="1445" y="21674"/>
                    <a:pt x="0" y="6261"/>
                  </a:cubicBezTo>
                  <a:cubicBezTo>
                    <a:pt x="0" y="4335"/>
                    <a:pt x="4816" y="0"/>
                    <a:pt x="7225" y="0"/>
                  </a:cubicBezTo>
                  <a:cubicBezTo>
                    <a:pt x="10114" y="0"/>
                    <a:pt x="14449" y="2890"/>
                    <a:pt x="15412" y="5780"/>
                  </a:cubicBezTo>
                  <a:cubicBezTo>
                    <a:pt x="18784" y="16376"/>
                    <a:pt x="21192" y="28416"/>
                    <a:pt x="23118" y="36604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3" name="Google Shape;133;p3"/>
            <p:cNvSpPr/>
            <p:nvPr/>
          </p:nvSpPr>
          <p:spPr>
            <a:xfrm>
              <a:off x="2431670" y="2482293"/>
              <a:ext cx="54318" cy="26061"/>
            </a:xfrm>
            <a:custGeom>
              <a:rect b="b" l="l" r="r" t="t"/>
              <a:pathLst>
                <a:path extrusionOk="0" h="26061" w="54318">
                  <a:moveTo>
                    <a:pt x="42865" y="26062"/>
                  </a:moveTo>
                  <a:cubicBezTo>
                    <a:pt x="28898" y="22209"/>
                    <a:pt x="17339" y="19801"/>
                    <a:pt x="6261" y="15466"/>
                  </a:cubicBezTo>
                  <a:cubicBezTo>
                    <a:pt x="2890" y="14021"/>
                    <a:pt x="1927" y="7760"/>
                    <a:pt x="0" y="3425"/>
                  </a:cubicBezTo>
                  <a:cubicBezTo>
                    <a:pt x="4335" y="2462"/>
                    <a:pt x="8669" y="-428"/>
                    <a:pt x="13004" y="54"/>
                  </a:cubicBezTo>
                  <a:cubicBezTo>
                    <a:pt x="23118" y="1499"/>
                    <a:pt x="33233" y="4388"/>
                    <a:pt x="43347" y="5833"/>
                  </a:cubicBezTo>
                  <a:cubicBezTo>
                    <a:pt x="50090" y="6797"/>
                    <a:pt x="55870" y="9205"/>
                    <a:pt x="53943" y="16429"/>
                  </a:cubicBezTo>
                  <a:cubicBezTo>
                    <a:pt x="52498" y="20764"/>
                    <a:pt x="46237" y="23172"/>
                    <a:pt x="42865" y="26062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4" name="Google Shape;134;p3"/>
            <p:cNvSpPr/>
            <p:nvPr/>
          </p:nvSpPr>
          <p:spPr>
            <a:xfrm>
              <a:off x="2567972" y="2377351"/>
              <a:ext cx="22469" cy="56502"/>
            </a:xfrm>
            <a:custGeom>
              <a:rect b="b" l="l" r="r" t="t"/>
              <a:pathLst>
                <a:path extrusionOk="0" h="56502" w="22469">
                  <a:moveTo>
                    <a:pt x="22155" y="23600"/>
                  </a:moveTo>
                  <a:cubicBezTo>
                    <a:pt x="20710" y="29380"/>
                    <a:pt x="18784" y="40457"/>
                    <a:pt x="15412" y="51053"/>
                  </a:cubicBezTo>
                  <a:cubicBezTo>
                    <a:pt x="14449" y="53461"/>
                    <a:pt x="8669" y="57315"/>
                    <a:pt x="7225" y="56351"/>
                  </a:cubicBezTo>
                  <a:cubicBezTo>
                    <a:pt x="3853" y="54425"/>
                    <a:pt x="0" y="50090"/>
                    <a:pt x="0" y="47200"/>
                  </a:cubicBezTo>
                  <a:cubicBezTo>
                    <a:pt x="482" y="34196"/>
                    <a:pt x="2408" y="20710"/>
                    <a:pt x="4816" y="7706"/>
                  </a:cubicBezTo>
                  <a:cubicBezTo>
                    <a:pt x="5298" y="4335"/>
                    <a:pt x="10596" y="482"/>
                    <a:pt x="13486" y="0"/>
                  </a:cubicBezTo>
                  <a:cubicBezTo>
                    <a:pt x="16376" y="0"/>
                    <a:pt x="20229" y="4335"/>
                    <a:pt x="21674" y="7706"/>
                  </a:cubicBezTo>
                  <a:cubicBezTo>
                    <a:pt x="23118" y="10114"/>
                    <a:pt x="22155" y="14449"/>
                    <a:pt x="22155" y="23600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5" name="Google Shape;135;p3"/>
            <p:cNvSpPr/>
            <p:nvPr/>
          </p:nvSpPr>
          <p:spPr>
            <a:xfrm>
              <a:off x="2431030" y="1788280"/>
              <a:ext cx="55064" cy="25075"/>
            </a:xfrm>
            <a:custGeom>
              <a:rect b="b" l="l" r="r" t="t"/>
              <a:pathLst>
                <a:path extrusionOk="0" h="25075" w="55064">
                  <a:moveTo>
                    <a:pt x="4011" y="25076"/>
                  </a:moveTo>
                  <a:cubicBezTo>
                    <a:pt x="-2732" y="18333"/>
                    <a:pt x="-324" y="11108"/>
                    <a:pt x="6419" y="8700"/>
                  </a:cubicBezTo>
                  <a:cubicBezTo>
                    <a:pt x="18942" y="4366"/>
                    <a:pt x="31946" y="1957"/>
                    <a:pt x="45432" y="31"/>
                  </a:cubicBezTo>
                  <a:cubicBezTo>
                    <a:pt x="48321" y="-451"/>
                    <a:pt x="51693" y="4847"/>
                    <a:pt x="55064" y="7255"/>
                  </a:cubicBezTo>
                  <a:cubicBezTo>
                    <a:pt x="51693" y="10627"/>
                    <a:pt x="49285" y="16406"/>
                    <a:pt x="45432" y="17370"/>
                  </a:cubicBezTo>
                  <a:cubicBezTo>
                    <a:pt x="31464" y="20741"/>
                    <a:pt x="17978" y="22668"/>
                    <a:pt x="4011" y="25076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6" name="Google Shape;136;p3"/>
            <p:cNvSpPr/>
            <p:nvPr/>
          </p:nvSpPr>
          <p:spPr>
            <a:xfrm>
              <a:off x="2513066" y="2455309"/>
              <a:ext cx="48470" cy="41005"/>
            </a:xfrm>
            <a:custGeom>
              <a:rect b="b" l="l" r="r" t="t"/>
              <a:pathLst>
                <a:path extrusionOk="0" h="41005" w="48470">
                  <a:moveTo>
                    <a:pt x="5780" y="41006"/>
                  </a:moveTo>
                  <a:cubicBezTo>
                    <a:pt x="4335" y="40042"/>
                    <a:pt x="963" y="38597"/>
                    <a:pt x="482" y="36671"/>
                  </a:cubicBezTo>
                  <a:cubicBezTo>
                    <a:pt x="-482" y="33781"/>
                    <a:pt x="0" y="28483"/>
                    <a:pt x="1927" y="26557"/>
                  </a:cubicBezTo>
                  <a:cubicBezTo>
                    <a:pt x="13004" y="17406"/>
                    <a:pt x="24563" y="9218"/>
                    <a:pt x="36123" y="1030"/>
                  </a:cubicBezTo>
                  <a:cubicBezTo>
                    <a:pt x="38531" y="-415"/>
                    <a:pt x="43829" y="-415"/>
                    <a:pt x="45755" y="1512"/>
                  </a:cubicBezTo>
                  <a:cubicBezTo>
                    <a:pt x="47682" y="3438"/>
                    <a:pt x="49127" y="8255"/>
                    <a:pt x="48163" y="11144"/>
                  </a:cubicBezTo>
                  <a:cubicBezTo>
                    <a:pt x="45755" y="19814"/>
                    <a:pt x="15894" y="41006"/>
                    <a:pt x="5780" y="41006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7" name="Google Shape;137;p3"/>
            <p:cNvSpPr/>
            <p:nvPr/>
          </p:nvSpPr>
          <p:spPr>
            <a:xfrm>
              <a:off x="2367241" y="2334485"/>
              <a:ext cx="17181" cy="57314"/>
            </a:xfrm>
            <a:custGeom>
              <a:rect b="b" l="l" r="r" t="t"/>
              <a:pathLst>
                <a:path extrusionOk="0" h="57314" w="17181">
                  <a:moveTo>
                    <a:pt x="6151" y="0"/>
                  </a:moveTo>
                  <a:cubicBezTo>
                    <a:pt x="9522" y="2890"/>
                    <a:pt x="14338" y="5298"/>
                    <a:pt x="15302" y="8670"/>
                  </a:cubicBezTo>
                  <a:cubicBezTo>
                    <a:pt x="20118" y="22637"/>
                    <a:pt x="15302" y="46719"/>
                    <a:pt x="5187" y="57315"/>
                  </a:cubicBezTo>
                  <a:cubicBezTo>
                    <a:pt x="-3482" y="38049"/>
                    <a:pt x="1334" y="19747"/>
                    <a:pt x="1334" y="1927"/>
                  </a:cubicBezTo>
                  <a:cubicBezTo>
                    <a:pt x="2779" y="1445"/>
                    <a:pt x="4224" y="482"/>
                    <a:pt x="6151" y="0"/>
                  </a:cubicBezTo>
                  <a:close/>
                </a:path>
              </a:pathLst>
            </a:custGeom>
            <a:solidFill>
              <a:srgbClr val="E9109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8" name="Google Shape;138;p3"/>
            <p:cNvSpPr/>
            <p:nvPr/>
          </p:nvSpPr>
          <p:spPr>
            <a:xfrm>
              <a:off x="2514142" y="1797072"/>
              <a:ext cx="48050" cy="41596"/>
            </a:xfrm>
            <a:custGeom>
              <a:rect b="b" l="l" r="r" t="t"/>
              <a:pathLst>
                <a:path extrusionOk="0" h="41596" w="48050">
                  <a:moveTo>
                    <a:pt x="48051" y="33623"/>
                  </a:moveTo>
                  <a:cubicBezTo>
                    <a:pt x="47088" y="40848"/>
                    <a:pt x="39863" y="43738"/>
                    <a:pt x="34565" y="39885"/>
                  </a:cubicBezTo>
                  <a:cubicBezTo>
                    <a:pt x="23488" y="32178"/>
                    <a:pt x="12892" y="23991"/>
                    <a:pt x="2777" y="15321"/>
                  </a:cubicBezTo>
                  <a:cubicBezTo>
                    <a:pt x="369" y="13395"/>
                    <a:pt x="-594" y="7615"/>
                    <a:pt x="369" y="3762"/>
                  </a:cubicBezTo>
                  <a:cubicBezTo>
                    <a:pt x="851" y="1835"/>
                    <a:pt x="7594" y="-1054"/>
                    <a:pt x="9039" y="391"/>
                  </a:cubicBezTo>
                  <a:cubicBezTo>
                    <a:pt x="22043" y="9060"/>
                    <a:pt x="34084" y="18693"/>
                    <a:pt x="46606" y="28325"/>
                  </a:cubicBezTo>
                  <a:cubicBezTo>
                    <a:pt x="47569" y="29770"/>
                    <a:pt x="47569" y="32660"/>
                    <a:pt x="48051" y="33623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39" name="Google Shape;139;p3"/>
            <p:cNvSpPr/>
            <p:nvPr/>
          </p:nvSpPr>
          <p:spPr>
            <a:xfrm>
              <a:off x="2374648" y="2414437"/>
              <a:ext cx="33590" cy="57314"/>
            </a:xfrm>
            <a:custGeom>
              <a:rect b="b" l="l" r="r" t="t"/>
              <a:pathLst>
                <a:path extrusionOk="0" h="57314" w="33590">
                  <a:moveTo>
                    <a:pt x="28605" y="57315"/>
                  </a:moveTo>
                  <a:cubicBezTo>
                    <a:pt x="13193" y="44310"/>
                    <a:pt x="5487" y="30343"/>
                    <a:pt x="189" y="14449"/>
                  </a:cubicBezTo>
                  <a:cubicBezTo>
                    <a:pt x="-774" y="12041"/>
                    <a:pt x="2115" y="8188"/>
                    <a:pt x="5005" y="0"/>
                  </a:cubicBezTo>
                  <a:cubicBezTo>
                    <a:pt x="16083" y="18302"/>
                    <a:pt x="24752" y="33233"/>
                    <a:pt x="33422" y="48163"/>
                  </a:cubicBezTo>
                  <a:cubicBezTo>
                    <a:pt x="34385" y="49127"/>
                    <a:pt x="31014" y="52498"/>
                    <a:pt x="28605" y="57315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0" name="Google Shape;140;p3"/>
            <p:cNvSpPr/>
            <p:nvPr/>
          </p:nvSpPr>
          <p:spPr>
            <a:xfrm>
              <a:off x="2374670" y="1821544"/>
              <a:ext cx="33363" cy="56832"/>
            </a:xfrm>
            <a:custGeom>
              <a:rect b="b" l="l" r="r" t="t"/>
              <a:pathLst>
                <a:path extrusionOk="0" h="56832" w="33363">
                  <a:moveTo>
                    <a:pt x="30510" y="0"/>
                  </a:moveTo>
                  <a:cubicBezTo>
                    <a:pt x="31955" y="6261"/>
                    <a:pt x="34363" y="9633"/>
                    <a:pt x="32918" y="11078"/>
                  </a:cubicBezTo>
                  <a:cubicBezTo>
                    <a:pt x="24730" y="25527"/>
                    <a:pt x="16061" y="39494"/>
                    <a:pt x="5947" y="56833"/>
                  </a:cubicBezTo>
                  <a:cubicBezTo>
                    <a:pt x="2575" y="49608"/>
                    <a:pt x="-796" y="45755"/>
                    <a:pt x="167" y="43829"/>
                  </a:cubicBezTo>
                  <a:cubicBezTo>
                    <a:pt x="5947" y="27935"/>
                    <a:pt x="13171" y="12522"/>
                    <a:pt x="30510" y="0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1" name="Google Shape;141;p3"/>
            <p:cNvSpPr/>
            <p:nvPr/>
          </p:nvSpPr>
          <p:spPr>
            <a:xfrm>
              <a:off x="2367752" y="1991080"/>
              <a:ext cx="15213" cy="57796"/>
            </a:xfrm>
            <a:custGeom>
              <a:rect b="b" l="l" r="r" t="t"/>
              <a:pathLst>
                <a:path extrusionOk="0" h="57796" w="15213">
                  <a:moveTo>
                    <a:pt x="4677" y="0"/>
                  </a:moveTo>
                  <a:cubicBezTo>
                    <a:pt x="18644" y="13967"/>
                    <a:pt x="18644" y="41421"/>
                    <a:pt x="5158" y="57796"/>
                  </a:cubicBezTo>
                  <a:cubicBezTo>
                    <a:pt x="-3029" y="37086"/>
                    <a:pt x="-140" y="18784"/>
                    <a:pt x="4677" y="0"/>
                  </a:cubicBezTo>
                  <a:close/>
                </a:path>
              </a:pathLst>
            </a:custGeom>
            <a:solidFill>
              <a:srgbClr val="EA0C9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2" name="Google Shape;142;p3"/>
            <p:cNvSpPr/>
            <p:nvPr/>
          </p:nvSpPr>
          <p:spPr>
            <a:xfrm>
              <a:off x="2367523" y="2247309"/>
              <a:ext cx="16117" cy="55869"/>
            </a:xfrm>
            <a:custGeom>
              <a:rect b="b" l="l" r="r" t="t"/>
              <a:pathLst>
                <a:path extrusionOk="0" h="55869" w="16117">
                  <a:moveTo>
                    <a:pt x="6350" y="0"/>
                  </a:moveTo>
                  <a:cubicBezTo>
                    <a:pt x="18873" y="14449"/>
                    <a:pt x="19355" y="41420"/>
                    <a:pt x="7795" y="55870"/>
                  </a:cubicBezTo>
                  <a:cubicBezTo>
                    <a:pt x="-1837" y="44792"/>
                    <a:pt x="-2801" y="20229"/>
                    <a:pt x="6350" y="0"/>
                  </a:cubicBezTo>
                  <a:close/>
                </a:path>
              </a:pathLst>
            </a:custGeom>
            <a:solidFill>
              <a:srgbClr val="EA0C9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3" name="Google Shape;143;p3"/>
            <p:cNvSpPr/>
            <p:nvPr/>
          </p:nvSpPr>
          <p:spPr>
            <a:xfrm>
              <a:off x="2367309" y="1901977"/>
              <a:ext cx="16178" cy="60204"/>
            </a:xfrm>
            <a:custGeom>
              <a:rect b="b" l="l" r="r" t="t"/>
              <a:pathLst>
                <a:path extrusionOk="0" h="60204" w="16178">
                  <a:moveTo>
                    <a:pt x="5601" y="60204"/>
                  </a:moveTo>
                  <a:cubicBezTo>
                    <a:pt x="-3068" y="39012"/>
                    <a:pt x="785" y="21192"/>
                    <a:pt x="1267" y="0"/>
                  </a:cubicBezTo>
                  <a:cubicBezTo>
                    <a:pt x="7528" y="4335"/>
                    <a:pt x="12344" y="5780"/>
                    <a:pt x="13789" y="8669"/>
                  </a:cubicBezTo>
                  <a:cubicBezTo>
                    <a:pt x="19087" y="20710"/>
                    <a:pt x="15234" y="47200"/>
                    <a:pt x="5601" y="60204"/>
                  </a:cubicBezTo>
                  <a:close/>
                </a:path>
              </a:pathLst>
            </a:custGeom>
            <a:solidFill>
              <a:srgbClr val="EA0C9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4" name="Google Shape;144;p3"/>
            <p:cNvSpPr/>
            <p:nvPr/>
          </p:nvSpPr>
          <p:spPr>
            <a:xfrm>
              <a:off x="2367190" y="2077774"/>
              <a:ext cx="16440" cy="53943"/>
            </a:xfrm>
            <a:custGeom>
              <a:rect b="b" l="l" r="r" t="t"/>
              <a:pathLst>
                <a:path extrusionOk="0" h="53943" w="16440">
                  <a:moveTo>
                    <a:pt x="7647" y="53943"/>
                  </a:moveTo>
                  <a:cubicBezTo>
                    <a:pt x="-2467" y="40457"/>
                    <a:pt x="-2467" y="14931"/>
                    <a:pt x="7165" y="0"/>
                  </a:cubicBezTo>
                  <a:cubicBezTo>
                    <a:pt x="19206" y="12523"/>
                    <a:pt x="19688" y="39976"/>
                    <a:pt x="7647" y="53943"/>
                  </a:cubicBezTo>
                  <a:close/>
                </a:path>
              </a:pathLst>
            </a:custGeom>
            <a:solidFill>
              <a:srgbClr val="EA0C9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5" name="Google Shape;145;p3"/>
            <p:cNvSpPr/>
            <p:nvPr/>
          </p:nvSpPr>
          <p:spPr>
            <a:xfrm>
              <a:off x="2367608" y="2163023"/>
              <a:ext cx="16087" cy="53943"/>
            </a:xfrm>
            <a:custGeom>
              <a:rect b="b" l="l" r="r" t="t"/>
              <a:pathLst>
                <a:path extrusionOk="0" h="53943" w="16087">
                  <a:moveTo>
                    <a:pt x="7711" y="53943"/>
                  </a:moveTo>
                  <a:cubicBezTo>
                    <a:pt x="-2404" y="40939"/>
                    <a:pt x="-2404" y="14931"/>
                    <a:pt x="6747" y="0"/>
                  </a:cubicBezTo>
                  <a:cubicBezTo>
                    <a:pt x="18788" y="12522"/>
                    <a:pt x="19270" y="39494"/>
                    <a:pt x="7711" y="53943"/>
                  </a:cubicBezTo>
                  <a:close/>
                </a:path>
              </a:pathLst>
            </a:custGeom>
            <a:solidFill>
              <a:srgbClr val="EA0C9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46" name="Google Shape;146;p3"/>
          <p:cNvGrpSpPr/>
          <p:nvPr/>
        </p:nvGrpSpPr>
        <p:grpSpPr>
          <a:xfrm>
            <a:off x="1570855" y="3394073"/>
            <a:ext cx="1329749" cy="1505383"/>
            <a:chOff x="1728887" y="2947607"/>
            <a:chExt cx="633908" cy="717635"/>
          </a:xfrm>
        </p:grpSpPr>
        <p:sp>
          <p:nvSpPr>
            <p:cNvPr id="147" name="Google Shape;147;p3"/>
            <p:cNvSpPr/>
            <p:nvPr/>
          </p:nvSpPr>
          <p:spPr>
            <a:xfrm>
              <a:off x="1928147" y="2998478"/>
              <a:ext cx="383644" cy="615377"/>
            </a:xfrm>
            <a:custGeom>
              <a:rect b="b" l="l" r="r" t="t"/>
              <a:pathLst>
                <a:path extrusionOk="0" h="615377" w="383644">
                  <a:moveTo>
                    <a:pt x="80647" y="4517"/>
                  </a:moveTo>
                  <a:cubicBezTo>
                    <a:pt x="106655" y="-1263"/>
                    <a:pt x="132182" y="-2226"/>
                    <a:pt x="157709" y="5962"/>
                  </a:cubicBezTo>
                  <a:cubicBezTo>
                    <a:pt x="173121" y="10778"/>
                    <a:pt x="189978" y="11741"/>
                    <a:pt x="204909" y="17521"/>
                  </a:cubicBezTo>
                  <a:cubicBezTo>
                    <a:pt x="258852" y="39195"/>
                    <a:pt x="299791" y="76762"/>
                    <a:pt x="331097" y="124925"/>
                  </a:cubicBezTo>
                  <a:cubicBezTo>
                    <a:pt x="408640" y="244853"/>
                    <a:pt x="399489" y="412462"/>
                    <a:pt x="309424" y="519866"/>
                  </a:cubicBezTo>
                  <a:cubicBezTo>
                    <a:pt x="264632" y="572846"/>
                    <a:pt x="207799" y="608006"/>
                    <a:pt x="137962" y="614267"/>
                  </a:cubicBezTo>
                  <a:cubicBezTo>
                    <a:pt x="88835" y="618601"/>
                    <a:pt x="41153" y="610895"/>
                    <a:pt x="214" y="579589"/>
                  </a:cubicBezTo>
                  <a:cubicBezTo>
                    <a:pt x="214" y="542503"/>
                    <a:pt x="-268" y="505417"/>
                    <a:pt x="214" y="468331"/>
                  </a:cubicBezTo>
                  <a:cubicBezTo>
                    <a:pt x="214" y="461107"/>
                    <a:pt x="2622" y="453401"/>
                    <a:pt x="4067" y="445695"/>
                  </a:cubicBezTo>
                  <a:cubicBezTo>
                    <a:pt x="13700" y="447139"/>
                    <a:pt x="19961" y="448103"/>
                    <a:pt x="26704" y="449066"/>
                  </a:cubicBezTo>
                  <a:cubicBezTo>
                    <a:pt x="29594" y="451474"/>
                    <a:pt x="32965" y="453401"/>
                    <a:pt x="35855" y="455809"/>
                  </a:cubicBezTo>
                  <a:cubicBezTo>
                    <a:pt x="92206" y="501083"/>
                    <a:pt x="159154" y="496748"/>
                    <a:pt x="210207" y="445695"/>
                  </a:cubicBezTo>
                  <a:cubicBezTo>
                    <a:pt x="280044" y="374894"/>
                    <a:pt x="281007" y="240518"/>
                    <a:pt x="211170" y="168754"/>
                  </a:cubicBezTo>
                  <a:cubicBezTo>
                    <a:pt x="194795" y="151897"/>
                    <a:pt x="176011" y="139856"/>
                    <a:pt x="152411" y="132632"/>
                  </a:cubicBezTo>
                  <a:cubicBezTo>
                    <a:pt x="129774" y="125889"/>
                    <a:pt x="108100" y="128779"/>
                    <a:pt x="85945" y="129260"/>
                  </a:cubicBezTo>
                  <a:cubicBezTo>
                    <a:pt x="84500" y="116738"/>
                    <a:pt x="82092" y="104697"/>
                    <a:pt x="81610" y="92174"/>
                  </a:cubicBezTo>
                  <a:cubicBezTo>
                    <a:pt x="80165" y="63758"/>
                    <a:pt x="80647" y="33897"/>
                    <a:pt x="80647" y="4517"/>
                  </a:cubicBezTo>
                  <a:close/>
                </a:path>
              </a:pathLst>
            </a:custGeom>
            <a:solidFill>
              <a:srgbClr val="8A33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8" name="Google Shape;148;p3"/>
            <p:cNvSpPr/>
            <p:nvPr/>
          </p:nvSpPr>
          <p:spPr>
            <a:xfrm>
              <a:off x="1779125" y="3002995"/>
              <a:ext cx="234003" cy="576035"/>
            </a:xfrm>
            <a:custGeom>
              <a:rect b="b" l="l" r="r" t="t"/>
              <a:pathLst>
                <a:path extrusionOk="0" h="576035" w="234003">
                  <a:moveTo>
                    <a:pt x="229669" y="0"/>
                  </a:moveTo>
                  <a:cubicBezTo>
                    <a:pt x="229669" y="29861"/>
                    <a:pt x="229187" y="59241"/>
                    <a:pt x="229669" y="89102"/>
                  </a:cubicBezTo>
                  <a:cubicBezTo>
                    <a:pt x="230150" y="101625"/>
                    <a:pt x="232558" y="113666"/>
                    <a:pt x="234003" y="126188"/>
                  </a:cubicBezTo>
                  <a:cubicBezTo>
                    <a:pt x="213775" y="135821"/>
                    <a:pt x="193546" y="144490"/>
                    <a:pt x="177170" y="160866"/>
                  </a:cubicBezTo>
                  <a:cubicBezTo>
                    <a:pt x="127562" y="211438"/>
                    <a:pt x="114076" y="272605"/>
                    <a:pt x="123709" y="340516"/>
                  </a:cubicBezTo>
                  <a:cubicBezTo>
                    <a:pt x="129489" y="380973"/>
                    <a:pt x="148272" y="415169"/>
                    <a:pt x="174762" y="445512"/>
                  </a:cubicBezTo>
                  <a:cubicBezTo>
                    <a:pt x="168501" y="444549"/>
                    <a:pt x="161758" y="443586"/>
                    <a:pt x="152125" y="442141"/>
                  </a:cubicBezTo>
                  <a:cubicBezTo>
                    <a:pt x="150680" y="449847"/>
                    <a:pt x="148272" y="457072"/>
                    <a:pt x="148272" y="464778"/>
                  </a:cubicBezTo>
                  <a:cubicBezTo>
                    <a:pt x="147791" y="501864"/>
                    <a:pt x="148272" y="538950"/>
                    <a:pt x="148272" y="576035"/>
                  </a:cubicBezTo>
                  <a:cubicBezTo>
                    <a:pt x="108778" y="556770"/>
                    <a:pt x="79880" y="525464"/>
                    <a:pt x="55798" y="489823"/>
                  </a:cubicBezTo>
                  <a:cubicBezTo>
                    <a:pt x="13896" y="426729"/>
                    <a:pt x="-4406" y="356410"/>
                    <a:pt x="892" y="280793"/>
                  </a:cubicBezTo>
                  <a:cubicBezTo>
                    <a:pt x="6190" y="205658"/>
                    <a:pt x="32198" y="137748"/>
                    <a:pt x="83733" y="81396"/>
                  </a:cubicBezTo>
                  <a:cubicBezTo>
                    <a:pt x="117929" y="44310"/>
                    <a:pt x="158868" y="15412"/>
                    <a:pt x="209440" y="2890"/>
                  </a:cubicBezTo>
                  <a:cubicBezTo>
                    <a:pt x="216183" y="1445"/>
                    <a:pt x="222926" y="963"/>
                    <a:pt x="229669" y="0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49" name="Google Shape;149;p3"/>
            <p:cNvSpPr/>
            <p:nvPr/>
          </p:nvSpPr>
          <p:spPr>
            <a:xfrm>
              <a:off x="2082451" y="3635822"/>
              <a:ext cx="56384" cy="26531"/>
            </a:xfrm>
            <a:custGeom>
              <a:rect b="b" l="l" r="r" t="t"/>
              <a:pathLst>
                <a:path extrusionOk="0" h="26531" w="56384">
                  <a:moveTo>
                    <a:pt x="8703" y="26531"/>
                  </a:moveTo>
                  <a:cubicBezTo>
                    <a:pt x="5813" y="23642"/>
                    <a:pt x="1478" y="21233"/>
                    <a:pt x="34" y="17380"/>
                  </a:cubicBezTo>
                  <a:cubicBezTo>
                    <a:pt x="-448" y="15454"/>
                    <a:pt x="4368" y="10156"/>
                    <a:pt x="7258" y="9193"/>
                  </a:cubicBezTo>
                  <a:cubicBezTo>
                    <a:pt x="19299" y="5339"/>
                    <a:pt x="31340" y="2450"/>
                    <a:pt x="43862" y="41"/>
                  </a:cubicBezTo>
                  <a:cubicBezTo>
                    <a:pt x="47715" y="-440"/>
                    <a:pt x="52050" y="3413"/>
                    <a:pt x="56385" y="4858"/>
                  </a:cubicBezTo>
                  <a:cubicBezTo>
                    <a:pt x="53977" y="8229"/>
                    <a:pt x="52532" y="14009"/>
                    <a:pt x="49642" y="14972"/>
                  </a:cubicBezTo>
                  <a:cubicBezTo>
                    <a:pt x="36638" y="19788"/>
                    <a:pt x="23634" y="22678"/>
                    <a:pt x="8703" y="26531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0" name="Google Shape;150;p3"/>
            <p:cNvSpPr/>
            <p:nvPr/>
          </p:nvSpPr>
          <p:spPr>
            <a:xfrm>
              <a:off x="2325228" y="3383486"/>
              <a:ext cx="27490" cy="54642"/>
            </a:xfrm>
            <a:custGeom>
              <a:rect b="b" l="l" r="r" t="t"/>
              <a:pathLst>
                <a:path extrusionOk="0" h="54642" w="27490">
                  <a:moveTo>
                    <a:pt x="0" y="46719"/>
                  </a:moveTo>
                  <a:cubicBezTo>
                    <a:pt x="4335" y="31306"/>
                    <a:pt x="7225" y="18302"/>
                    <a:pt x="12041" y="5780"/>
                  </a:cubicBezTo>
                  <a:cubicBezTo>
                    <a:pt x="13004" y="2890"/>
                    <a:pt x="18302" y="482"/>
                    <a:pt x="22155" y="0"/>
                  </a:cubicBezTo>
                  <a:cubicBezTo>
                    <a:pt x="23600" y="0"/>
                    <a:pt x="27935" y="5780"/>
                    <a:pt x="27453" y="8188"/>
                  </a:cubicBezTo>
                  <a:cubicBezTo>
                    <a:pt x="24082" y="22637"/>
                    <a:pt x="20710" y="36604"/>
                    <a:pt x="15894" y="50572"/>
                  </a:cubicBezTo>
                  <a:cubicBezTo>
                    <a:pt x="14931" y="52980"/>
                    <a:pt x="8188" y="55388"/>
                    <a:pt x="5298" y="54425"/>
                  </a:cubicBezTo>
                  <a:cubicBezTo>
                    <a:pt x="2408" y="53943"/>
                    <a:pt x="963" y="48645"/>
                    <a:pt x="0" y="46719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1" name="Google Shape;151;p3"/>
            <p:cNvSpPr/>
            <p:nvPr/>
          </p:nvSpPr>
          <p:spPr>
            <a:xfrm>
              <a:off x="2309525" y="3129183"/>
              <a:ext cx="31156" cy="58278"/>
            </a:xfrm>
            <a:custGeom>
              <a:rect b="b" l="l" r="r" t="t"/>
              <a:pathLst>
                <a:path extrusionOk="0" h="58278" w="31156">
                  <a:moveTo>
                    <a:pt x="12332" y="0"/>
                  </a:moveTo>
                  <a:cubicBezTo>
                    <a:pt x="18593" y="16376"/>
                    <a:pt x="25336" y="32270"/>
                    <a:pt x="31115" y="48645"/>
                  </a:cubicBezTo>
                  <a:cubicBezTo>
                    <a:pt x="31597" y="50572"/>
                    <a:pt x="27744" y="54425"/>
                    <a:pt x="24854" y="58278"/>
                  </a:cubicBezTo>
                  <a:cubicBezTo>
                    <a:pt x="8479" y="46237"/>
                    <a:pt x="7034" y="27453"/>
                    <a:pt x="291" y="12041"/>
                  </a:cubicBezTo>
                  <a:cubicBezTo>
                    <a:pt x="-1154" y="9151"/>
                    <a:pt x="3181" y="3853"/>
                    <a:pt x="4626" y="0"/>
                  </a:cubicBezTo>
                  <a:cubicBezTo>
                    <a:pt x="7034" y="0"/>
                    <a:pt x="9442" y="0"/>
                    <a:pt x="12332" y="0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2" name="Google Shape;152;p3"/>
            <p:cNvSpPr/>
            <p:nvPr/>
          </p:nvSpPr>
          <p:spPr>
            <a:xfrm>
              <a:off x="2200966" y="3001494"/>
              <a:ext cx="47011" cy="40994"/>
            </a:xfrm>
            <a:custGeom>
              <a:rect b="b" l="l" r="r" t="t"/>
              <a:pathLst>
                <a:path extrusionOk="0" h="40994" w="47011">
                  <a:moveTo>
                    <a:pt x="38049" y="40995"/>
                  </a:moveTo>
                  <a:cubicBezTo>
                    <a:pt x="36604" y="40513"/>
                    <a:pt x="33714" y="39550"/>
                    <a:pt x="31788" y="37623"/>
                  </a:cubicBezTo>
                  <a:cubicBezTo>
                    <a:pt x="21674" y="29917"/>
                    <a:pt x="11559" y="22693"/>
                    <a:pt x="2408" y="14023"/>
                  </a:cubicBezTo>
                  <a:cubicBezTo>
                    <a:pt x="0" y="11615"/>
                    <a:pt x="963" y="5354"/>
                    <a:pt x="0" y="1019"/>
                  </a:cubicBezTo>
                  <a:cubicBezTo>
                    <a:pt x="3853" y="1019"/>
                    <a:pt x="9151" y="-908"/>
                    <a:pt x="12041" y="537"/>
                  </a:cubicBezTo>
                  <a:cubicBezTo>
                    <a:pt x="23600" y="8725"/>
                    <a:pt x="34678" y="17876"/>
                    <a:pt x="44792" y="27509"/>
                  </a:cubicBezTo>
                  <a:cubicBezTo>
                    <a:pt x="49608" y="32325"/>
                    <a:pt x="46237" y="40513"/>
                    <a:pt x="38049" y="40995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3" name="Google Shape;153;p3"/>
            <p:cNvSpPr/>
            <p:nvPr/>
          </p:nvSpPr>
          <p:spPr>
            <a:xfrm>
              <a:off x="1995308" y="3645399"/>
              <a:ext cx="58759" cy="19843"/>
            </a:xfrm>
            <a:custGeom>
              <a:rect b="b" l="l" r="r" t="t"/>
              <a:pathLst>
                <a:path extrusionOk="0" h="19843" w="58759">
                  <a:moveTo>
                    <a:pt x="27453" y="1542"/>
                  </a:moveTo>
                  <a:cubicBezTo>
                    <a:pt x="33233" y="1542"/>
                    <a:pt x="40939" y="578"/>
                    <a:pt x="48163" y="2024"/>
                  </a:cubicBezTo>
                  <a:cubicBezTo>
                    <a:pt x="52017" y="2987"/>
                    <a:pt x="55388" y="7803"/>
                    <a:pt x="58759" y="11174"/>
                  </a:cubicBezTo>
                  <a:cubicBezTo>
                    <a:pt x="55388" y="14064"/>
                    <a:pt x="51535" y="19844"/>
                    <a:pt x="48163" y="19844"/>
                  </a:cubicBezTo>
                  <a:cubicBezTo>
                    <a:pt x="35159" y="19844"/>
                    <a:pt x="21674" y="18399"/>
                    <a:pt x="8669" y="15991"/>
                  </a:cubicBezTo>
                  <a:cubicBezTo>
                    <a:pt x="5298" y="15509"/>
                    <a:pt x="2890" y="9248"/>
                    <a:pt x="0" y="5877"/>
                  </a:cubicBezTo>
                  <a:cubicBezTo>
                    <a:pt x="3371" y="3950"/>
                    <a:pt x="6743" y="578"/>
                    <a:pt x="10596" y="97"/>
                  </a:cubicBezTo>
                  <a:cubicBezTo>
                    <a:pt x="15412" y="-385"/>
                    <a:pt x="20710" y="1060"/>
                    <a:pt x="27453" y="1542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4" name="Google Shape;154;p3"/>
            <p:cNvSpPr/>
            <p:nvPr/>
          </p:nvSpPr>
          <p:spPr>
            <a:xfrm>
              <a:off x="2037174" y="2947607"/>
              <a:ext cx="57351" cy="19369"/>
            </a:xfrm>
            <a:custGeom>
              <a:rect b="b" l="l" r="r" t="t"/>
              <a:pathLst>
                <a:path extrusionOk="0" h="19369" w="57351">
                  <a:moveTo>
                    <a:pt x="36" y="11078"/>
                  </a:moveTo>
                  <a:cubicBezTo>
                    <a:pt x="-445" y="3371"/>
                    <a:pt x="3890" y="0"/>
                    <a:pt x="10632" y="0"/>
                  </a:cubicBezTo>
                  <a:cubicBezTo>
                    <a:pt x="23155" y="482"/>
                    <a:pt x="35677" y="963"/>
                    <a:pt x="48200" y="2890"/>
                  </a:cubicBezTo>
                  <a:cubicBezTo>
                    <a:pt x="51571" y="3371"/>
                    <a:pt x="54461" y="9633"/>
                    <a:pt x="57351" y="13004"/>
                  </a:cubicBezTo>
                  <a:cubicBezTo>
                    <a:pt x="53980" y="14931"/>
                    <a:pt x="50608" y="18784"/>
                    <a:pt x="46755" y="18784"/>
                  </a:cubicBezTo>
                  <a:cubicBezTo>
                    <a:pt x="30379" y="20710"/>
                    <a:pt x="14967" y="17820"/>
                    <a:pt x="36" y="11078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5" name="Google Shape;155;p3"/>
            <p:cNvSpPr/>
            <p:nvPr/>
          </p:nvSpPr>
          <p:spPr>
            <a:xfrm>
              <a:off x="2122460" y="2957721"/>
              <a:ext cx="52876" cy="35233"/>
            </a:xfrm>
            <a:custGeom>
              <a:rect b="b" l="l" r="r" t="t"/>
              <a:pathLst>
                <a:path extrusionOk="0" h="35233" w="52876">
                  <a:moveTo>
                    <a:pt x="3372" y="0"/>
                  </a:moveTo>
                  <a:cubicBezTo>
                    <a:pt x="22637" y="8669"/>
                    <a:pt x="37086" y="14931"/>
                    <a:pt x="50572" y="21674"/>
                  </a:cubicBezTo>
                  <a:cubicBezTo>
                    <a:pt x="52498" y="22637"/>
                    <a:pt x="53462" y="28898"/>
                    <a:pt x="52498" y="31306"/>
                  </a:cubicBezTo>
                  <a:cubicBezTo>
                    <a:pt x="51535" y="33714"/>
                    <a:pt x="45755" y="35641"/>
                    <a:pt x="43347" y="35159"/>
                  </a:cubicBezTo>
                  <a:cubicBezTo>
                    <a:pt x="30343" y="30343"/>
                    <a:pt x="17339" y="25045"/>
                    <a:pt x="4335" y="19265"/>
                  </a:cubicBezTo>
                  <a:cubicBezTo>
                    <a:pt x="1927" y="18302"/>
                    <a:pt x="0" y="13486"/>
                    <a:pt x="0" y="10114"/>
                  </a:cubicBezTo>
                  <a:cubicBezTo>
                    <a:pt x="0" y="6261"/>
                    <a:pt x="2408" y="2890"/>
                    <a:pt x="3372" y="0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6" name="Google Shape;156;p3"/>
            <p:cNvSpPr/>
            <p:nvPr/>
          </p:nvSpPr>
          <p:spPr>
            <a:xfrm>
              <a:off x="2235606" y="3538881"/>
              <a:ext cx="43385" cy="43279"/>
            </a:xfrm>
            <a:custGeom>
              <a:rect b="b" l="l" r="r" t="t"/>
              <a:pathLst>
                <a:path extrusionOk="0" h="43279" w="43385">
                  <a:moveTo>
                    <a:pt x="43386" y="5953"/>
                  </a:moveTo>
                  <a:cubicBezTo>
                    <a:pt x="41941" y="8843"/>
                    <a:pt x="41459" y="11251"/>
                    <a:pt x="40014" y="13178"/>
                  </a:cubicBezTo>
                  <a:cubicBezTo>
                    <a:pt x="30863" y="23292"/>
                    <a:pt x="22194" y="32925"/>
                    <a:pt x="12561" y="42076"/>
                  </a:cubicBezTo>
                  <a:cubicBezTo>
                    <a:pt x="10153" y="44002"/>
                    <a:pt x="4855" y="43039"/>
                    <a:pt x="520" y="43039"/>
                  </a:cubicBezTo>
                  <a:cubicBezTo>
                    <a:pt x="520" y="39186"/>
                    <a:pt x="-925" y="33888"/>
                    <a:pt x="1002" y="31480"/>
                  </a:cubicBezTo>
                  <a:cubicBezTo>
                    <a:pt x="9671" y="21366"/>
                    <a:pt x="18822" y="11251"/>
                    <a:pt x="28455" y="2100"/>
                  </a:cubicBezTo>
                  <a:cubicBezTo>
                    <a:pt x="30382" y="174"/>
                    <a:pt x="35198" y="-308"/>
                    <a:pt x="38569" y="174"/>
                  </a:cubicBezTo>
                  <a:cubicBezTo>
                    <a:pt x="40496" y="655"/>
                    <a:pt x="41941" y="4027"/>
                    <a:pt x="43386" y="5953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7" name="Google Shape;157;p3"/>
            <p:cNvSpPr/>
            <p:nvPr/>
          </p:nvSpPr>
          <p:spPr>
            <a:xfrm>
              <a:off x="2337228" y="3212024"/>
              <a:ext cx="22017" cy="56247"/>
            </a:xfrm>
            <a:custGeom>
              <a:rect b="b" l="l" r="r" t="t"/>
              <a:pathLst>
                <a:path extrusionOk="0" h="56247" w="22017">
                  <a:moveTo>
                    <a:pt x="20270" y="54425"/>
                  </a:moveTo>
                  <a:cubicBezTo>
                    <a:pt x="12564" y="58278"/>
                    <a:pt x="7266" y="55870"/>
                    <a:pt x="5821" y="48645"/>
                  </a:cubicBezTo>
                  <a:cubicBezTo>
                    <a:pt x="3413" y="36123"/>
                    <a:pt x="1486" y="23600"/>
                    <a:pt x="41" y="11078"/>
                  </a:cubicBezTo>
                  <a:cubicBezTo>
                    <a:pt x="-440" y="7706"/>
                    <a:pt x="3413" y="3853"/>
                    <a:pt x="5339" y="0"/>
                  </a:cubicBezTo>
                  <a:cubicBezTo>
                    <a:pt x="8711" y="2408"/>
                    <a:pt x="14490" y="3853"/>
                    <a:pt x="14972" y="6743"/>
                  </a:cubicBezTo>
                  <a:cubicBezTo>
                    <a:pt x="18825" y="22637"/>
                    <a:pt x="25086" y="38531"/>
                    <a:pt x="20270" y="54425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8" name="Google Shape;158;p3"/>
            <p:cNvSpPr/>
            <p:nvPr/>
          </p:nvSpPr>
          <p:spPr>
            <a:xfrm>
              <a:off x="2261827" y="3058266"/>
              <a:ext cx="39800" cy="53096"/>
            </a:xfrm>
            <a:custGeom>
              <a:rect b="b" l="l" r="r" t="t"/>
              <a:pathLst>
                <a:path extrusionOk="0" h="53096" w="39800">
                  <a:moveTo>
                    <a:pt x="34021" y="53097"/>
                  </a:moveTo>
                  <a:cubicBezTo>
                    <a:pt x="19090" y="39611"/>
                    <a:pt x="9939" y="24199"/>
                    <a:pt x="307" y="9750"/>
                  </a:cubicBezTo>
                  <a:cubicBezTo>
                    <a:pt x="-657" y="8305"/>
                    <a:pt x="788" y="3970"/>
                    <a:pt x="2715" y="2043"/>
                  </a:cubicBezTo>
                  <a:cubicBezTo>
                    <a:pt x="4641" y="599"/>
                    <a:pt x="8976" y="-846"/>
                    <a:pt x="10421" y="599"/>
                  </a:cubicBezTo>
                  <a:cubicBezTo>
                    <a:pt x="23425" y="12639"/>
                    <a:pt x="36429" y="25162"/>
                    <a:pt x="39801" y="43946"/>
                  </a:cubicBezTo>
                  <a:cubicBezTo>
                    <a:pt x="39801" y="45391"/>
                    <a:pt x="37393" y="47799"/>
                    <a:pt x="34021" y="53097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59" name="Google Shape;159;p3"/>
            <p:cNvSpPr/>
            <p:nvPr/>
          </p:nvSpPr>
          <p:spPr>
            <a:xfrm>
              <a:off x="2161472" y="3596109"/>
              <a:ext cx="53480" cy="36460"/>
            </a:xfrm>
            <a:custGeom>
              <a:rect b="b" l="l" r="r" t="t"/>
              <a:pathLst>
                <a:path extrusionOk="0" h="36460" w="53480">
                  <a:moveTo>
                    <a:pt x="0" y="30121"/>
                  </a:moveTo>
                  <a:cubicBezTo>
                    <a:pt x="12041" y="15190"/>
                    <a:pt x="29861" y="9892"/>
                    <a:pt x="44310" y="259"/>
                  </a:cubicBezTo>
                  <a:cubicBezTo>
                    <a:pt x="45755" y="-704"/>
                    <a:pt x="50572" y="1223"/>
                    <a:pt x="52017" y="2667"/>
                  </a:cubicBezTo>
                  <a:cubicBezTo>
                    <a:pt x="53462" y="4594"/>
                    <a:pt x="53943" y="8447"/>
                    <a:pt x="52980" y="10855"/>
                  </a:cubicBezTo>
                  <a:cubicBezTo>
                    <a:pt x="49608" y="19043"/>
                    <a:pt x="16376" y="37827"/>
                    <a:pt x="7706" y="36382"/>
                  </a:cubicBezTo>
                  <a:cubicBezTo>
                    <a:pt x="5298" y="36382"/>
                    <a:pt x="3371" y="33010"/>
                    <a:pt x="0" y="30121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0" name="Google Shape;160;p3"/>
            <p:cNvSpPr/>
            <p:nvPr/>
          </p:nvSpPr>
          <p:spPr>
            <a:xfrm>
              <a:off x="2289094" y="3466327"/>
              <a:ext cx="32889" cy="52498"/>
            </a:xfrm>
            <a:custGeom>
              <a:rect b="b" l="l" r="r" t="t"/>
              <a:pathLst>
                <a:path extrusionOk="0" h="52498" w="32889">
                  <a:moveTo>
                    <a:pt x="5791" y="52498"/>
                  </a:moveTo>
                  <a:cubicBezTo>
                    <a:pt x="-5768" y="42866"/>
                    <a:pt x="2902" y="35159"/>
                    <a:pt x="6755" y="27935"/>
                  </a:cubicBezTo>
                  <a:cubicBezTo>
                    <a:pt x="20722" y="1927"/>
                    <a:pt x="20722" y="1927"/>
                    <a:pt x="32763" y="0"/>
                  </a:cubicBezTo>
                  <a:cubicBezTo>
                    <a:pt x="34208" y="17821"/>
                    <a:pt x="23130" y="39494"/>
                    <a:pt x="5791" y="52498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1" name="Google Shape;161;p3"/>
            <p:cNvSpPr/>
            <p:nvPr/>
          </p:nvSpPr>
          <p:spPr>
            <a:xfrm>
              <a:off x="1913912" y="3623931"/>
              <a:ext cx="54050" cy="27087"/>
            </a:xfrm>
            <a:custGeom>
              <a:rect b="b" l="l" r="r" t="t"/>
              <a:pathLst>
                <a:path extrusionOk="0" h="27087" w="54050">
                  <a:moveTo>
                    <a:pt x="0" y="4707"/>
                  </a:moveTo>
                  <a:cubicBezTo>
                    <a:pt x="482" y="2781"/>
                    <a:pt x="482" y="1336"/>
                    <a:pt x="963" y="1336"/>
                  </a:cubicBezTo>
                  <a:cubicBezTo>
                    <a:pt x="11078" y="-3962"/>
                    <a:pt x="50090" y="7597"/>
                    <a:pt x="53461" y="16748"/>
                  </a:cubicBezTo>
                  <a:cubicBezTo>
                    <a:pt x="55870" y="22528"/>
                    <a:pt x="50572" y="28308"/>
                    <a:pt x="43347" y="26862"/>
                  </a:cubicBezTo>
                  <a:cubicBezTo>
                    <a:pt x="27453" y="23009"/>
                    <a:pt x="12523" y="15303"/>
                    <a:pt x="0" y="4707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2" name="Google Shape;162;p3"/>
            <p:cNvSpPr/>
            <p:nvPr/>
          </p:nvSpPr>
          <p:spPr>
            <a:xfrm>
              <a:off x="1951961" y="2953550"/>
              <a:ext cx="55869" cy="21228"/>
            </a:xfrm>
            <a:custGeom>
              <a:rect b="b" l="l" r="r" t="t"/>
              <a:pathLst>
                <a:path extrusionOk="0" h="21228" w="55869">
                  <a:moveTo>
                    <a:pt x="55870" y="2726"/>
                  </a:moveTo>
                  <a:cubicBezTo>
                    <a:pt x="50572" y="17175"/>
                    <a:pt x="22155" y="25363"/>
                    <a:pt x="0" y="19102"/>
                  </a:cubicBezTo>
                  <a:cubicBezTo>
                    <a:pt x="7225" y="3208"/>
                    <a:pt x="33714" y="-4498"/>
                    <a:pt x="55870" y="2726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3" name="Google Shape;163;p3"/>
            <p:cNvSpPr/>
            <p:nvPr/>
          </p:nvSpPr>
          <p:spPr>
            <a:xfrm>
              <a:off x="1731339" y="3344474"/>
              <a:ext cx="20743" cy="54424"/>
            </a:xfrm>
            <a:custGeom>
              <a:rect b="b" l="l" r="r" t="t"/>
              <a:pathLst>
                <a:path extrusionOk="0" h="54424" w="20743">
                  <a:moveTo>
                    <a:pt x="14964" y="54425"/>
                  </a:moveTo>
                  <a:cubicBezTo>
                    <a:pt x="12074" y="51535"/>
                    <a:pt x="7740" y="49608"/>
                    <a:pt x="6776" y="46237"/>
                  </a:cubicBezTo>
                  <a:cubicBezTo>
                    <a:pt x="3887" y="34196"/>
                    <a:pt x="1479" y="21674"/>
                    <a:pt x="34" y="9151"/>
                  </a:cubicBezTo>
                  <a:cubicBezTo>
                    <a:pt x="-448" y="6261"/>
                    <a:pt x="4368" y="2890"/>
                    <a:pt x="6776" y="0"/>
                  </a:cubicBezTo>
                  <a:cubicBezTo>
                    <a:pt x="9666" y="2408"/>
                    <a:pt x="14001" y="3853"/>
                    <a:pt x="14483" y="6743"/>
                  </a:cubicBezTo>
                  <a:cubicBezTo>
                    <a:pt x="17372" y="21674"/>
                    <a:pt x="18817" y="37086"/>
                    <a:pt x="20744" y="52017"/>
                  </a:cubicBezTo>
                  <a:cubicBezTo>
                    <a:pt x="19299" y="52980"/>
                    <a:pt x="16891" y="53943"/>
                    <a:pt x="14964" y="54425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4" name="Google Shape;164;p3"/>
            <p:cNvSpPr/>
            <p:nvPr/>
          </p:nvSpPr>
          <p:spPr>
            <a:xfrm>
              <a:off x="2344576" y="3297274"/>
              <a:ext cx="18219" cy="57849"/>
            </a:xfrm>
            <a:custGeom>
              <a:rect b="b" l="l" r="r" t="t"/>
              <a:pathLst>
                <a:path extrusionOk="0" h="57849" w="18219">
                  <a:moveTo>
                    <a:pt x="1362" y="32751"/>
                  </a:moveTo>
                  <a:cubicBezTo>
                    <a:pt x="1362" y="24563"/>
                    <a:pt x="399" y="16857"/>
                    <a:pt x="1844" y="9633"/>
                  </a:cubicBezTo>
                  <a:cubicBezTo>
                    <a:pt x="2326" y="6261"/>
                    <a:pt x="6660" y="3372"/>
                    <a:pt x="9068" y="0"/>
                  </a:cubicBezTo>
                  <a:cubicBezTo>
                    <a:pt x="11958" y="2890"/>
                    <a:pt x="18220" y="5298"/>
                    <a:pt x="18220" y="8188"/>
                  </a:cubicBezTo>
                  <a:cubicBezTo>
                    <a:pt x="17738" y="23600"/>
                    <a:pt x="16293" y="39012"/>
                    <a:pt x="14366" y="53943"/>
                  </a:cubicBezTo>
                  <a:cubicBezTo>
                    <a:pt x="14366" y="55388"/>
                    <a:pt x="9550" y="58278"/>
                    <a:pt x="7624" y="57796"/>
                  </a:cubicBezTo>
                  <a:cubicBezTo>
                    <a:pt x="4734" y="56833"/>
                    <a:pt x="399" y="53461"/>
                    <a:pt x="399" y="51053"/>
                  </a:cubicBezTo>
                  <a:cubicBezTo>
                    <a:pt x="-564" y="45274"/>
                    <a:pt x="399" y="38531"/>
                    <a:pt x="1362" y="32751"/>
                  </a:cubicBezTo>
                  <a:close/>
                </a:path>
              </a:pathLst>
            </a:custGeom>
            <a:solidFill>
              <a:srgbClr val="8A33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5" name="Google Shape;165;p3"/>
            <p:cNvSpPr/>
            <p:nvPr/>
          </p:nvSpPr>
          <p:spPr>
            <a:xfrm>
              <a:off x="1739364" y="3176059"/>
              <a:ext cx="23796" cy="53785"/>
            </a:xfrm>
            <a:custGeom>
              <a:rect b="b" l="l" r="r" t="t"/>
              <a:pathLst>
                <a:path extrusionOk="0" h="53785" w="23796">
                  <a:moveTo>
                    <a:pt x="197" y="53786"/>
                  </a:moveTo>
                  <a:cubicBezTo>
                    <a:pt x="-1248" y="31630"/>
                    <a:pt x="5494" y="15736"/>
                    <a:pt x="13201" y="324"/>
                  </a:cubicBezTo>
                  <a:cubicBezTo>
                    <a:pt x="13682" y="-639"/>
                    <a:pt x="19944" y="806"/>
                    <a:pt x="23797" y="1287"/>
                  </a:cubicBezTo>
                  <a:cubicBezTo>
                    <a:pt x="22833" y="7067"/>
                    <a:pt x="23797" y="13328"/>
                    <a:pt x="21388" y="18144"/>
                  </a:cubicBezTo>
                  <a:cubicBezTo>
                    <a:pt x="15609" y="28740"/>
                    <a:pt x="19462" y="44634"/>
                    <a:pt x="197" y="53786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6" name="Google Shape;166;p3"/>
            <p:cNvSpPr/>
            <p:nvPr/>
          </p:nvSpPr>
          <p:spPr>
            <a:xfrm>
              <a:off x="1810842" y="3032709"/>
              <a:ext cx="45755" cy="40314"/>
            </a:xfrm>
            <a:custGeom>
              <a:rect b="b" l="l" r="r" t="t"/>
              <a:pathLst>
                <a:path extrusionOk="0" h="40314" w="45755">
                  <a:moveTo>
                    <a:pt x="0" y="36751"/>
                  </a:moveTo>
                  <a:cubicBezTo>
                    <a:pt x="22637" y="4000"/>
                    <a:pt x="30825" y="-2262"/>
                    <a:pt x="45755" y="628"/>
                  </a:cubicBezTo>
                  <a:cubicBezTo>
                    <a:pt x="36604" y="16522"/>
                    <a:pt x="23600" y="28081"/>
                    <a:pt x="11078" y="40122"/>
                  </a:cubicBezTo>
                  <a:cubicBezTo>
                    <a:pt x="10114" y="41085"/>
                    <a:pt x="5298" y="38196"/>
                    <a:pt x="0" y="36751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7" name="Google Shape;167;p3"/>
            <p:cNvSpPr/>
            <p:nvPr/>
          </p:nvSpPr>
          <p:spPr>
            <a:xfrm>
              <a:off x="1751119" y="3425388"/>
              <a:ext cx="28302" cy="55869"/>
            </a:xfrm>
            <a:custGeom>
              <a:rect b="b" l="l" r="r" t="t"/>
              <a:pathLst>
                <a:path extrusionOk="0" h="55869" w="28302">
                  <a:moveTo>
                    <a:pt x="20710" y="55870"/>
                  </a:moveTo>
                  <a:cubicBezTo>
                    <a:pt x="9151" y="39494"/>
                    <a:pt x="963" y="23118"/>
                    <a:pt x="0" y="0"/>
                  </a:cubicBezTo>
                  <a:cubicBezTo>
                    <a:pt x="20229" y="7225"/>
                    <a:pt x="17339" y="25527"/>
                    <a:pt x="25045" y="37086"/>
                  </a:cubicBezTo>
                  <a:cubicBezTo>
                    <a:pt x="28416" y="42384"/>
                    <a:pt x="31788" y="49127"/>
                    <a:pt x="20710" y="55870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8" name="Google Shape;168;p3"/>
            <p:cNvSpPr/>
            <p:nvPr/>
          </p:nvSpPr>
          <p:spPr>
            <a:xfrm>
              <a:off x="1844840" y="3568434"/>
              <a:ext cx="47880" cy="40535"/>
            </a:xfrm>
            <a:custGeom>
              <a:rect b="b" l="l" r="r" t="t"/>
              <a:pathLst>
                <a:path extrusionOk="0" h="40535" w="47880">
                  <a:moveTo>
                    <a:pt x="3088" y="0"/>
                  </a:moveTo>
                  <a:cubicBezTo>
                    <a:pt x="18501" y="12041"/>
                    <a:pt x="31986" y="23118"/>
                    <a:pt x="47880" y="35641"/>
                  </a:cubicBezTo>
                  <a:cubicBezTo>
                    <a:pt x="30060" y="48645"/>
                    <a:pt x="23317" y="32270"/>
                    <a:pt x="15129" y="26490"/>
                  </a:cubicBezTo>
                  <a:cubicBezTo>
                    <a:pt x="8868" y="21674"/>
                    <a:pt x="-6544" y="17821"/>
                    <a:pt x="3088" y="0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69" name="Google Shape;169;p3"/>
            <p:cNvSpPr/>
            <p:nvPr/>
          </p:nvSpPr>
          <p:spPr>
            <a:xfrm>
              <a:off x="1766050" y="3096556"/>
              <a:ext cx="35159" cy="49327"/>
            </a:xfrm>
            <a:custGeom>
              <a:rect b="b" l="l" r="r" t="t"/>
              <a:pathLst>
                <a:path extrusionOk="0" h="49327" w="35159">
                  <a:moveTo>
                    <a:pt x="35159" y="1321"/>
                  </a:moveTo>
                  <a:cubicBezTo>
                    <a:pt x="28898" y="19623"/>
                    <a:pt x="20710" y="35035"/>
                    <a:pt x="9633" y="49003"/>
                  </a:cubicBezTo>
                  <a:cubicBezTo>
                    <a:pt x="8669" y="49966"/>
                    <a:pt x="4335" y="48521"/>
                    <a:pt x="0" y="48040"/>
                  </a:cubicBezTo>
                  <a:cubicBezTo>
                    <a:pt x="5298" y="29256"/>
                    <a:pt x="12523" y="13844"/>
                    <a:pt x="25045" y="839"/>
                  </a:cubicBezTo>
                  <a:cubicBezTo>
                    <a:pt x="26490" y="-1087"/>
                    <a:pt x="30825" y="839"/>
                    <a:pt x="35159" y="1321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0" name="Google Shape;170;p3"/>
            <p:cNvSpPr/>
            <p:nvPr/>
          </p:nvSpPr>
          <p:spPr>
            <a:xfrm>
              <a:off x="1791095" y="3506785"/>
              <a:ext cx="40457" cy="43988"/>
            </a:xfrm>
            <a:custGeom>
              <a:rect b="b" l="l" r="r" t="t"/>
              <a:pathLst>
                <a:path extrusionOk="0" h="43988" w="40457">
                  <a:moveTo>
                    <a:pt x="0" y="0"/>
                  </a:moveTo>
                  <a:cubicBezTo>
                    <a:pt x="19265" y="5780"/>
                    <a:pt x="24082" y="25527"/>
                    <a:pt x="40457" y="40939"/>
                  </a:cubicBezTo>
                  <a:cubicBezTo>
                    <a:pt x="32270" y="42384"/>
                    <a:pt x="26008" y="45274"/>
                    <a:pt x="24563" y="43347"/>
                  </a:cubicBezTo>
                  <a:cubicBezTo>
                    <a:pt x="13486" y="31306"/>
                    <a:pt x="1445" y="19265"/>
                    <a:pt x="0" y="0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1" name="Google Shape;171;p3"/>
            <p:cNvSpPr/>
            <p:nvPr/>
          </p:nvSpPr>
          <p:spPr>
            <a:xfrm>
              <a:off x="1879196" y="2983695"/>
              <a:ext cx="51573" cy="33748"/>
            </a:xfrm>
            <a:custGeom>
              <a:rect b="b" l="l" r="r" t="t"/>
              <a:pathLst>
                <a:path extrusionOk="0" h="33748" w="51573">
                  <a:moveTo>
                    <a:pt x="51573" y="516"/>
                  </a:moveTo>
                  <a:cubicBezTo>
                    <a:pt x="34716" y="15928"/>
                    <a:pt x="17859" y="22671"/>
                    <a:pt x="520" y="33749"/>
                  </a:cubicBezTo>
                  <a:cubicBezTo>
                    <a:pt x="520" y="27487"/>
                    <a:pt x="-925" y="22190"/>
                    <a:pt x="1002" y="19781"/>
                  </a:cubicBezTo>
                  <a:cubicBezTo>
                    <a:pt x="10634" y="7259"/>
                    <a:pt x="33271" y="-2374"/>
                    <a:pt x="51573" y="516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2" name="Google Shape;172;p3"/>
            <p:cNvSpPr/>
            <p:nvPr/>
          </p:nvSpPr>
          <p:spPr>
            <a:xfrm>
              <a:off x="1728887" y="3258743"/>
              <a:ext cx="16452" cy="57314"/>
            </a:xfrm>
            <a:custGeom>
              <a:rect b="b" l="l" r="r" t="t"/>
              <a:pathLst>
                <a:path extrusionOk="0" h="57314" w="16452">
                  <a:moveTo>
                    <a:pt x="5375" y="57314"/>
                  </a:moveTo>
                  <a:cubicBezTo>
                    <a:pt x="-3294" y="37567"/>
                    <a:pt x="559" y="21192"/>
                    <a:pt x="2967" y="5298"/>
                  </a:cubicBezTo>
                  <a:cubicBezTo>
                    <a:pt x="3449" y="2890"/>
                    <a:pt x="8265" y="482"/>
                    <a:pt x="11155" y="0"/>
                  </a:cubicBezTo>
                  <a:cubicBezTo>
                    <a:pt x="12600" y="0"/>
                    <a:pt x="16453" y="3853"/>
                    <a:pt x="16453" y="6261"/>
                  </a:cubicBezTo>
                  <a:cubicBezTo>
                    <a:pt x="15971" y="19747"/>
                    <a:pt x="15490" y="33233"/>
                    <a:pt x="14045" y="46237"/>
                  </a:cubicBezTo>
                  <a:cubicBezTo>
                    <a:pt x="13563" y="49127"/>
                    <a:pt x="9710" y="51535"/>
                    <a:pt x="5375" y="57314"/>
                  </a:cubicBezTo>
                  <a:close/>
                </a:path>
              </a:pathLst>
            </a:custGeom>
            <a:solidFill>
              <a:srgbClr val="8A339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3" name="Google Shape;173;p3"/>
            <p:cNvSpPr/>
            <p:nvPr/>
          </p:nvSpPr>
          <p:spPr>
            <a:xfrm>
              <a:off x="1936188" y="3278490"/>
              <a:ext cx="15704" cy="55916"/>
            </a:xfrm>
            <a:custGeom>
              <a:rect b="b" l="l" r="r" t="t"/>
              <a:pathLst>
                <a:path extrusionOk="0" h="55916" w="15704">
                  <a:moveTo>
                    <a:pt x="14810" y="28898"/>
                  </a:moveTo>
                  <a:cubicBezTo>
                    <a:pt x="15292" y="35641"/>
                    <a:pt x="16255" y="42384"/>
                    <a:pt x="15292" y="48645"/>
                  </a:cubicBezTo>
                  <a:cubicBezTo>
                    <a:pt x="14810" y="51535"/>
                    <a:pt x="11439" y="55388"/>
                    <a:pt x="8549" y="55870"/>
                  </a:cubicBezTo>
                  <a:cubicBezTo>
                    <a:pt x="6141" y="56351"/>
                    <a:pt x="361" y="52980"/>
                    <a:pt x="361" y="51053"/>
                  </a:cubicBezTo>
                  <a:cubicBezTo>
                    <a:pt x="-120" y="35641"/>
                    <a:pt x="-120" y="20229"/>
                    <a:pt x="361" y="5298"/>
                  </a:cubicBezTo>
                  <a:cubicBezTo>
                    <a:pt x="361" y="3372"/>
                    <a:pt x="5659" y="0"/>
                    <a:pt x="8067" y="0"/>
                  </a:cubicBezTo>
                  <a:cubicBezTo>
                    <a:pt x="10957" y="482"/>
                    <a:pt x="14329" y="4335"/>
                    <a:pt x="14810" y="7225"/>
                  </a:cubicBezTo>
                  <a:cubicBezTo>
                    <a:pt x="15774" y="14449"/>
                    <a:pt x="15292" y="21674"/>
                    <a:pt x="15292" y="29380"/>
                  </a:cubicBezTo>
                  <a:cubicBezTo>
                    <a:pt x="15292" y="28898"/>
                    <a:pt x="14810" y="28898"/>
                    <a:pt x="14810" y="28898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4" name="Google Shape;174;p3"/>
            <p:cNvSpPr/>
            <p:nvPr/>
          </p:nvSpPr>
          <p:spPr>
            <a:xfrm>
              <a:off x="2072852" y="3173881"/>
              <a:ext cx="49999" cy="40784"/>
            </a:xfrm>
            <a:custGeom>
              <a:rect b="b" l="l" r="r" t="t"/>
              <a:pathLst>
                <a:path extrusionOk="0" h="40784" w="49999">
                  <a:moveTo>
                    <a:pt x="0" y="3947"/>
                  </a:moveTo>
                  <a:cubicBezTo>
                    <a:pt x="8188" y="2020"/>
                    <a:pt x="14449" y="-1351"/>
                    <a:pt x="16376" y="575"/>
                  </a:cubicBezTo>
                  <a:cubicBezTo>
                    <a:pt x="27935" y="9245"/>
                    <a:pt x="38531" y="19359"/>
                    <a:pt x="49127" y="29473"/>
                  </a:cubicBezTo>
                  <a:cubicBezTo>
                    <a:pt x="50572" y="30918"/>
                    <a:pt x="50090" y="38143"/>
                    <a:pt x="48645" y="39106"/>
                  </a:cubicBezTo>
                  <a:cubicBezTo>
                    <a:pt x="45274" y="40551"/>
                    <a:pt x="39494" y="41514"/>
                    <a:pt x="37567" y="40069"/>
                  </a:cubicBezTo>
                  <a:cubicBezTo>
                    <a:pt x="26008" y="29473"/>
                    <a:pt x="14931" y="17914"/>
                    <a:pt x="0" y="3947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5" name="Google Shape;175;p3"/>
            <p:cNvSpPr/>
            <p:nvPr/>
          </p:nvSpPr>
          <p:spPr>
            <a:xfrm>
              <a:off x="2077277" y="3396009"/>
              <a:ext cx="45503" cy="43301"/>
            </a:xfrm>
            <a:custGeom>
              <a:rect b="b" l="l" r="r" t="t"/>
              <a:pathLst>
                <a:path extrusionOk="0" h="43301" w="45503">
                  <a:moveTo>
                    <a:pt x="41811" y="0"/>
                  </a:moveTo>
                  <a:cubicBezTo>
                    <a:pt x="42775" y="3853"/>
                    <a:pt x="46628" y="10114"/>
                    <a:pt x="45183" y="12041"/>
                  </a:cubicBezTo>
                  <a:cubicBezTo>
                    <a:pt x="34105" y="23118"/>
                    <a:pt x="22546" y="33233"/>
                    <a:pt x="10505" y="42865"/>
                  </a:cubicBezTo>
                  <a:cubicBezTo>
                    <a:pt x="9060" y="44310"/>
                    <a:pt x="3281" y="41902"/>
                    <a:pt x="872" y="39494"/>
                  </a:cubicBezTo>
                  <a:cubicBezTo>
                    <a:pt x="-572" y="38531"/>
                    <a:pt x="-91" y="32751"/>
                    <a:pt x="1354" y="31306"/>
                  </a:cubicBezTo>
                  <a:cubicBezTo>
                    <a:pt x="11950" y="21192"/>
                    <a:pt x="23509" y="11078"/>
                    <a:pt x="34587" y="1445"/>
                  </a:cubicBezTo>
                  <a:cubicBezTo>
                    <a:pt x="35550" y="963"/>
                    <a:pt x="37477" y="963"/>
                    <a:pt x="41811" y="0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6" name="Google Shape;176;p3"/>
            <p:cNvSpPr/>
            <p:nvPr/>
          </p:nvSpPr>
          <p:spPr>
            <a:xfrm>
              <a:off x="1946526" y="3357478"/>
              <a:ext cx="33416" cy="52979"/>
            </a:xfrm>
            <a:custGeom>
              <a:rect b="b" l="l" r="r" t="t"/>
              <a:pathLst>
                <a:path extrusionOk="0" h="52979" w="33416">
                  <a:moveTo>
                    <a:pt x="5917" y="0"/>
                  </a:moveTo>
                  <a:cubicBezTo>
                    <a:pt x="10733" y="3853"/>
                    <a:pt x="13623" y="5298"/>
                    <a:pt x="14586" y="7706"/>
                  </a:cubicBezTo>
                  <a:cubicBezTo>
                    <a:pt x="20848" y="18784"/>
                    <a:pt x="27591" y="29861"/>
                    <a:pt x="32889" y="40939"/>
                  </a:cubicBezTo>
                  <a:cubicBezTo>
                    <a:pt x="34333" y="43829"/>
                    <a:pt x="32407" y="49127"/>
                    <a:pt x="31925" y="52980"/>
                  </a:cubicBezTo>
                  <a:cubicBezTo>
                    <a:pt x="28072" y="52017"/>
                    <a:pt x="21811" y="52498"/>
                    <a:pt x="20366" y="50572"/>
                  </a:cubicBezTo>
                  <a:cubicBezTo>
                    <a:pt x="12660" y="38531"/>
                    <a:pt x="5917" y="26008"/>
                    <a:pt x="137" y="13486"/>
                  </a:cubicBezTo>
                  <a:cubicBezTo>
                    <a:pt x="-826" y="10596"/>
                    <a:pt x="3509" y="5298"/>
                    <a:pt x="5917" y="0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7" name="Google Shape;177;p3"/>
            <p:cNvSpPr/>
            <p:nvPr/>
          </p:nvSpPr>
          <p:spPr>
            <a:xfrm>
              <a:off x="1996272" y="3425345"/>
              <a:ext cx="55869" cy="26082"/>
            </a:xfrm>
            <a:custGeom>
              <a:rect b="b" l="l" r="r" t="t"/>
              <a:pathLst>
                <a:path extrusionOk="0" h="26082" w="55869">
                  <a:moveTo>
                    <a:pt x="0" y="8713"/>
                  </a:moveTo>
                  <a:cubicBezTo>
                    <a:pt x="3371" y="-920"/>
                    <a:pt x="9151" y="-920"/>
                    <a:pt x="15412" y="1007"/>
                  </a:cubicBezTo>
                  <a:cubicBezTo>
                    <a:pt x="26008" y="3896"/>
                    <a:pt x="37086" y="6786"/>
                    <a:pt x="47200" y="10158"/>
                  </a:cubicBezTo>
                  <a:cubicBezTo>
                    <a:pt x="50572" y="11603"/>
                    <a:pt x="52980" y="15456"/>
                    <a:pt x="55870" y="18346"/>
                  </a:cubicBezTo>
                  <a:cubicBezTo>
                    <a:pt x="52980" y="21236"/>
                    <a:pt x="49608" y="26533"/>
                    <a:pt x="46719" y="26052"/>
                  </a:cubicBezTo>
                  <a:cubicBezTo>
                    <a:pt x="28898" y="26052"/>
                    <a:pt x="12523" y="21717"/>
                    <a:pt x="0" y="8713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8" name="Google Shape;178;p3"/>
            <p:cNvSpPr/>
            <p:nvPr/>
          </p:nvSpPr>
          <p:spPr>
            <a:xfrm>
              <a:off x="2129149" y="3320782"/>
              <a:ext cx="26061" cy="54516"/>
            </a:xfrm>
            <a:custGeom>
              <a:rect b="b" l="l" r="r" t="t"/>
              <a:pathLst>
                <a:path extrusionOk="0" h="54516" w="26061">
                  <a:moveTo>
                    <a:pt x="26062" y="13577"/>
                  </a:moveTo>
                  <a:cubicBezTo>
                    <a:pt x="22209" y="26099"/>
                    <a:pt x="19801" y="37177"/>
                    <a:pt x="15466" y="47291"/>
                  </a:cubicBezTo>
                  <a:cubicBezTo>
                    <a:pt x="14021" y="50663"/>
                    <a:pt x="7760" y="52108"/>
                    <a:pt x="3907" y="54516"/>
                  </a:cubicBezTo>
                  <a:cubicBezTo>
                    <a:pt x="2462" y="50663"/>
                    <a:pt x="-428" y="46810"/>
                    <a:pt x="54" y="42957"/>
                  </a:cubicBezTo>
                  <a:cubicBezTo>
                    <a:pt x="1498" y="32842"/>
                    <a:pt x="4388" y="22728"/>
                    <a:pt x="7278" y="12614"/>
                  </a:cubicBezTo>
                  <a:cubicBezTo>
                    <a:pt x="9205" y="6353"/>
                    <a:pt x="9686" y="-2317"/>
                    <a:pt x="18837" y="573"/>
                  </a:cubicBezTo>
                  <a:cubicBezTo>
                    <a:pt x="22690" y="1054"/>
                    <a:pt x="23654" y="9242"/>
                    <a:pt x="26062" y="13577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79" name="Google Shape;179;p3"/>
            <p:cNvSpPr/>
            <p:nvPr/>
          </p:nvSpPr>
          <p:spPr>
            <a:xfrm>
              <a:off x="1946547" y="3200757"/>
              <a:ext cx="35531" cy="52206"/>
            </a:xfrm>
            <a:custGeom>
              <a:rect b="b" l="l" r="r" t="t"/>
              <a:pathLst>
                <a:path extrusionOk="0" h="52206" w="35531">
                  <a:moveTo>
                    <a:pt x="6377" y="52206"/>
                  </a:moveTo>
                  <a:cubicBezTo>
                    <a:pt x="4451" y="49317"/>
                    <a:pt x="-847" y="44982"/>
                    <a:pt x="116" y="43055"/>
                  </a:cubicBezTo>
                  <a:cubicBezTo>
                    <a:pt x="7341" y="28606"/>
                    <a:pt x="15528" y="14639"/>
                    <a:pt x="24198" y="671"/>
                  </a:cubicBezTo>
                  <a:cubicBezTo>
                    <a:pt x="24679" y="-292"/>
                    <a:pt x="30459" y="-292"/>
                    <a:pt x="32386" y="1153"/>
                  </a:cubicBezTo>
                  <a:cubicBezTo>
                    <a:pt x="34312" y="2598"/>
                    <a:pt x="36239" y="6933"/>
                    <a:pt x="35275" y="8859"/>
                  </a:cubicBezTo>
                  <a:cubicBezTo>
                    <a:pt x="28051" y="22827"/>
                    <a:pt x="20345" y="36312"/>
                    <a:pt x="12157" y="49798"/>
                  </a:cubicBezTo>
                  <a:cubicBezTo>
                    <a:pt x="11194" y="51243"/>
                    <a:pt x="9267" y="51243"/>
                    <a:pt x="6377" y="52206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0" name="Google Shape;180;p3"/>
            <p:cNvSpPr/>
            <p:nvPr/>
          </p:nvSpPr>
          <p:spPr>
            <a:xfrm>
              <a:off x="2129643" y="3237979"/>
              <a:ext cx="25567" cy="55494"/>
            </a:xfrm>
            <a:custGeom>
              <a:rect b="b" l="l" r="r" t="t"/>
              <a:pathLst>
                <a:path extrusionOk="0" h="55494" w="25567">
                  <a:moveTo>
                    <a:pt x="24123" y="41474"/>
                  </a:moveTo>
                  <a:cubicBezTo>
                    <a:pt x="24123" y="43882"/>
                    <a:pt x="25086" y="46290"/>
                    <a:pt x="24123" y="48217"/>
                  </a:cubicBezTo>
                  <a:cubicBezTo>
                    <a:pt x="22196" y="51106"/>
                    <a:pt x="19788" y="53996"/>
                    <a:pt x="16898" y="55441"/>
                  </a:cubicBezTo>
                  <a:cubicBezTo>
                    <a:pt x="15454" y="55923"/>
                    <a:pt x="10637" y="53033"/>
                    <a:pt x="10156" y="51106"/>
                  </a:cubicBezTo>
                  <a:cubicBezTo>
                    <a:pt x="6302" y="36657"/>
                    <a:pt x="2931" y="22690"/>
                    <a:pt x="41" y="7759"/>
                  </a:cubicBezTo>
                  <a:cubicBezTo>
                    <a:pt x="-440" y="5351"/>
                    <a:pt x="3413" y="535"/>
                    <a:pt x="5821" y="53"/>
                  </a:cubicBezTo>
                  <a:cubicBezTo>
                    <a:pt x="8229" y="-429"/>
                    <a:pt x="13527" y="2461"/>
                    <a:pt x="14490" y="4869"/>
                  </a:cubicBezTo>
                  <a:cubicBezTo>
                    <a:pt x="18825" y="16429"/>
                    <a:pt x="22196" y="28469"/>
                    <a:pt x="25568" y="40510"/>
                  </a:cubicBezTo>
                  <a:cubicBezTo>
                    <a:pt x="25086" y="40992"/>
                    <a:pt x="24605" y="40992"/>
                    <a:pt x="24123" y="41474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1" name="Google Shape;181;p3"/>
            <p:cNvSpPr/>
            <p:nvPr/>
          </p:nvSpPr>
          <p:spPr>
            <a:xfrm>
              <a:off x="1993863" y="3160971"/>
              <a:ext cx="58759" cy="25716"/>
            </a:xfrm>
            <a:custGeom>
              <a:rect b="b" l="l" r="r" t="t"/>
              <a:pathLst>
                <a:path extrusionOk="0" h="25716" w="58759">
                  <a:moveTo>
                    <a:pt x="0" y="21192"/>
                  </a:moveTo>
                  <a:cubicBezTo>
                    <a:pt x="14931" y="3371"/>
                    <a:pt x="31788" y="482"/>
                    <a:pt x="48645" y="0"/>
                  </a:cubicBezTo>
                  <a:cubicBezTo>
                    <a:pt x="52017" y="0"/>
                    <a:pt x="55388" y="4335"/>
                    <a:pt x="58759" y="6743"/>
                  </a:cubicBezTo>
                  <a:cubicBezTo>
                    <a:pt x="56351" y="10114"/>
                    <a:pt x="54425" y="14931"/>
                    <a:pt x="51053" y="15894"/>
                  </a:cubicBezTo>
                  <a:cubicBezTo>
                    <a:pt x="39012" y="19747"/>
                    <a:pt x="26972" y="23118"/>
                    <a:pt x="14449" y="25527"/>
                  </a:cubicBezTo>
                  <a:cubicBezTo>
                    <a:pt x="11078" y="26490"/>
                    <a:pt x="7225" y="23600"/>
                    <a:pt x="0" y="21192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82" name="Google Shape;182;p3"/>
          <p:cNvGrpSpPr/>
          <p:nvPr/>
        </p:nvGrpSpPr>
        <p:grpSpPr>
          <a:xfrm>
            <a:off x="4496943" y="110308"/>
            <a:ext cx="482530" cy="483944"/>
            <a:chOff x="2773898" y="5255120"/>
            <a:chExt cx="230028" cy="230702"/>
          </a:xfrm>
        </p:grpSpPr>
        <p:sp>
          <p:nvSpPr>
            <p:cNvPr id="183" name="Google Shape;183;p3"/>
            <p:cNvSpPr/>
            <p:nvPr/>
          </p:nvSpPr>
          <p:spPr>
            <a:xfrm>
              <a:off x="2827086" y="5306648"/>
              <a:ext cx="127157" cy="127639"/>
            </a:xfrm>
            <a:custGeom>
              <a:rect b="b" l="l" r="r" t="t"/>
              <a:pathLst>
                <a:path extrusionOk="0" h="127639" w="127157">
                  <a:moveTo>
                    <a:pt x="6" y="63100"/>
                  </a:moveTo>
                  <a:cubicBezTo>
                    <a:pt x="6" y="26496"/>
                    <a:pt x="27459" y="-475"/>
                    <a:pt x="64063" y="6"/>
                  </a:cubicBezTo>
                  <a:cubicBezTo>
                    <a:pt x="99223" y="488"/>
                    <a:pt x="126676" y="27941"/>
                    <a:pt x="127158" y="62619"/>
                  </a:cubicBezTo>
                  <a:cubicBezTo>
                    <a:pt x="127158" y="97778"/>
                    <a:pt x="98741" y="127158"/>
                    <a:pt x="63582" y="127640"/>
                  </a:cubicBezTo>
                  <a:cubicBezTo>
                    <a:pt x="27941" y="127640"/>
                    <a:pt x="-476" y="99705"/>
                    <a:pt x="6" y="63100"/>
                  </a:cubicBezTo>
                  <a:close/>
                </a:path>
              </a:pathLst>
            </a:custGeom>
            <a:solidFill>
              <a:srgbClr val="F7AD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4" name="Google Shape;184;p3"/>
            <p:cNvSpPr/>
            <p:nvPr/>
          </p:nvSpPr>
          <p:spPr>
            <a:xfrm>
              <a:off x="2773898" y="5322067"/>
              <a:ext cx="24823" cy="56351"/>
            </a:xfrm>
            <a:custGeom>
              <a:rect b="b" l="l" r="r" t="t"/>
              <a:pathLst>
                <a:path extrusionOk="0" h="56351" w="24823">
                  <a:moveTo>
                    <a:pt x="214" y="34196"/>
                  </a:moveTo>
                  <a:cubicBezTo>
                    <a:pt x="2622" y="26490"/>
                    <a:pt x="5030" y="15412"/>
                    <a:pt x="9365" y="5298"/>
                  </a:cubicBezTo>
                  <a:cubicBezTo>
                    <a:pt x="10328" y="2408"/>
                    <a:pt x="16108" y="1445"/>
                    <a:pt x="19961" y="0"/>
                  </a:cubicBezTo>
                  <a:cubicBezTo>
                    <a:pt x="21888" y="3853"/>
                    <a:pt x="25259" y="7706"/>
                    <a:pt x="24777" y="11078"/>
                  </a:cubicBezTo>
                  <a:cubicBezTo>
                    <a:pt x="23332" y="22637"/>
                    <a:pt x="20924" y="34678"/>
                    <a:pt x="17553" y="46237"/>
                  </a:cubicBezTo>
                  <a:cubicBezTo>
                    <a:pt x="16590" y="50090"/>
                    <a:pt x="11292" y="52980"/>
                    <a:pt x="8402" y="56351"/>
                  </a:cubicBezTo>
                  <a:cubicBezTo>
                    <a:pt x="5512" y="52498"/>
                    <a:pt x="2622" y="48645"/>
                    <a:pt x="214" y="44310"/>
                  </a:cubicBezTo>
                  <a:cubicBezTo>
                    <a:pt x="-268" y="42384"/>
                    <a:pt x="214" y="39976"/>
                    <a:pt x="214" y="34196"/>
                  </a:cubicBezTo>
                  <a:close/>
                </a:path>
              </a:pathLst>
            </a:custGeom>
            <a:solidFill>
              <a:srgbClr val="F7B4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5" name="Google Shape;185;p3"/>
            <p:cNvSpPr/>
            <p:nvPr/>
          </p:nvSpPr>
          <p:spPr>
            <a:xfrm>
              <a:off x="2841541" y="5461213"/>
              <a:ext cx="56832" cy="24609"/>
            </a:xfrm>
            <a:custGeom>
              <a:rect b="b" l="l" r="r" t="t"/>
              <a:pathLst>
                <a:path extrusionOk="0" h="24609" w="56832">
                  <a:moveTo>
                    <a:pt x="37567" y="24610"/>
                  </a:moveTo>
                  <a:cubicBezTo>
                    <a:pt x="26971" y="21720"/>
                    <a:pt x="16376" y="18830"/>
                    <a:pt x="5780" y="14977"/>
                  </a:cubicBezTo>
                  <a:cubicBezTo>
                    <a:pt x="2890" y="14014"/>
                    <a:pt x="1927" y="8234"/>
                    <a:pt x="0" y="4863"/>
                  </a:cubicBezTo>
                  <a:cubicBezTo>
                    <a:pt x="3853" y="2936"/>
                    <a:pt x="7706" y="-435"/>
                    <a:pt x="11078" y="47"/>
                  </a:cubicBezTo>
                  <a:cubicBezTo>
                    <a:pt x="22637" y="1491"/>
                    <a:pt x="34196" y="4381"/>
                    <a:pt x="45755" y="7271"/>
                  </a:cubicBezTo>
                  <a:cubicBezTo>
                    <a:pt x="50090" y="8234"/>
                    <a:pt x="52980" y="13051"/>
                    <a:pt x="56833" y="15940"/>
                  </a:cubicBezTo>
                  <a:cubicBezTo>
                    <a:pt x="52980" y="18349"/>
                    <a:pt x="49127" y="21239"/>
                    <a:pt x="44792" y="23165"/>
                  </a:cubicBezTo>
                  <a:cubicBezTo>
                    <a:pt x="42865" y="24128"/>
                    <a:pt x="40457" y="23165"/>
                    <a:pt x="38049" y="23165"/>
                  </a:cubicBezTo>
                  <a:cubicBezTo>
                    <a:pt x="38049" y="23647"/>
                    <a:pt x="38049" y="24128"/>
                    <a:pt x="37567" y="24610"/>
                  </a:cubicBezTo>
                  <a:close/>
                </a:path>
              </a:pathLst>
            </a:custGeom>
            <a:solidFill>
              <a:srgbClr val="F7AD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6" name="Google Shape;186;p3"/>
            <p:cNvSpPr/>
            <p:nvPr/>
          </p:nvSpPr>
          <p:spPr>
            <a:xfrm>
              <a:off x="2981169" y="5362524"/>
              <a:ext cx="22757" cy="61167"/>
            </a:xfrm>
            <a:custGeom>
              <a:rect b="b" l="l" r="r" t="t"/>
              <a:pathLst>
                <a:path extrusionOk="0" h="61167" w="22757">
                  <a:moveTo>
                    <a:pt x="5826" y="61168"/>
                  </a:moveTo>
                  <a:cubicBezTo>
                    <a:pt x="2936" y="52980"/>
                    <a:pt x="-435" y="48645"/>
                    <a:pt x="46" y="44792"/>
                  </a:cubicBezTo>
                  <a:cubicBezTo>
                    <a:pt x="1973" y="32270"/>
                    <a:pt x="4381" y="20229"/>
                    <a:pt x="7752" y="8188"/>
                  </a:cubicBezTo>
                  <a:cubicBezTo>
                    <a:pt x="8716" y="4816"/>
                    <a:pt x="13050" y="2890"/>
                    <a:pt x="15940" y="0"/>
                  </a:cubicBezTo>
                  <a:cubicBezTo>
                    <a:pt x="18348" y="2890"/>
                    <a:pt x="22683" y="6261"/>
                    <a:pt x="22683" y="9151"/>
                  </a:cubicBezTo>
                  <a:cubicBezTo>
                    <a:pt x="23165" y="26490"/>
                    <a:pt x="21720" y="42866"/>
                    <a:pt x="5826" y="61168"/>
                  </a:cubicBezTo>
                  <a:close/>
                </a:path>
              </a:pathLst>
            </a:custGeom>
            <a:solidFill>
              <a:srgbClr val="F7AD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7" name="Google Shape;187;p3"/>
            <p:cNvSpPr/>
            <p:nvPr/>
          </p:nvSpPr>
          <p:spPr>
            <a:xfrm>
              <a:off x="2882443" y="5255120"/>
              <a:ext cx="59759" cy="24122"/>
            </a:xfrm>
            <a:custGeom>
              <a:rect b="b" l="l" r="r" t="t"/>
              <a:pathLst>
                <a:path extrusionOk="0" h="24122" w="59759">
                  <a:moveTo>
                    <a:pt x="59760" y="17339"/>
                  </a:moveTo>
                  <a:cubicBezTo>
                    <a:pt x="53017" y="20710"/>
                    <a:pt x="49164" y="24563"/>
                    <a:pt x="45792" y="24082"/>
                  </a:cubicBezTo>
                  <a:cubicBezTo>
                    <a:pt x="32788" y="22155"/>
                    <a:pt x="19784" y="19747"/>
                    <a:pt x="6780" y="16375"/>
                  </a:cubicBezTo>
                  <a:cubicBezTo>
                    <a:pt x="3890" y="15894"/>
                    <a:pt x="-445" y="10596"/>
                    <a:pt x="37" y="9151"/>
                  </a:cubicBezTo>
                  <a:cubicBezTo>
                    <a:pt x="1000" y="5298"/>
                    <a:pt x="4853" y="0"/>
                    <a:pt x="7743" y="0"/>
                  </a:cubicBezTo>
                  <a:cubicBezTo>
                    <a:pt x="24600" y="963"/>
                    <a:pt x="42902" y="1445"/>
                    <a:pt x="59760" y="17339"/>
                  </a:cubicBezTo>
                  <a:close/>
                </a:path>
              </a:pathLst>
            </a:custGeom>
            <a:solidFill>
              <a:srgbClr val="F7AD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8" name="Google Shape;188;p3"/>
            <p:cNvSpPr/>
            <p:nvPr/>
          </p:nvSpPr>
          <p:spPr>
            <a:xfrm>
              <a:off x="2783907" y="5400092"/>
              <a:ext cx="36799" cy="52242"/>
            </a:xfrm>
            <a:custGeom>
              <a:rect b="b" l="l" r="r" t="t"/>
              <a:pathLst>
                <a:path extrusionOk="0" h="52242" w="36799">
                  <a:moveTo>
                    <a:pt x="4172" y="0"/>
                  </a:moveTo>
                  <a:cubicBezTo>
                    <a:pt x="9951" y="3853"/>
                    <a:pt x="13323" y="5298"/>
                    <a:pt x="15249" y="8188"/>
                  </a:cubicBezTo>
                  <a:cubicBezTo>
                    <a:pt x="22474" y="18302"/>
                    <a:pt x="29698" y="28898"/>
                    <a:pt x="35960" y="39976"/>
                  </a:cubicBezTo>
                  <a:cubicBezTo>
                    <a:pt x="37405" y="42866"/>
                    <a:pt x="36923" y="49608"/>
                    <a:pt x="34997" y="51053"/>
                  </a:cubicBezTo>
                  <a:cubicBezTo>
                    <a:pt x="32588" y="52980"/>
                    <a:pt x="25364" y="52498"/>
                    <a:pt x="23437" y="50090"/>
                  </a:cubicBezTo>
                  <a:cubicBezTo>
                    <a:pt x="14768" y="39013"/>
                    <a:pt x="7062" y="26972"/>
                    <a:pt x="319" y="14931"/>
                  </a:cubicBezTo>
                  <a:cubicBezTo>
                    <a:pt x="-1126" y="12041"/>
                    <a:pt x="2727" y="6261"/>
                    <a:pt x="4172" y="0"/>
                  </a:cubicBezTo>
                  <a:close/>
                </a:path>
              </a:pathLst>
            </a:custGeom>
            <a:solidFill>
              <a:srgbClr val="F7B4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89" name="Google Shape;189;p3"/>
            <p:cNvSpPr/>
            <p:nvPr/>
          </p:nvSpPr>
          <p:spPr>
            <a:xfrm>
              <a:off x="2957994" y="5285463"/>
              <a:ext cx="34766" cy="53461"/>
            </a:xfrm>
            <a:custGeom>
              <a:rect b="b" l="l" r="r" t="t"/>
              <a:pathLst>
                <a:path extrusionOk="0" h="53461" w="34766">
                  <a:moveTo>
                    <a:pt x="28038" y="53461"/>
                  </a:moveTo>
                  <a:cubicBezTo>
                    <a:pt x="18887" y="39976"/>
                    <a:pt x="8772" y="26971"/>
                    <a:pt x="585" y="13486"/>
                  </a:cubicBezTo>
                  <a:cubicBezTo>
                    <a:pt x="-1342" y="10596"/>
                    <a:pt x="2029" y="4816"/>
                    <a:pt x="2993" y="0"/>
                  </a:cubicBezTo>
                  <a:cubicBezTo>
                    <a:pt x="32372" y="16376"/>
                    <a:pt x="42968" y="39012"/>
                    <a:pt x="28038" y="53461"/>
                  </a:cubicBezTo>
                  <a:close/>
                </a:path>
              </a:pathLst>
            </a:custGeom>
            <a:solidFill>
              <a:srgbClr val="F7AD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0" name="Google Shape;190;p3"/>
            <p:cNvSpPr/>
            <p:nvPr/>
          </p:nvSpPr>
          <p:spPr>
            <a:xfrm>
              <a:off x="2806505" y="5263105"/>
              <a:ext cx="50448" cy="38827"/>
            </a:xfrm>
            <a:custGeom>
              <a:rect b="b" l="l" r="r" t="t"/>
              <a:pathLst>
                <a:path extrusionOk="0" h="38827" w="50448">
                  <a:moveTo>
                    <a:pt x="50449" y="11761"/>
                  </a:moveTo>
                  <a:cubicBezTo>
                    <a:pt x="37926" y="20431"/>
                    <a:pt x="25885" y="30063"/>
                    <a:pt x="12399" y="38251"/>
                  </a:cubicBezTo>
                  <a:cubicBezTo>
                    <a:pt x="9991" y="39696"/>
                    <a:pt x="4212" y="38251"/>
                    <a:pt x="840" y="35843"/>
                  </a:cubicBezTo>
                  <a:cubicBezTo>
                    <a:pt x="-605" y="34880"/>
                    <a:pt x="-123" y="27655"/>
                    <a:pt x="1803" y="26210"/>
                  </a:cubicBezTo>
                  <a:cubicBezTo>
                    <a:pt x="13844" y="17059"/>
                    <a:pt x="25404" y="8390"/>
                    <a:pt x="38408" y="1165"/>
                  </a:cubicBezTo>
                  <a:cubicBezTo>
                    <a:pt x="46114" y="-2688"/>
                    <a:pt x="49967" y="3573"/>
                    <a:pt x="50449" y="11761"/>
                  </a:cubicBezTo>
                  <a:close/>
                </a:path>
              </a:pathLst>
            </a:custGeom>
            <a:solidFill>
              <a:srgbClr val="F7B4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1" name="Google Shape;191;p3"/>
            <p:cNvSpPr/>
            <p:nvPr/>
          </p:nvSpPr>
          <p:spPr>
            <a:xfrm>
              <a:off x="2924797" y="5435251"/>
              <a:ext cx="47266" cy="40759"/>
            </a:xfrm>
            <a:custGeom>
              <a:rect b="b" l="l" r="r" t="t"/>
              <a:pathLst>
                <a:path extrusionOk="0" h="40759" w="47266">
                  <a:moveTo>
                    <a:pt x="47267" y="4816"/>
                  </a:moveTo>
                  <a:cubicBezTo>
                    <a:pt x="46304" y="8670"/>
                    <a:pt x="47267" y="14931"/>
                    <a:pt x="44859" y="16857"/>
                  </a:cubicBezTo>
                  <a:cubicBezTo>
                    <a:pt x="33781" y="25527"/>
                    <a:pt x="22222" y="33233"/>
                    <a:pt x="10181" y="40457"/>
                  </a:cubicBezTo>
                  <a:cubicBezTo>
                    <a:pt x="8255" y="41421"/>
                    <a:pt x="2475" y="39976"/>
                    <a:pt x="1030" y="37568"/>
                  </a:cubicBezTo>
                  <a:cubicBezTo>
                    <a:pt x="-415" y="35641"/>
                    <a:pt x="-415" y="29380"/>
                    <a:pt x="1512" y="27935"/>
                  </a:cubicBezTo>
                  <a:cubicBezTo>
                    <a:pt x="14997" y="18302"/>
                    <a:pt x="28965" y="9151"/>
                    <a:pt x="42932" y="0"/>
                  </a:cubicBezTo>
                  <a:cubicBezTo>
                    <a:pt x="43896" y="1927"/>
                    <a:pt x="45822" y="3372"/>
                    <a:pt x="47267" y="4816"/>
                  </a:cubicBezTo>
                  <a:close/>
                </a:path>
              </a:pathLst>
            </a:custGeom>
            <a:solidFill>
              <a:srgbClr val="F7AD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192" name="Google Shape;192;p3"/>
          <p:cNvGrpSpPr/>
          <p:nvPr/>
        </p:nvGrpSpPr>
        <p:grpSpPr>
          <a:xfrm>
            <a:off x="2449447" y="108966"/>
            <a:ext cx="482075" cy="486627"/>
            <a:chOff x="1620555" y="5252711"/>
            <a:chExt cx="229811" cy="231981"/>
          </a:xfrm>
        </p:grpSpPr>
        <p:sp>
          <p:nvSpPr>
            <p:cNvPr id="193" name="Google Shape;193;p3"/>
            <p:cNvSpPr/>
            <p:nvPr/>
          </p:nvSpPr>
          <p:spPr>
            <a:xfrm>
              <a:off x="1671643" y="5306132"/>
              <a:ext cx="126676" cy="128161"/>
            </a:xfrm>
            <a:custGeom>
              <a:rect b="b" l="l" r="r" t="t"/>
              <a:pathLst>
                <a:path extrusionOk="0" h="128161" w="126676">
                  <a:moveTo>
                    <a:pt x="126677" y="63135"/>
                  </a:moveTo>
                  <a:cubicBezTo>
                    <a:pt x="126677" y="99739"/>
                    <a:pt x="100187" y="127674"/>
                    <a:pt x="64064" y="128156"/>
                  </a:cubicBezTo>
                  <a:cubicBezTo>
                    <a:pt x="29386" y="128638"/>
                    <a:pt x="488" y="98776"/>
                    <a:pt x="7" y="63617"/>
                  </a:cubicBezTo>
                  <a:cubicBezTo>
                    <a:pt x="-475" y="35682"/>
                    <a:pt x="25533" y="-1404"/>
                    <a:pt x="65027" y="41"/>
                  </a:cubicBezTo>
                  <a:cubicBezTo>
                    <a:pt x="99705" y="1968"/>
                    <a:pt x="126195" y="27494"/>
                    <a:pt x="126677" y="63135"/>
                  </a:cubicBezTo>
                  <a:close/>
                </a:path>
              </a:pathLst>
            </a:custGeom>
            <a:solidFill>
              <a:srgbClr val="E2255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4" name="Google Shape;194;p3"/>
            <p:cNvSpPr/>
            <p:nvPr/>
          </p:nvSpPr>
          <p:spPr>
            <a:xfrm>
              <a:off x="1686580" y="5461700"/>
              <a:ext cx="55869" cy="22992"/>
            </a:xfrm>
            <a:custGeom>
              <a:rect b="b" l="l" r="r" t="t"/>
              <a:pathLst>
                <a:path extrusionOk="0" h="22992" w="55869">
                  <a:moveTo>
                    <a:pt x="32270" y="22678"/>
                  </a:moveTo>
                  <a:cubicBezTo>
                    <a:pt x="27453" y="21233"/>
                    <a:pt x="17820" y="19788"/>
                    <a:pt x="8669" y="16417"/>
                  </a:cubicBezTo>
                  <a:cubicBezTo>
                    <a:pt x="4816" y="14972"/>
                    <a:pt x="2890" y="9192"/>
                    <a:pt x="0" y="5339"/>
                  </a:cubicBezTo>
                  <a:cubicBezTo>
                    <a:pt x="4335" y="3413"/>
                    <a:pt x="8669" y="-440"/>
                    <a:pt x="13004" y="41"/>
                  </a:cubicBezTo>
                  <a:cubicBezTo>
                    <a:pt x="24563" y="1486"/>
                    <a:pt x="36604" y="4376"/>
                    <a:pt x="47682" y="7266"/>
                  </a:cubicBezTo>
                  <a:cubicBezTo>
                    <a:pt x="51053" y="8229"/>
                    <a:pt x="52980" y="12564"/>
                    <a:pt x="55870" y="15454"/>
                  </a:cubicBezTo>
                  <a:cubicBezTo>
                    <a:pt x="52498" y="17862"/>
                    <a:pt x="49608" y="20752"/>
                    <a:pt x="46237" y="22197"/>
                  </a:cubicBezTo>
                  <a:cubicBezTo>
                    <a:pt x="43347" y="23641"/>
                    <a:pt x="39976" y="22678"/>
                    <a:pt x="32270" y="22678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5" name="Google Shape;195;p3"/>
            <p:cNvSpPr/>
            <p:nvPr/>
          </p:nvSpPr>
          <p:spPr>
            <a:xfrm>
              <a:off x="1726720" y="5252711"/>
              <a:ext cx="55705" cy="26536"/>
            </a:xfrm>
            <a:custGeom>
              <a:rect b="b" l="l" r="r" t="t"/>
              <a:pathLst>
                <a:path extrusionOk="0" h="26536" w="55705">
                  <a:moveTo>
                    <a:pt x="11395" y="0"/>
                  </a:moveTo>
                  <a:cubicBezTo>
                    <a:pt x="26325" y="4335"/>
                    <a:pt x="38848" y="6743"/>
                    <a:pt x="50407" y="11078"/>
                  </a:cubicBezTo>
                  <a:cubicBezTo>
                    <a:pt x="53297" y="12041"/>
                    <a:pt x="54260" y="17821"/>
                    <a:pt x="55705" y="21674"/>
                  </a:cubicBezTo>
                  <a:cubicBezTo>
                    <a:pt x="51852" y="23600"/>
                    <a:pt x="47999" y="26971"/>
                    <a:pt x="44628" y="26490"/>
                  </a:cubicBezTo>
                  <a:cubicBezTo>
                    <a:pt x="33550" y="25045"/>
                    <a:pt x="22954" y="22155"/>
                    <a:pt x="11876" y="20229"/>
                  </a:cubicBezTo>
                  <a:cubicBezTo>
                    <a:pt x="5615" y="19265"/>
                    <a:pt x="-1609" y="17821"/>
                    <a:pt x="317" y="10114"/>
                  </a:cubicBezTo>
                  <a:cubicBezTo>
                    <a:pt x="1280" y="5780"/>
                    <a:pt x="8023" y="2890"/>
                    <a:pt x="11395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6" name="Google Shape;196;p3"/>
            <p:cNvSpPr/>
            <p:nvPr/>
          </p:nvSpPr>
          <p:spPr>
            <a:xfrm>
              <a:off x="1620555" y="5322067"/>
              <a:ext cx="23159" cy="56712"/>
            </a:xfrm>
            <a:custGeom>
              <a:rect b="b" l="l" r="r" t="t"/>
              <a:pathLst>
                <a:path extrusionOk="0" h="56712" w="23159">
                  <a:moveTo>
                    <a:pt x="5339" y="56351"/>
                  </a:moveTo>
                  <a:cubicBezTo>
                    <a:pt x="3413" y="53462"/>
                    <a:pt x="-440" y="50090"/>
                    <a:pt x="41" y="47682"/>
                  </a:cubicBezTo>
                  <a:cubicBezTo>
                    <a:pt x="2449" y="33233"/>
                    <a:pt x="5339" y="18784"/>
                    <a:pt x="8711" y="4335"/>
                  </a:cubicBezTo>
                  <a:cubicBezTo>
                    <a:pt x="9192" y="2408"/>
                    <a:pt x="14490" y="0"/>
                    <a:pt x="17862" y="0"/>
                  </a:cubicBezTo>
                  <a:cubicBezTo>
                    <a:pt x="19788" y="0"/>
                    <a:pt x="23160" y="4335"/>
                    <a:pt x="23160" y="6261"/>
                  </a:cubicBezTo>
                  <a:cubicBezTo>
                    <a:pt x="18825" y="23119"/>
                    <a:pt x="19307" y="40939"/>
                    <a:pt x="11601" y="56351"/>
                  </a:cubicBezTo>
                  <a:cubicBezTo>
                    <a:pt x="9192" y="56833"/>
                    <a:pt x="7266" y="56833"/>
                    <a:pt x="5339" y="56351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7" name="Google Shape;197;p3"/>
            <p:cNvSpPr/>
            <p:nvPr/>
          </p:nvSpPr>
          <p:spPr>
            <a:xfrm>
              <a:off x="1653231" y="5260899"/>
              <a:ext cx="47949" cy="41326"/>
            </a:xfrm>
            <a:custGeom>
              <a:rect b="b" l="l" r="r" t="t"/>
              <a:pathLst>
                <a:path extrusionOk="0" h="41326" w="47949">
                  <a:moveTo>
                    <a:pt x="38648" y="0"/>
                  </a:moveTo>
                  <a:cubicBezTo>
                    <a:pt x="42982" y="3371"/>
                    <a:pt x="46835" y="4335"/>
                    <a:pt x="47317" y="6743"/>
                  </a:cubicBezTo>
                  <a:cubicBezTo>
                    <a:pt x="48280" y="9633"/>
                    <a:pt x="48280" y="15412"/>
                    <a:pt x="46354" y="16375"/>
                  </a:cubicBezTo>
                  <a:cubicBezTo>
                    <a:pt x="34313" y="25045"/>
                    <a:pt x="22272" y="33233"/>
                    <a:pt x="9750" y="40939"/>
                  </a:cubicBezTo>
                  <a:cubicBezTo>
                    <a:pt x="7823" y="41902"/>
                    <a:pt x="3007" y="40939"/>
                    <a:pt x="2043" y="39494"/>
                  </a:cubicBezTo>
                  <a:cubicBezTo>
                    <a:pt x="598" y="36604"/>
                    <a:pt x="-846" y="30824"/>
                    <a:pt x="598" y="29861"/>
                  </a:cubicBezTo>
                  <a:cubicBezTo>
                    <a:pt x="12639" y="19265"/>
                    <a:pt x="25644" y="10114"/>
                    <a:pt x="38648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8" name="Google Shape;198;p3"/>
            <p:cNvSpPr/>
            <p:nvPr/>
          </p:nvSpPr>
          <p:spPr>
            <a:xfrm>
              <a:off x="1826201" y="5362043"/>
              <a:ext cx="24165" cy="60685"/>
            </a:xfrm>
            <a:custGeom>
              <a:rect b="b" l="l" r="r" t="t"/>
              <a:pathLst>
                <a:path extrusionOk="0" h="60685" w="24165">
                  <a:moveTo>
                    <a:pt x="4869" y="60686"/>
                  </a:moveTo>
                  <a:cubicBezTo>
                    <a:pt x="2461" y="52980"/>
                    <a:pt x="-429" y="48645"/>
                    <a:pt x="53" y="44310"/>
                  </a:cubicBezTo>
                  <a:cubicBezTo>
                    <a:pt x="1498" y="32751"/>
                    <a:pt x="3425" y="21192"/>
                    <a:pt x="6796" y="9633"/>
                  </a:cubicBezTo>
                  <a:cubicBezTo>
                    <a:pt x="7759" y="5779"/>
                    <a:pt x="13539" y="3371"/>
                    <a:pt x="16910" y="0"/>
                  </a:cubicBezTo>
                  <a:cubicBezTo>
                    <a:pt x="19318" y="3371"/>
                    <a:pt x="24616" y="6743"/>
                    <a:pt x="24135" y="9633"/>
                  </a:cubicBezTo>
                  <a:cubicBezTo>
                    <a:pt x="21245" y="26008"/>
                    <a:pt x="22690" y="44310"/>
                    <a:pt x="4869" y="60686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199" name="Google Shape;199;p3"/>
            <p:cNvSpPr/>
            <p:nvPr/>
          </p:nvSpPr>
          <p:spPr>
            <a:xfrm>
              <a:off x="1802021" y="5283536"/>
              <a:ext cx="38806" cy="57796"/>
            </a:xfrm>
            <a:custGeom>
              <a:rect b="b" l="l" r="r" t="t"/>
              <a:pathLst>
                <a:path extrusionOk="0" h="57796" w="38806">
                  <a:moveTo>
                    <a:pt x="5449" y="0"/>
                  </a:moveTo>
                  <a:cubicBezTo>
                    <a:pt x="24233" y="12041"/>
                    <a:pt x="32421" y="27935"/>
                    <a:pt x="38682" y="44310"/>
                  </a:cubicBezTo>
                  <a:cubicBezTo>
                    <a:pt x="39646" y="46719"/>
                    <a:pt x="34829" y="51053"/>
                    <a:pt x="30976" y="57796"/>
                  </a:cubicBezTo>
                  <a:cubicBezTo>
                    <a:pt x="19417" y="41421"/>
                    <a:pt x="9303" y="27453"/>
                    <a:pt x="151" y="12523"/>
                  </a:cubicBezTo>
                  <a:cubicBezTo>
                    <a:pt x="-812" y="11078"/>
                    <a:pt x="3041" y="5780"/>
                    <a:pt x="5449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0" name="Google Shape;200;p3"/>
            <p:cNvSpPr/>
            <p:nvPr/>
          </p:nvSpPr>
          <p:spPr>
            <a:xfrm>
              <a:off x="1767013" y="5437083"/>
              <a:ext cx="52016" cy="39660"/>
            </a:xfrm>
            <a:custGeom>
              <a:rect b="b" l="l" r="r" t="t"/>
              <a:pathLst>
                <a:path extrusionOk="0" h="39660" w="52016">
                  <a:moveTo>
                    <a:pt x="52017" y="8282"/>
                  </a:moveTo>
                  <a:cubicBezTo>
                    <a:pt x="43347" y="23695"/>
                    <a:pt x="28416" y="31882"/>
                    <a:pt x="12523" y="38625"/>
                  </a:cubicBezTo>
                  <a:cubicBezTo>
                    <a:pt x="4816" y="41997"/>
                    <a:pt x="1927" y="36699"/>
                    <a:pt x="0" y="28993"/>
                  </a:cubicBezTo>
                  <a:cubicBezTo>
                    <a:pt x="12041" y="19841"/>
                    <a:pt x="24563" y="10691"/>
                    <a:pt x="37086" y="2021"/>
                  </a:cubicBezTo>
                  <a:cubicBezTo>
                    <a:pt x="43829" y="-2314"/>
                    <a:pt x="48645" y="576"/>
                    <a:pt x="52017" y="8282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1" name="Google Shape;201;p3"/>
            <p:cNvSpPr/>
            <p:nvPr/>
          </p:nvSpPr>
          <p:spPr>
            <a:xfrm>
              <a:off x="1629141" y="5400092"/>
              <a:ext cx="37233" cy="52407"/>
            </a:xfrm>
            <a:custGeom>
              <a:rect b="b" l="l" r="r" t="t"/>
              <a:pathLst>
                <a:path extrusionOk="0" h="52407" w="37233">
                  <a:moveTo>
                    <a:pt x="7831" y="0"/>
                  </a:moveTo>
                  <a:cubicBezTo>
                    <a:pt x="18427" y="14931"/>
                    <a:pt x="28059" y="27935"/>
                    <a:pt x="36729" y="41421"/>
                  </a:cubicBezTo>
                  <a:cubicBezTo>
                    <a:pt x="38174" y="43347"/>
                    <a:pt x="36247" y="48645"/>
                    <a:pt x="34321" y="51053"/>
                  </a:cubicBezTo>
                  <a:cubicBezTo>
                    <a:pt x="33357" y="52498"/>
                    <a:pt x="28059" y="52980"/>
                    <a:pt x="26615" y="51535"/>
                  </a:cubicBezTo>
                  <a:cubicBezTo>
                    <a:pt x="13610" y="41421"/>
                    <a:pt x="4459" y="27453"/>
                    <a:pt x="125" y="11559"/>
                  </a:cubicBezTo>
                  <a:cubicBezTo>
                    <a:pt x="-839" y="9151"/>
                    <a:pt x="3978" y="5298"/>
                    <a:pt x="7831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02" name="Google Shape;202;p3"/>
          <p:cNvGrpSpPr/>
          <p:nvPr/>
        </p:nvGrpSpPr>
        <p:grpSpPr>
          <a:xfrm>
            <a:off x="3414349" y="109589"/>
            <a:ext cx="482993" cy="485381"/>
            <a:chOff x="2197167" y="5253193"/>
            <a:chExt cx="230249" cy="231387"/>
          </a:xfrm>
        </p:grpSpPr>
        <p:sp>
          <p:nvSpPr>
            <p:cNvPr id="203" name="Google Shape;203;p3"/>
            <p:cNvSpPr/>
            <p:nvPr/>
          </p:nvSpPr>
          <p:spPr>
            <a:xfrm>
              <a:off x="2248642" y="5306648"/>
              <a:ext cx="128126" cy="127639"/>
            </a:xfrm>
            <a:custGeom>
              <a:rect b="b" l="l" r="r" t="t"/>
              <a:pathLst>
                <a:path extrusionOk="0" h="127639" w="128126">
                  <a:moveTo>
                    <a:pt x="63100" y="6"/>
                  </a:moveTo>
                  <a:cubicBezTo>
                    <a:pt x="98741" y="-476"/>
                    <a:pt x="128603" y="27459"/>
                    <a:pt x="128121" y="63100"/>
                  </a:cubicBezTo>
                  <a:cubicBezTo>
                    <a:pt x="127639" y="103076"/>
                    <a:pt x="93443" y="127639"/>
                    <a:pt x="63582" y="127639"/>
                  </a:cubicBezTo>
                  <a:cubicBezTo>
                    <a:pt x="29867" y="127639"/>
                    <a:pt x="969" y="99223"/>
                    <a:pt x="6" y="65027"/>
                  </a:cubicBezTo>
                  <a:cubicBezTo>
                    <a:pt x="-476" y="29386"/>
                    <a:pt x="27459" y="488"/>
                    <a:pt x="63100" y="6"/>
                  </a:cubicBezTo>
                  <a:close/>
                </a:path>
              </a:pathLst>
            </a:custGeom>
            <a:solidFill>
              <a:srgbClr val="F25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4" name="Google Shape;204;p3"/>
            <p:cNvSpPr/>
            <p:nvPr/>
          </p:nvSpPr>
          <p:spPr>
            <a:xfrm>
              <a:off x="2305776" y="5253193"/>
              <a:ext cx="53648" cy="26055"/>
            </a:xfrm>
            <a:custGeom>
              <a:rect b="b" l="l" r="r" t="t"/>
              <a:pathLst>
                <a:path extrusionOk="0" h="26055" w="53648">
                  <a:moveTo>
                    <a:pt x="11264" y="0"/>
                  </a:moveTo>
                  <a:cubicBezTo>
                    <a:pt x="25713" y="4335"/>
                    <a:pt x="37272" y="6743"/>
                    <a:pt x="48350" y="11078"/>
                  </a:cubicBezTo>
                  <a:cubicBezTo>
                    <a:pt x="51240" y="12041"/>
                    <a:pt x="52203" y="17821"/>
                    <a:pt x="53648" y="21674"/>
                  </a:cubicBezTo>
                  <a:cubicBezTo>
                    <a:pt x="49795" y="23118"/>
                    <a:pt x="45942" y="26490"/>
                    <a:pt x="42571" y="26008"/>
                  </a:cubicBezTo>
                  <a:cubicBezTo>
                    <a:pt x="32456" y="24564"/>
                    <a:pt x="22342" y="21674"/>
                    <a:pt x="12227" y="20229"/>
                  </a:cubicBezTo>
                  <a:cubicBezTo>
                    <a:pt x="5966" y="19265"/>
                    <a:pt x="-1258" y="18784"/>
                    <a:pt x="187" y="11078"/>
                  </a:cubicBezTo>
                  <a:cubicBezTo>
                    <a:pt x="668" y="6261"/>
                    <a:pt x="7893" y="2890"/>
                    <a:pt x="11264" y="0"/>
                  </a:cubicBezTo>
                  <a:close/>
                </a:path>
              </a:pathLst>
            </a:custGeom>
            <a:solidFill>
              <a:srgbClr val="F25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5" name="Google Shape;205;p3"/>
            <p:cNvSpPr/>
            <p:nvPr/>
          </p:nvSpPr>
          <p:spPr>
            <a:xfrm>
              <a:off x="2206346" y="5403440"/>
              <a:ext cx="36578" cy="48186"/>
            </a:xfrm>
            <a:custGeom>
              <a:rect b="b" l="l" r="r" t="t"/>
              <a:pathLst>
                <a:path extrusionOk="0" h="48186" w="36578">
                  <a:moveTo>
                    <a:pt x="9551" y="23"/>
                  </a:moveTo>
                  <a:cubicBezTo>
                    <a:pt x="10514" y="986"/>
                    <a:pt x="13404" y="2431"/>
                    <a:pt x="14849" y="4839"/>
                  </a:cubicBezTo>
                  <a:cubicBezTo>
                    <a:pt x="22073" y="14953"/>
                    <a:pt x="29779" y="25549"/>
                    <a:pt x="36041" y="36145"/>
                  </a:cubicBezTo>
                  <a:cubicBezTo>
                    <a:pt x="37486" y="39035"/>
                    <a:pt x="35559" y="43851"/>
                    <a:pt x="35559" y="48186"/>
                  </a:cubicBezTo>
                  <a:cubicBezTo>
                    <a:pt x="31706" y="47705"/>
                    <a:pt x="25926" y="48668"/>
                    <a:pt x="24000" y="46260"/>
                  </a:cubicBezTo>
                  <a:cubicBezTo>
                    <a:pt x="15812" y="35664"/>
                    <a:pt x="7624" y="25068"/>
                    <a:pt x="1363" y="13509"/>
                  </a:cubicBezTo>
                  <a:cubicBezTo>
                    <a:pt x="-2490" y="6766"/>
                    <a:pt x="2326" y="-459"/>
                    <a:pt x="9551" y="23"/>
                  </a:cubicBezTo>
                  <a:close/>
                </a:path>
              </a:pathLst>
            </a:custGeom>
            <a:solidFill>
              <a:srgbClr val="F360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6" name="Google Shape;206;p3"/>
            <p:cNvSpPr/>
            <p:nvPr/>
          </p:nvSpPr>
          <p:spPr>
            <a:xfrm>
              <a:off x="2197167" y="5322067"/>
              <a:ext cx="23593" cy="56351"/>
            </a:xfrm>
            <a:custGeom>
              <a:rect b="b" l="l" r="r" t="t"/>
              <a:pathLst>
                <a:path extrusionOk="0" h="56351" w="23593">
                  <a:moveTo>
                    <a:pt x="428" y="33714"/>
                  </a:moveTo>
                  <a:cubicBezTo>
                    <a:pt x="2355" y="27453"/>
                    <a:pt x="4763" y="16376"/>
                    <a:pt x="8616" y="6261"/>
                  </a:cubicBezTo>
                  <a:cubicBezTo>
                    <a:pt x="9579" y="3372"/>
                    <a:pt x="15359" y="1927"/>
                    <a:pt x="18730" y="0"/>
                  </a:cubicBezTo>
                  <a:cubicBezTo>
                    <a:pt x="20657" y="3853"/>
                    <a:pt x="24028" y="7706"/>
                    <a:pt x="23547" y="11078"/>
                  </a:cubicBezTo>
                  <a:cubicBezTo>
                    <a:pt x="22102" y="23119"/>
                    <a:pt x="20175" y="34678"/>
                    <a:pt x="16804" y="46237"/>
                  </a:cubicBezTo>
                  <a:cubicBezTo>
                    <a:pt x="15840" y="50090"/>
                    <a:pt x="10542" y="52980"/>
                    <a:pt x="7171" y="56351"/>
                  </a:cubicBezTo>
                  <a:cubicBezTo>
                    <a:pt x="4763" y="52980"/>
                    <a:pt x="2355" y="49609"/>
                    <a:pt x="428" y="46237"/>
                  </a:cubicBezTo>
                  <a:cubicBezTo>
                    <a:pt x="-535" y="43829"/>
                    <a:pt x="428" y="40939"/>
                    <a:pt x="428" y="33714"/>
                  </a:cubicBezTo>
                  <a:close/>
                </a:path>
              </a:pathLst>
            </a:custGeom>
            <a:solidFill>
              <a:srgbClr val="F360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7" name="Google Shape;207;p3"/>
            <p:cNvSpPr/>
            <p:nvPr/>
          </p:nvSpPr>
          <p:spPr>
            <a:xfrm>
              <a:off x="2230155" y="5263763"/>
              <a:ext cx="48836" cy="42891"/>
            </a:xfrm>
            <a:custGeom>
              <a:rect b="b" l="l" r="r" t="t"/>
              <a:pathLst>
                <a:path extrusionOk="0" h="42891" w="48836">
                  <a:moveTo>
                    <a:pt x="4044" y="42892"/>
                  </a:moveTo>
                  <a:cubicBezTo>
                    <a:pt x="2118" y="35667"/>
                    <a:pt x="-772" y="28443"/>
                    <a:pt x="191" y="27479"/>
                  </a:cubicBezTo>
                  <a:cubicBezTo>
                    <a:pt x="12714" y="17847"/>
                    <a:pt x="26200" y="8696"/>
                    <a:pt x="39685" y="26"/>
                  </a:cubicBezTo>
                  <a:cubicBezTo>
                    <a:pt x="40649" y="-455"/>
                    <a:pt x="45465" y="5806"/>
                    <a:pt x="48836" y="9177"/>
                  </a:cubicBezTo>
                  <a:cubicBezTo>
                    <a:pt x="35351" y="19773"/>
                    <a:pt x="21383" y="29888"/>
                    <a:pt x="4044" y="42892"/>
                  </a:cubicBezTo>
                  <a:close/>
                </a:path>
              </a:pathLst>
            </a:custGeom>
            <a:solidFill>
              <a:srgbClr val="F360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8" name="Google Shape;208;p3"/>
            <p:cNvSpPr/>
            <p:nvPr/>
          </p:nvSpPr>
          <p:spPr>
            <a:xfrm>
              <a:off x="2404698" y="5362478"/>
              <a:ext cx="22718" cy="56879"/>
            </a:xfrm>
            <a:custGeom>
              <a:rect b="b" l="l" r="r" t="t"/>
              <a:pathLst>
                <a:path extrusionOk="0" h="56879" w="22718">
                  <a:moveTo>
                    <a:pt x="3853" y="56879"/>
                  </a:moveTo>
                  <a:cubicBezTo>
                    <a:pt x="1445" y="54471"/>
                    <a:pt x="0" y="53026"/>
                    <a:pt x="0" y="52063"/>
                  </a:cubicBezTo>
                  <a:cubicBezTo>
                    <a:pt x="1927" y="36651"/>
                    <a:pt x="3853" y="21239"/>
                    <a:pt x="6743" y="5826"/>
                  </a:cubicBezTo>
                  <a:cubicBezTo>
                    <a:pt x="7225" y="3418"/>
                    <a:pt x="11559" y="528"/>
                    <a:pt x="14931" y="47"/>
                  </a:cubicBezTo>
                  <a:cubicBezTo>
                    <a:pt x="16857" y="-435"/>
                    <a:pt x="20229" y="2936"/>
                    <a:pt x="21192" y="4863"/>
                  </a:cubicBezTo>
                  <a:cubicBezTo>
                    <a:pt x="26490" y="18830"/>
                    <a:pt x="17339" y="47247"/>
                    <a:pt x="3853" y="56879"/>
                  </a:cubicBezTo>
                  <a:close/>
                </a:path>
              </a:pathLst>
            </a:custGeom>
            <a:solidFill>
              <a:srgbClr val="F25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09" name="Google Shape;209;p3"/>
            <p:cNvSpPr/>
            <p:nvPr/>
          </p:nvSpPr>
          <p:spPr>
            <a:xfrm>
              <a:off x="2265506" y="5462169"/>
              <a:ext cx="52979" cy="22411"/>
            </a:xfrm>
            <a:custGeom>
              <a:rect b="b" l="l" r="r" t="t"/>
              <a:pathLst>
                <a:path extrusionOk="0" h="22411" w="52979">
                  <a:moveTo>
                    <a:pt x="52980" y="20764"/>
                  </a:moveTo>
                  <a:cubicBezTo>
                    <a:pt x="35641" y="24617"/>
                    <a:pt x="20229" y="21245"/>
                    <a:pt x="6261" y="15466"/>
                  </a:cubicBezTo>
                  <a:cubicBezTo>
                    <a:pt x="2890" y="14021"/>
                    <a:pt x="1927" y="7760"/>
                    <a:pt x="0" y="3907"/>
                  </a:cubicBezTo>
                  <a:cubicBezTo>
                    <a:pt x="3853" y="2462"/>
                    <a:pt x="7706" y="-428"/>
                    <a:pt x="11559" y="54"/>
                  </a:cubicBezTo>
                  <a:cubicBezTo>
                    <a:pt x="23118" y="1498"/>
                    <a:pt x="34678" y="4388"/>
                    <a:pt x="46237" y="6796"/>
                  </a:cubicBezTo>
                  <a:cubicBezTo>
                    <a:pt x="50572" y="7760"/>
                    <a:pt x="50572" y="7760"/>
                    <a:pt x="52980" y="20764"/>
                  </a:cubicBezTo>
                  <a:close/>
                </a:path>
              </a:pathLst>
            </a:custGeom>
            <a:solidFill>
              <a:srgbClr val="F25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0" name="Google Shape;210;p3"/>
            <p:cNvSpPr/>
            <p:nvPr/>
          </p:nvSpPr>
          <p:spPr>
            <a:xfrm>
              <a:off x="2379747" y="5287266"/>
              <a:ext cx="37675" cy="52139"/>
            </a:xfrm>
            <a:custGeom>
              <a:rect b="b" l="l" r="r" t="t"/>
              <a:pathLst>
                <a:path extrusionOk="0" h="52139" w="37675">
                  <a:moveTo>
                    <a:pt x="29767" y="52139"/>
                  </a:moveTo>
                  <a:cubicBezTo>
                    <a:pt x="19653" y="37690"/>
                    <a:pt x="9539" y="24205"/>
                    <a:pt x="388" y="10237"/>
                  </a:cubicBezTo>
                  <a:cubicBezTo>
                    <a:pt x="-576" y="8792"/>
                    <a:pt x="388" y="4457"/>
                    <a:pt x="1833" y="2531"/>
                  </a:cubicBezTo>
                  <a:cubicBezTo>
                    <a:pt x="3278" y="604"/>
                    <a:pt x="7131" y="-359"/>
                    <a:pt x="9539" y="123"/>
                  </a:cubicBezTo>
                  <a:cubicBezTo>
                    <a:pt x="20135" y="2531"/>
                    <a:pt x="39882" y="34800"/>
                    <a:pt x="37474" y="44915"/>
                  </a:cubicBezTo>
                  <a:cubicBezTo>
                    <a:pt x="36992" y="47323"/>
                    <a:pt x="33621" y="48768"/>
                    <a:pt x="29767" y="52139"/>
                  </a:cubicBezTo>
                  <a:close/>
                </a:path>
              </a:pathLst>
            </a:custGeom>
            <a:solidFill>
              <a:srgbClr val="F25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1" name="Google Shape;211;p3"/>
            <p:cNvSpPr/>
            <p:nvPr/>
          </p:nvSpPr>
          <p:spPr>
            <a:xfrm>
              <a:off x="2346420" y="5438823"/>
              <a:ext cx="49126" cy="36277"/>
            </a:xfrm>
            <a:custGeom>
              <a:rect b="b" l="l" r="r" t="t"/>
              <a:pathLst>
                <a:path extrusionOk="0" h="36277" w="49126">
                  <a:moveTo>
                    <a:pt x="49127" y="6061"/>
                  </a:moveTo>
                  <a:cubicBezTo>
                    <a:pt x="48163" y="8469"/>
                    <a:pt x="47682" y="10877"/>
                    <a:pt x="46237" y="12322"/>
                  </a:cubicBezTo>
                  <a:cubicBezTo>
                    <a:pt x="34678" y="20510"/>
                    <a:pt x="23600" y="28698"/>
                    <a:pt x="11559" y="35922"/>
                  </a:cubicBezTo>
                  <a:cubicBezTo>
                    <a:pt x="9151" y="37367"/>
                    <a:pt x="3853" y="33996"/>
                    <a:pt x="0" y="33033"/>
                  </a:cubicBezTo>
                  <a:cubicBezTo>
                    <a:pt x="1445" y="29180"/>
                    <a:pt x="1445" y="23881"/>
                    <a:pt x="4335" y="21955"/>
                  </a:cubicBezTo>
                  <a:cubicBezTo>
                    <a:pt x="14449" y="14249"/>
                    <a:pt x="25045" y="7506"/>
                    <a:pt x="35641" y="763"/>
                  </a:cubicBezTo>
                  <a:cubicBezTo>
                    <a:pt x="38049" y="-682"/>
                    <a:pt x="42384" y="282"/>
                    <a:pt x="45755" y="763"/>
                  </a:cubicBezTo>
                  <a:cubicBezTo>
                    <a:pt x="47682" y="1245"/>
                    <a:pt x="48163" y="4135"/>
                    <a:pt x="49127" y="6061"/>
                  </a:cubicBezTo>
                  <a:close/>
                </a:path>
              </a:pathLst>
            </a:custGeom>
            <a:solidFill>
              <a:srgbClr val="F25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12" name="Google Shape;212;p3"/>
          <p:cNvGrpSpPr/>
          <p:nvPr/>
        </p:nvGrpSpPr>
        <p:grpSpPr>
          <a:xfrm>
            <a:off x="6500352" y="112077"/>
            <a:ext cx="481303" cy="480393"/>
            <a:chOff x="3929554" y="5254958"/>
            <a:chExt cx="229443" cy="229009"/>
          </a:xfrm>
        </p:grpSpPr>
        <p:sp>
          <p:nvSpPr>
            <p:cNvPr id="213" name="Google Shape;213;p3"/>
            <p:cNvSpPr/>
            <p:nvPr/>
          </p:nvSpPr>
          <p:spPr>
            <a:xfrm>
              <a:off x="3981547" y="5307112"/>
              <a:ext cx="128144" cy="127225"/>
            </a:xfrm>
            <a:custGeom>
              <a:rect b="b" l="l" r="r" t="t"/>
              <a:pathLst>
                <a:path extrusionOk="0" h="127225" w="128144">
                  <a:moveTo>
                    <a:pt x="66008" y="25"/>
                  </a:moveTo>
                  <a:cubicBezTo>
                    <a:pt x="100204" y="988"/>
                    <a:pt x="128620" y="29886"/>
                    <a:pt x="128139" y="64082"/>
                  </a:cubicBezTo>
                  <a:cubicBezTo>
                    <a:pt x="127657" y="97796"/>
                    <a:pt x="95869" y="128621"/>
                    <a:pt x="62155" y="127176"/>
                  </a:cubicBezTo>
                  <a:cubicBezTo>
                    <a:pt x="27477" y="125731"/>
                    <a:pt x="-940" y="94907"/>
                    <a:pt x="24" y="60229"/>
                  </a:cubicBezTo>
                  <a:cubicBezTo>
                    <a:pt x="1469" y="26515"/>
                    <a:pt x="31330" y="-939"/>
                    <a:pt x="66008" y="25"/>
                  </a:cubicBezTo>
                  <a:close/>
                </a:path>
              </a:pathLst>
            </a:custGeom>
            <a:solidFill>
              <a:srgbClr val="3EB08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4" name="Google Shape;214;p3"/>
            <p:cNvSpPr/>
            <p:nvPr/>
          </p:nvSpPr>
          <p:spPr>
            <a:xfrm>
              <a:off x="3939590" y="5400573"/>
              <a:ext cx="37070" cy="51846"/>
            </a:xfrm>
            <a:custGeom>
              <a:rect b="b" l="l" r="r" t="t"/>
              <a:pathLst>
                <a:path extrusionOk="0" h="51846" w="37070">
                  <a:moveTo>
                    <a:pt x="7303" y="0"/>
                  </a:moveTo>
                  <a:cubicBezTo>
                    <a:pt x="17899" y="14449"/>
                    <a:pt x="27532" y="27935"/>
                    <a:pt x="36683" y="41902"/>
                  </a:cubicBezTo>
                  <a:cubicBezTo>
                    <a:pt x="37646" y="43347"/>
                    <a:pt x="36683" y="48163"/>
                    <a:pt x="35238" y="49608"/>
                  </a:cubicBezTo>
                  <a:cubicBezTo>
                    <a:pt x="33793" y="51053"/>
                    <a:pt x="29940" y="52498"/>
                    <a:pt x="27532" y="51535"/>
                  </a:cubicBezTo>
                  <a:cubicBezTo>
                    <a:pt x="17418" y="48645"/>
                    <a:pt x="-1366" y="19265"/>
                    <a:pt x="79" y="8669"/>
                  </a:cubicBezTo>
                  <a:cubicBezTo>
                    <a:pt x="560" y="6261"/>
                    <a:pt x="3450" y="4335"/>
                    <a:pt x="7303" y="0"/>
                  </a:cubicBezTo>
                  <a:close/>
                </a:path>
              </a:pathLst>
            </a:custGeom>
            <a:solidFill>
              <a:srgbClr val="4DB0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5" name="Google Shape;215;p3"/>
            <p:cNvSpPr/>
            <p:nvPr/>
          </p:nvSpPr>
          <p:spPr>
            <a:xfrm>
              <a:off x="3929554" y="5322378"/>
              <a:ext cx="22728" cy="55158"/>
            </a:xfrm>
            <a:custGeom>
              <a:rect b="b" l="l" r="r" t="t"/>
              <a:pathLst>
                <a:path extrusionOk="0" h="55158" w="22728">
                  <a:moveTo>
                    <a:pt x="482" y="34848"/>
                  </a:moveTo>
                  <a:cubicBezTo>
                    <a:pt x="2408" y="28105"/>
                    <a:pt x="4335" y="18472"/>
                    <a:pt x="6743" y="9803"/>
                  </a:cubicBezTo>
                  <a:cubicBezTo>
                    <a:pt x="8670" y="4023"/>
                    <a:pt x="11559" y="-2720"/>
                    <a:pt x="18784" y="1133"/>
                  </a:cubicBezTo>
                  <a:cubicBezTo>
                    <a:pt x="21674" y="2578"/>
                    <a:pt x="23119" y="9803"/>
                    <a:pt x="22637" y="14137"/>
                  </a:cubicBezTo>
                  <a:cubicBezTo>
                    <a:pt x="21674" y="24252"/>
                    <a:pt x="19747" y="34366"/>
                    <a:pt x="16857" y="44481"/>
                  </a:cubicBezTo>
                  <a:cubicBezTo>
                    <a:pt x="15894" y="48815"/>
                    <a:pt x="11559" y="54595"/>
                    <a:pt x="8188" y="55076"/>
                  </a:cubicBezTo>
                  <a:cubicBezTo>
                    <a:pt x="0" y="56040"/>
                    <a:pt x="0" y="48334"/>
                    <a:pt x="0" y="42554"/>
                  </a:cubicBezTo>
                  <a:cubicBezTo>
                    <a:pt x="482" y="40627"/>
                    <a:pt x="482" y="39182"/>
                    <a:pt x="482" y="34848"/>
                  </a:cubicBezTo>
                  <a:close/>
                </a:path>
              </a:pathLst>
            </a:custGeom>
            <a:solidFill>
              <a:srgbClr val="4DB0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6" name="Google Shape;216;p3"/>
            <p:cNvSpPr/>
            <p:nvPr/>
          </p:nvSpPr>
          <p:spPr>
            <a:xfrm>
              <a:off x="4038350" y="5254958"/>
              <a:ext cx="54959" cy="23803"/>
            </a:xfrm>
            <a:custGeom>
              <a:rect b="b" l="l" r="r" t="t"/>
              <a:pathLst>
                <a:path extrusionOk="0" h="23803" w="54959">
                  <a:moveTo>
                    <a:pt x="54959" y="17983"/>
                  </a:moveTo>
                  <a:cubicBezTo>
                    <a:pt x="51106" y="20391"/>
                    <a:pt x="47735" y="24244"/>
                    <a:pt x="44845" y="23762"/>
                  </a:cubicBezTo>
                  <a:cubicBezTo>
                    <a:pt x="31841" y="21836"/>
                    <a:pt x="18837" y="19427"/>
                    <a:pt x="5833" y="16056"/>
                  </a:cubicBezTo>
                  <a:cubicBezTo>
                    <a:pt x="3425" y="15574"/>
                    <a:pt x="535" y="11240"/>
                    <a:pt x="53" y="7868"/>
                  </a:cubicBezTo>
                  <a:cubicBezTo>
                    <a:pt x="-429" y="5942"/>
                    <a:pt x="2461" y="2570"/>
                    <a:pt x="4869" y="1125"/>
                  </a:cubicBezTo>
                  <a:cubicBezTo>
                    <a:pt x="12576" y="-2728"/>
                    <a:pt x="45327" y="4015"/>
                    <a:pt x="51588" y="10758"/>
                  </a:cubicBezTo>
                  <a:cubicBezTo>
                    <a:pt x="52551" y="12684"/>
                    <a:pt x="53033" y="14611"/>
                    <a:pt x="54959" y="17983"/>
                  </a:cubicBezTo>
                  <a:close/>
                </a:path>
              </a:pathLst>
            </a:custGeom>
            <a:solidFill>
              <a:srgbClr val="3EB08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7" name="Google Shape;217;p3"/>
            <p:cNvSpPr/>
            <p:nvPr/>
          </p:nvSpPr>
          <p:spPr>
            <a:xfrm>
              <a:off x="3997946" y="5461687"/>
              <a:ext cx="57796" cy="22280"/>
            </a:xfrm>
            <a:custGeom>
              <a:rect b="b" l="l" r="r" t="t"/>
              <a:pathLst>
                <a:path extrusionOk="0" h="22280" w="57796">
                  <a:moveTo>
                    <a:pt x="57796" y="19319"/>
                  </a:moveTo>
                  <a:cubicBezTo>
                    <a:pt x="36604" y="25580"/>
                    <a:pt x="21674" y="20764"/>
                    <a:pt x="6743" y="15466"/>
                  </a:cubicBezTo>
                  <a:cubicBezTo>
                    <a:pt x="3372" y="14503"/>
                    <a:pt x="2408" y="7760"/>
                    <a:pt x="0" y="3907"/>
                  </a:cubicBezTo>
                  <a:cubicBezTo>
                    <a:pt x="3853" y="2462"/>
                    <a:pt x="7706" y="-428"/>
                    <a:pt x="11559" y="53"/>
                  </a:cubicBezTo>
                  <a:cubicBezTo>
                    <a:pt x="23118" y="1499"/>
                    <a:pt x="35159" y="3907"/>
                    <a:pt x="46237" y="7278"/>
                  </a:cubicBezTo>
                  <a:cubicBezTo>
                    <a:pt x="50090" y="8241"/>
                    <a:pt x="52498" y="13540"/>
                    <a:pt x="57796" y="19319"/>
                  </a:cubicBezTo>
                  <a:close/>
                </a:path>
              </a:pathLst>
            </a:custGeom>
            <a:solidFill>
              <a:srgbClr val="3EB08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8" name="Google Shape;218;p3"/>
            <p:cNvSpPr/>
            <p:nvPr/>
          </p:nvSpPr>
          <p:spPr>
            <a:xfrm>
              <a:off x="4113294" y="5283054"/>
              <a:ext cx="36286" cy="52498"/>
            </a:xfrm>
            <a:custGeom>
              <a:rect b="b" l="l" r="r" t="t"/>
              <a:pathLst>
                <a:path extrusionOk="0" h="52498" w="36286">
                  <a:moveTo>
                    <a:pt x="2171" y="0"/>
                  </a:moveTo>
                  <a:cubicBezTo>
                    <a:pt x="21437" y="11559"/>
                    <a:pt x="29624" y="26008"/>
                    <a:pt x="35886" y="40939"/>
                  </a:cubicBezTo>
                  <a:cubicBezTo>
                    <a:pt x="37330" y="43829"/>
                    <a:pt x="34441" y="48645"/>
                    <a:pt x="33959" y="52498"/>
                  </a:cubicBezTo>
                  <a:cubicBezTo>
                    <a:pt x="30106" y="51535"/>
                    <a:pt x="24808" y="52017"/>
                    <a:pt x="22881" y="49608"/>
                  </a:cubicBezTo>
                  <a:cubicBezTo>
                    <a:pt x="14694" y="39012"/>
                    <a:pt x="7469" y="27935"/>
                    <a:pt x="726" y="16376"/>
                  </a:cubicBezTo>
                  <a:cubicBezTo>
                    <a:pt x="-1200" y="13004"/>
                    <a:pt x="1208" y="7706"/>
                    <a:pt x="2171" y="0"/>
                  </a:cubicBezTo>
                  <a:close/>
                </a:path>
              </a:pathLst>
            </a:custGeom>
            <a:solidFill>
              <a:srgbClr val="4DB0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19" name="Google Shape;219;p3"/>
            <p:cNvSpPr/>
            <p:nvPr/>
          </p:nvSpPr>
          <p:spPr>
            <a:xfrm>
              <a:off x="4136596" y="5362524"/>
              <a:ext cx="22401" cy="61167"/>
            </a:xfrm>
            <a:custGeom>
              <a:rect b="b" l="l" r="r" t="t"/>
              <a:pathLst>
                <a:path extrusionOk="0" h="61167" w="22401">
                  <a:moveTo>
                    <a:pt x="5360" y="61168"/>
                  </a:moveTo>
                  <a:cubicBezTo>
                    <a:pt x="1988" y="52017"/>
                    <a:pt x="-420" y="48645"/>
                    <a:pt x="61" y="45755"/>
                  </a:cubicBezTo>
                  <a:cubicBezTo>
                    <a:pt x="1506" y="33233"/>
                    <a:pt x="3433" y="20710"/>
                    <a:pt x="6323" y="8669"/>
                  </a:cubicBezTo>
                  <a:cubicBezTo>
                    <a:pt x="7286" y="5298"/>
                    <a:pt x="12102" y="2890"/>
                    <a:pt x="14992" y="0"/>
                  </a:cubicBezTo>
                  <a:cubicBezTo>
                    <a:pt x="17400" y="2890"/>
                    <a:pt x="22217" y="5780"/>
                    <a:pt x="22217" y="9151"/>
                  </a:cubicBezTo>
                  <a:cubicBezTo>
                    <a:pt x="23180" y="26971"/>
                    <a:pt x="20772" y="43829"/>
                    <a:pt x="5360" y="61168"/>
                  </a:cubicBezTo>
                  <a:close/>
                </a:path>
              </a:pathLst>
            </a:custGeom>
            <a:solidFill>
              <a:srgbClr val="4DB0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0" name="Google Shape;220;p3"/>
            <p:cNvSpPr/>
            <p:nvPr/>
          </p:nvSpPr>
          <p:spPr>
            <a:xfrm>
              <a:off x="4079343" y="5437751"/>
              <a:ext cx="48186" cy="37348"/>
            </a:xfrm>
            <a:custGeom>
              <a:rect b="b" l="l" r="r" t="t"/>
              <a:pathLst>
                <a:path extrusionOk="0" h="37348" w="48186">
                  <a:moveTo>
                    <a:pt x="48163" y="8096"/>
                  </a:moveTo>
                  <a:cubicBezTo>
                    <a:pt x="47682" y="9541"/>
                    <a:pt x="47200" y="11949"/>
                    <a:pt x="45755" y="13394"/>
                  </a:cubicBezTo>
                  <a:cubicBezTo>
                    <a:pt x="34678" y="21582"/>
                    <a:pt x="23118" y="29770"/>
                    <a:pt x="11559" y="36994"/>
                  </a:cubicBezTo>
                  <a:cubicBezTo>
                    <a:pt x="9151" y="38439"/>
                    <a:pt x="3853" y="35068"/>
                    <a:pt x="0" y="34104"/>
                  </a:cubicBezTo>
                  <a:cubicBezTo>
                    <a:pt x="1445" y="30251"/>
                    <a:pt x="1926" y="25435"/>
                    <a:pt x="4335" y="23508"/>
                  </a:cubicBezTo>
                  <a:cubicBezTo>
                    <a:pt x="13967" y="15802"/>
                    <a:pt x="24563" y="8578"/>
                    <a:pt x="35159" y="1835"/>
                  </a:cubicBezTo>
                  <a:cubicBezTo>
                    <a:pt x="41420" y="-2500"/>
                    <a:pt x="48645" y="1353"/>
                    <a:pt x="48163" y="8096"/>
                  </a:cubicBezTo>
                  <a:close/>
                </a:path>
              </a:pathLst>
            </a:custGeom>
            <a:solidFill>
              <a:srgbClr val="4DB0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1" name="Google Shape;221;p3"/>
            <p:cNvSpPr/>
            <p:nvPr/>
          </p:nvSpPr>
          <p:spPr>
            <a:xfrm>
              <a:off x="3963750" y="5264843"/>
              <a:ext cx="47025" cy="37957"/>
            </a:xfrm>
            <a:custGeom>
              <a:rect b="b" l="l" r="r" t="t"/>
              <a:pathLst>
                <a:path extrusionOk="0" h="37957" w="47025">
                  <a:moveTo>
                    <a:pt x="0" y="36513"/>
                  </a:moveTo>
                  <a:cubicBezTo>
                    <a:pt x="482" y="32179"/>
                    <a:pt x="-963" y="25917"/>
                    <a:pt x="1445" y="23991"/>
                  </a:cubicBezTo>
                  <a:cubicBezTo>
                    <a:pt x="12522" y="15321"/>
                    <a:pt x="24082" y="7615"/>
                    <a:pt x="36123" y="390"/>
                  </a:cubicBezTo>
                  <a:cubicBezTo>
                    <a:pt x="38531" y="-1054"/>
                    <a:pt x="43829" y="1835"/>
                    <a:pt x="46719" y="3762"/>
                  </a:cubicBezTo>
                  <a:cubicBezTo>
                    <a:pt x="47682" y="4725"/>
                    <a:pt x="46237" y="11468"/>
                    <a:pt x="44311" y="12913"/>
                  </a:cubicBezTo>
                  <a:cubicBezTo>
                    <a:pt x="31788" y="21583"/>
                    <a:pt x="18784" y="29770"/>
                    <a:pt x="5780" y="37958"/>
                  </a:cubicBezTo>
                  <a:cubicBezTo>
                    <a:pt x="3372" y="37476"/>
                    <a:pt x="1445" y="36995"/>
                    <a:pt x="0" y="36513"/>
                  </a:cubicBezTo>
                  <a:close/>
                </a:path>
              </a:pathLst>
            </a:custGeom>
            <a:solidFill>
              <a:srgbClr val="4DB0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22" name="Google Shape;222;p3"/>
          <p:cNvGrpSpPr/>
          <p:nvPr/>
        </p:nvGrpSpPr>
        <p:grpSpPr>
          <a:xfrm>
            <a:off x="8551807" y="110981"/>
            <a:ext cx="482892" cy="482585"/>
            <a:chOff x="5084785" y="5254638"/>
            <a:chExt cx="230201" cy="230054"/>
          </a:xfrm>
        </p:grpSpPr>
        <p:sp>
          <p:nvSpPr>
            <p:cNvPr id="223" name="Google Shape;223;p3"/>
            <p:cNvSpPr/>
            <p:nvPr/>
          </p:nvSpPr>
          <p:spPr>
            <a:xfrm>
              <a:off x="5136049" y="5306631"/>
              <a:ext cx="126950" cy="127680"/>
            </a:xfrm>
            <a:custGeom>
              <a:rect b="b" l="l" r="r" t="t"/>
              <a:pathLst>
                <a:path extrusionOk="0" h="127680" w="126950">
                  <a:moveTo>
                    <a:pt x="126670" y="65044"/>
                  </a:moveTo>
                  <a:cubicBezTo>
                    <a:pt x="126188" y="100685"/>
                    <a:pt x="97772" y="128620"/>
                    <a:pt x="62131" y="127657"/>
                  </a:cubicBezTo>
                  <a:cubicBezTo>
                    <a:pt x="28898" y="126693"/>
                    <a:pt x="0" y="97313"/>
                    <a:pt x="0" y="63599"/>
                  </a:cubicBezTo>
                  <a:cubicBezTo>
                    <a:pt x="0" y="28440"/>
                    <a:pt x="28898" y="1468"/>
                    <a:pt x="64539" y="23"/>
                  </a:cubicBezTo>
                  <a:cubicBezTo>
                    <a:pt x="93919" y="-940"/>
                    <a:pt x="130523" y="27958"/>
                    <a:pt x="126670" y="65044"/>
                  </a:cubicBezTo>
                  <a:close/>
                </a:path>
              </a:pathLst>
            </a:custGeom>
            <a:solidFill>
              <a:srgbClr val="453B9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4" name="Google Shape;224;p3"/>
            <p:cNvSpPr/>
            <p:nvPr/>
          </p:nvSpPr>
          <p:spPr>
            <a:xfrm>
              <a:off x="5192205" y="5254638"/>
              <a:ext cx="54620" cy="24135"/>
            </a:xfrm>
            <a:custGeom>
              <a:rect b="b" l="l" r="r" t="t"/>
              <a:pathLst>
                <a:path extrusionOk="0" h="24135" w="54620">
                  <a:moveTo>
                    <a:pt x="13682" y="0"/>
                  </a:moveTo>
                  <a:cubicBezTo>
                    <a:pt x="25241" y="2890"/>
                    <a:pt x="37282" y="4816"/>
                    <a:pt x="48360" y="8670"/>
                  </a:cubicBezTo>
                  <a:cubicBezTo>
                    <a:pt x="51250" y="9633"/>
                    <a:pt x="52694" y="16376"/>
                    <a:pt x="54621" y="20711"/>
                  </a:cubicBezTo>
                  <a:cubicBezTo>
                    <a:pt x="50768" y="21674"/>
                    <a:pt x="46915" y="24564"/>
                    <a:pt x="43062" y="24082"/>
                  </a:cubicBezTo>
                  <a:cubicBezTo>
                    <a:pt x="31984" y="22637"/>
                    <a:pt x="20906" y="21192"/>
                    <a:pt x="10311" y="18302"/>
                  </a:cubicBezTo>
                  <a:cubicBezTo>
                    <a:pt x="6457" y="17339"/>
                    <a:pt x="1641" y="13004"/>
                    <a:pt x="196" y="9151"/>
                  </a:cubicBezTo>
                  <a:cubicBezTo>
                    <a:pt x="-1249" y="3853"/>
                    <a:pt x="5494" y="482"/>
                    <a:pt x="13682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5" name="Google Shape;225;p3"/>
            <p:cNvSpPr/>
            <p:nvPr/>
          </p:nvSpPr>
          <p:spPr>
            <a:xfrm>
              <a:off x="5152425" y="5461694"/>
              <a:ext cx="55388" cy="22998"/>
            </a:xfrm>
            <a:custGeom>
              <a:rect b="b" l="l" r="r" t="t"/>
              <a:pathLst>
                <a:path extrusionOk="0" h="22998" w="55388">
                  <a:moveTo>
                    <a:pt x="32751" y="22684"/>
                  </a:moveTo>
                  <a:cubicBezTo>
                    <a:pt x="26971" y="21239"/>
                    <a:pt x="15894" y="18831"/>
                    <a:pt x="5780" y="14496"/>
                  </a:cubicBezTo>
                  <a:cubicBezTo>
                    <a:pt x="2890" y="13533"/>
                    <a:pt x="1927" y="7753"/>
                    <a:pt x="0" y="4381"/>
                  </a:cubicBezTo>
                  <a:cubicBezTo>
                    <a:pt x="3853" y="2937"/>
                    <a:pt x="7706" y="-435"/>
                    <a:pt x="11078" y="47"/>
                  </a:cubicBezTo>
                  <a:cubicBezTo>
                    <a:pt x="22637" y="1492"/>
                    <a:pt x="34196" y="3900"/>
                    <a:pt x="45755" y="6790"/>
                  </a:cubicBezTo>
                  <a:cubicBezTo>
                    <a:pt x="49127" y="7753"/>
                    <a:pt x="52017" y="11606"/>
                    <a:pt x="55388" y="14014"/>
                  </a:cubicBezTo>
                  <a:cubicBezTo>
                    <a:pt x="51535" y="16904"/>
                    <a:pt x="48163" y="19794"/>
                    <a:pt x="44310" y="22202"/>
                  </a:cubicBezTo>
                  <a:cubicBezTo>
                    <a:pt x="42866" y="23647"/>
                    <a:pt x="39976" y="22684"/>
                    <a:pt x="32751" y="22684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6" name="Google Shape;226;p3"/>
            <p:cNvSpPr/>
            <p:nvPr/>
          </p:nvSpPr>
          <p:spPr>
            <a:xfrm>
              <a:off x="5290654" y="5363353"/>
              <a:ext cx="24332" cy="56966"/>
            </a:xfrm>
            <a:custGeom>
              <a:rect b="b" l="l" r="r" t="t"/>
              <a:pathLst>
                <a:path extrusionOk="0" h="56966" w="24332">
                  <a:moveTo>
                    <a:pt x="10114" y="134"/>
                  </a:moveTo>
                  <a:cubicBezTo>
                    <a:pt x="20710" y="-829"/>
                    <a:pt x="25527" y="3506"/>
                    <a:pt x="24082" y="9767"/>
                  </a:cubicBezTo>
                  <a:cubicBezTo>
                    <a:pt x="21674" y="26142"/>
                    <a:pt x="23118" y="43963"/>
                    <a:pt x="6743" y="56967"/>
                  </a:cubicBezTo>
                  <a:cubicBezTo>
                    <a:pt x="3853" y="54559"/>
                    <a:pt x="0" y="52151"/>
                    <a:pt x="0" y="50706"/>
                  </a:cubicBezTo>
                  <a:cubicBezTo>
                    <a:pt x="3372" y="33367"/>
                    <a:pt x="7225" y="16028"/>
                    <a:pt x="10114" y="134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7" name="Google Shape;227;p3"/>
            <p:cNvSpPr/>
            <p:nvPr/>
          </p:nvSpPr>
          <p:spPr>
            <a:xfrm>
              <a:off x="5119299" y="5264145"/>
              <a:ext cx="50946" cy="36730"/>
            </a:xfrm>
            <a:custGeom>
              <a:rect b="b" l="l" r="r" t="t"/>
              <a:pathLst>
                <a:path extrusionOk="0" h="36730" w="50946">
                  <a:moveTo>
                    <a:pt x="50946" y="11685"/>
                  </a:moveTo>
                  <a:cubicBezTo>
                    <a:pt x="47575" y="13130"/>
                    <a:pt x="43722" y="14575"/>
                    <a:pt x="40832" y="16502"/>
                  </a:cubicBezTo>
                  <a:cubicBezTo>
                    <a:pt x="30718" y="22763"/>
                    <a:pt x="21085" y="29506"/>
                    <a:pt x="10971" y="35767"/>
                  </a:cubicBezTo>
                  <a:cubicBezTo>
                    <a:pt x="8562" y="37212"/>
                    <a:pt x="4228" y="36249"/>
                    <a:pt x="856" y="36730"/>
                  </a:cubicBezTo>
                  <a:cubicBezTo>
                    <a:pt x="856" y="32877"/>
                    <a:pt x="-1070" y="26616"/>
                    <a:pt x="856" y="25171"/>
                  </a:cubicBezTo>
                  <a:cubicBezTo>
                    <a:pt x="12416" y="16020"/>
                    <a:pt x="24456" y="7832"/>
                    <a:pt x="37461" y="126"/>
                  </a:cubicBezTo>
                  <a:cubicBezTo>
                    <a:pt x="39387" y="-837"/>
                    <a:pt x="45167" y="3979"/>
                    <a:pt x="49020" y="5906"/>
                  </a:cubicBezTo>
                  <a:cubicBezTo>
                    <a:pt x="49501" y="7832"/>
                    <a:pt x="50465" y="9759"/>
                    <a:pt x="50946" y="11685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8" name="Google Shape;228;p3"/>
            <p:cNvSpPr/>
            <p:nvPr/>
          </p:nvSpPr>
          <p:spPr>
            <a:xfrm>
              <a:off x="5084785" y="5322067"/>
              <a:ext cx="22392" cy="55097"/>
            </a:xfrm>
            <a:custGeom>
              <a:rect b="b" l="l" r="r" t="t"/>
              <a:pathLst>
                <a:path extrusionOk="0" h="55097" w="22392">
                  <a:moveTo>
                    <a:pt x="17069" y="0"/>
                  </a:moveTo>
                  <a:cubicBezTo>
                    <a:pt x="18514" y="482"/>
                    <a:pt x="20440" y="963"/>
                    <a:pt x="20922" y="1927"/>
                  </a:cubicBezTo>
                  <a:cubicBezTo>
                    <a:pt x="25738" y="19747"/>
                    <a:pt x="17550" y="36123"/>
                    <a:pt x="13216" y="52498"/>
                  </a:cubicBezTo>
                  <a:cubicBezTo>
                    <a:pt x="11771" y="57315"/>
                    <a:pt x="3583" y="54907"/>
                    <a:pt x="1175" y="49609"/>
                  </a:cubicBezTo>
                  <a:cubicBezTo>
                    <a:pt x="-3160" y="37086"/>
                    <a:pt x="5028" y="10115"/>
                    <a:pt x="17069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29" name="Google Shape;229;p3"/>
            <p:cNvSpPr/>
            <p:nvPr/>
          </p:nvSpPr>
          <p:spPr>
            <a:xfrm>
              <a:off x="5267867" y="5284018"/>
              <a:ext cx="37132" cy="51655"/>
            </a:xfrm>
            <a:custGeom>
              <a:rect b="b" l="l" r="r" t="t"/>
              <a:pathLst>
                <a:path extrusionOk="0" h="51655" w="37132">
                  <a:moveTo>
                    <a:pt x="5931" y="0"/>
                  </a:moveTo>
                  <a:cubicBezTo>
                    <a:pt x="22306" y="11559"/>
                    <a:pt x="30012" y="26008"/>
                    <a:pt x="36755" y="40939"/>
                  </a:cubicBezTo>
                  <a:cubicBezTo>
                    <a:pt x="37718" y="43347"/>
                    <a:pt x="36755" y="48645"/>
                    <a:pt x="34829" y="50572"/>
                  </a:cubicBezTo>
                  <a:cubicBezTo>
                    <a:pt x="32420" y="52017"/>
                    <a:pt x="26159" y="52017"/>
                    <a:pt x="25196" y="50572"/>
                  </a:cubicBezTo>
                  <a:cubicBezTo>
                    <a:pt x="16045" y="38049"/>
                    <a:pt x="7857" y="25045"/>
                    <a:pt x="151" y="11559"/>
                  </a:cubicBezTo>
                  <a:cubicBezTo>
                    <a:pt x="-812" y="9633"/>
                    <a:pt x="3041" y="5298"/>
                    <a:pt x="5931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0" name="Google Shape;230;p3"/>
            <p:cNvSpPr/>
            <p:nvPr/>
          </p:nvSpPr>
          <p:spPr>
            <a:xfrm>
              <a:off x="5094588" y="5400092"/>
              <a:ext cx="35798" cy="52137"/>
            </a:xfrm>
            <a:custGeom>
              <a:rect b="b" l="l" r="r" t="t"/>
              <a:pathLst>
                <a:path extrusionOk="0" h="52137" w="35798">
                  <a:moveTo>
                    <a:pt x="7265" y="0"/>
                  </a:moveTo>
                  <a:cubicBezTo>
                    <a:pt x="18343" y="15894"/>
                    <a:pt x="27012" y="28417"/>
                    <a:pt x="35200" y="41421"/>
                  </a:cubicBezTo>
                  <a:cubicBezTo>
                    <a:pt x="36645" y="43347"/>
                    <a:pt x="35200" y="48645"/>
                    <a:pt x="33755" y="51053"/>
                  </a:cubicBezTo>
                  <a:cubicBezTo>
                    <a:pt x="32792" y="52498"/>
                    <a:pt x="27494" y="52498"/>
                    <a:pt x="26049" y="51053"/>
                  </a:cubicBezTo>
                  <a:cubicBezTo>
                    <a:pt x="13527" y="40457"/>
                    <a:pt x="3894" y="27453"/>
                    <a:pt x="41" y="11078"/>
                  </a:cubicBezTo>
                  <a:cubicBezTo>
                    <a:pt x="-441" y="8669"/>
                    <a:pt x="3412" y="5780"/>
                    <a:pt x="7265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1" name="Google Shape;231;p3"/>
            <p:cNvSpPr/>
            <p:nvPr/>
          </p:nvSpPr>
          <p:spPr>
            <a:xfrm>
              <a:off x="5232858" y="5438752"/>
              <a:ext cx="52016" cy="34021"/>
            </a:xfrm>
            <a:custGeom>
              <a:rect b="b" l="l" r="r" t="t"/>
              <a:pathLst>
                <a:path extrusionOk="0" h="34021" w="52016">
                  <a:moveTo>
                    <a:pt x="0" y="33585"/>
                  </a:moveTo>
                  <a:cubicBezTo>
                    <a:pt x="7225" y="14320"/>
                    <a:pt x="27453" y="12393"/>
                    <a:pt x="39012" y="353"/>
                  </a:cubicBezTo>
                  <a:cubicBezTo>
                    <a:pt x="40457" y="-1093"/>
                    <a:pt x="46719" y="2279"/>
                    <a:pt x="52017" y="3724"/>
                  </a:cubicBezTo>
                  <a:cubicBezTo>
                    <a:pt x="34196" y="28769"/>
                    <a:pt x="21674" y="35993"/>
                    <a:pt x="0" y="33585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32" name="Google Shape;232;p3"/>
          <p:cNvGrpSpPr/>
          <p:nvPr/>
        </p:nvGrpSpPr>
        <p:grpSpPr>
          <a:xfrm>
            <a:off x="5484989" y="111269"/>
            <a:ext cx="483394" cy="482002"/>
            <a:chOff x="3352210" y="5255083"/>
            <a:chExt cx="230440" cy="229776"/>
          </a:xfrm>
        </p:grpSpPr>
        <p:sp>
          <p:nvSpPr>
            <p:cNvPr id="233" name="Google Shape;233;p3"/>
            <p:cNvSpPr/>
            <p:nvPr/>
          </p:nvSpPr>
          <p:spPr>
            <a:xfrm>
              <a:off x="3403603" y="5306581"/>
              <a:ext cx="126682" cy="127760"/>
            </a:xfrm>
            <a:custGeom>
              <a:rect b="b" l="l" r="r" t="t"/>
              <a:pathLst>
                <a:path extrusionOk="0" h="127760" w="126682">
                  <a:moveTo>
                    <a:pt x="126676" y="66058"/>
                  </a:moveTo>
                  <a:cubicBezTo>
                    <a:pt x="126194" y="101217"/>
                    <a:pt x="96815" y="129152"/>
                    <a:pt x="61174" y="127707"/>
                  </a:cubicBezTo>
                  <a:cubicBezTo>
                    <a:pt x="28422" y="126744"/>
                    <a:pt x="-476" y="95919"/>
                    <a:pt x="6" y="62686"/>
                  </a:cubicBezTo>
                  <a:cubicBezTo>
                    <a:pt x="488" y="34270"/>
                    <a:pt x="26496" y="-1853"/>
                    <a:pt x="65508" y="74"/>
                  </a:cubicBezTo>
                  <a:cubicBezTo>
                    <a:pt x="101631" y="2000"/>
                    <a:pt x="127158" y="28490"/>
                    <a:pt x="126676" y="66058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4" name="Google Shape;234;p3"/>
            <p:cNvSpPr/>
            <p:nvPr/>
          </p:nvSpPr>
          <p:spPr>
            <a:xfrm>
              <a:off x="3457070" y="5255083"/>
              <a:ext cx="57849" cy="24155"/>
            </a:xfrm>
            <a:custGeom>
              <a:rect b="b" l="l" r="r" t="t"/>
              <a:pathLst>
                <a:path extrusionOk="0" h="24155" w="57849">
                  <a:moveTo>
                    <a:pt x="0" y="6780"/>
                  </a:moveTo>
                  <a:cubicBezTo>
                    <a:pt x="4335" y="3890"/>
                    <a:pt x="8188" y="-445"/>
                    <a:pt x="11559" y="37"/>
                  </a:cubicBezTo>
                  <a:cubicBezTo>
                    <a:pt x="25527" y="1963"/>
                    <a:pt x="39012" y="5335"/>
                    <a:pt x="52980" y="8706"/>
                  </a:cubicBezTo>
                  <a:cubicBezTo>
                    <a:pt x="55388" y="9188"/>
                    <a:pt x="58278" y="14486"/>
                    <a:pt x="57796" y="17376"/>
                  </a:cubicBezTo>
                  <a:cubicBezTo>
                    <a:pt x="57315" y="20266"/>
                    <a:pt x="52980" y="24600"/>
                    <a:pt x="51053" y="24119"/>
                  </a:cubicBezTo>
                  <a:cubicBezTo>
                    <a:pt x="35159" y="21229"/>
                    <a:pt x="19747" y="16894"/>
                    <a:pt x="3853" y="13041"/>
                  </a:cubicBezTo>
                  <a:cubicBezTo>
                    <a:pt x="2890" y="13041"/>
                    <a:pt x="2408" y="11115"/>
                    <a:pt x="0" y="678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5" name="Google Shape;235;p3"/>
            <p:cNvSpPr/>
            <p:nvPr/>
          </p:nvSpPr>
          <p:spPr>
            <a:xfrm>
              <a:off x="3419503" y="5461694"/>
              <a:ext cx="54943" cy="23165"/>
            </a:xfrm>
            <a:custGeom>
              <a:rect b="b" l="l" r="r" t="t"/>
              <a:pathLst>
                <a:path extrusionOk="0" h="23165" w="54943">
                  <a:moveTo>
                    <a:pt x="34678" y="23165"/>
                  </a:moveTo>
                  <a:cubicBezTo>
                    <a:pt x="28416" y="21720"/>
                    <a:pt x="18302" y="19794"/>
                    <a:pt x="8669" y="15941"/>
                  </a:cubicBezTo>
                  <a:cubicBezTo>
                    <a:pt x="4816" y="14496"/>
                    <a:pt x="2890" y="8716"/>
                    <a:pt x="0" y="4863"/>
                  </a:cubicBezTo>
                  <a:cubicBezTo>
                    <a:pt x="4335" y="2937"/>
                    <a:pt x="8669" y="-435"/>
                    <a:pt x="13004" y="47"/>
                  </a:cubicBezTo>
                  <a:cubicBezTo>
                    <a:pt x="24563" y="1492"/>
                    <a:pt x="36123" y="3900"/>
                    <a:pt x="47682" y="6790"/>
                  </a:cubicBezTo>
                  <a:cubicBezTo>
                    <a:pt x="51053" y="7753"/>
                    <a:pt x="53943" y="12087"/>
                    <a:pt x="54906" y="15459"/>
                  </a:cubicBezTo>
                  <a:cubicBezTo>
                    <a:pt x="55388" y="16904"/>
                    <a:pt x="51053" y="20757"/>
                    <a:pt x="48163" y="22202"/>
                  </a:cubicBezTo>
                  <a:cubicBezTo>
                    <a:pt x="45274" y="23647"/>
                    <a:pt x="41902" y="22683"/>
                    <a:pt x="34678" y="23165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6" name="Google Shape;236;p3"/>
            <p:cNvSpPr/>
            <p:nvPr/>
          </p:nvSpPr>
          <p:spPr>
            <a:xfrm>
              <a:off x="3557250" y="5359153"/>
              <a:ext cx="25400" cy="59722"/>
            </a:xfrm>
            <a:custGeom>
              <a:rect b="b" l="l" r="r" t="t"/>
              <a:pathLst>
                <a:path extrusionOk="0" h="59722" w="25400">
                  <a:moveTo>
                    <a:pt x="7706" y="59723"/>
                  </a:moveTo>
                  <a:cubicBezTo>
                    <a:pt x="6261" y="58760"/>
                    <a:pt x="3853" y="57796"/>
                    <a:pt x="2408" y="56351"/>
                  </a:cubicBezTo>
                  <a:cubicBezTo>
                    <a:pt x="963" y="54907"/>
                    <a:pt x="0" y="52017"/>
                    <a:pt x="0" y="50572"/>
                  </a:cubicBezTo>
                  <a:cubicBezTo>
                    <a:pt x="3372" y="35159"/>
                    <a:pt x="7225" y="19265"/>
                    <a:pt x="12041" y="0"/>
                  </a:cubicBezTo>
                  <a:cubicBezTo>
                    <a:pt x="18302" y="5780"/>
                    <a:pt x="23600" y="8188"/>
                    <a:pt x="24563" y="12041"/>
                  </a:cubicBezTo>
                  <a:cubicBezTo>
                    <a:pt x="28417" y="23600"/>
                    <a:pt x="18302" y="49608"/>
                    <a:pt x="7706" y="59723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7" name="Google Shape;237;p3"/>
            <p:cNvSpPr/>
            <p:nvPr/>
          </p:nvSpPr>
          <p:spPr>
            <a:xfrm>
              <a:off x="3352210" y="5322067"/>
              <a:ext cx="22501" cy="54969"/>
            </a:xfrm>
            <a:custGeom>
              <a:rect b="b" l="l" r="r" t="t"/>
              <a:pathLst>
                <a:path extrusionOk="0" h="54969" w="22501">
                  <a:moveTo>
                    <a:pt x="17685" y="0"/>
                  </a:moveTo>
                  <a:cubicBezTo>
                    <a:pt x="19130" y="1445"/>
                    <a:pt x="22501" y="2890"/>
                    <a:pt x="22501" y="3853"/>
                  </a:cubicBezTo>
                  <a:cubicBezTo>
                    <a:pt x="20093" y="19747"/>
                    <a:pt x="17685" y="35641"/>
                    <a:pt x="14795" y="51535"/>
                  </a:cubicBezTo>
                  <a:cubicBezTo>
                    <a:pt x="14313" y="52980"/>
                    <a:pt x="9979" y="55388"/>
                    <a:pt x="7570" y="54907"/>
                  </a:cubicBezTo>
                  <a:cubicBezTo>
                    <a:pt x="5162" y="54425"/>
                    <a:pt x="2272" y="52017"/>
                    <a:pt x="1309" y="49609"/>
                  </a:cubicBezTo>
                  <a:cubicBezTo>
                    <a:pt x="-3507" y="37086"/>
                    <a:pt x="5644" y="9633"/>
                    <a:pt x="17685" y="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8" name="Google Shape;238;p3"/>
            <p:cNvSpPr/>
            <p:nvPr/>
          </p:nvSpPr>
          <p:spPr>
            <a:xfrm>
              <a:off x="3385637" y="5263755"/>
              <a:ext cx="51204" cy="36851"/>
            </a:xfrm>
            <a:custGeom>
              <a:rect b="b" l="l" r="r" t="t"/>
              <a:pathLst>
                <a:path extrusionOk="0" h="36851" w="51204">
                  <a:moveTo>
                    <a:pt x="51204" y="7258"/>
                  </a:moveTo>
                  <a:cubicBezTo>
                    <a:pt x="47833" y="11593"/>
                    <a:pt x="46388" y="14483"/>
                    <a:pt x="43980" y="15927"/>
                  </a:cubicBezTo>
                  <a:cubicBezTo>
                    <a:pt x="33384" y="23152"/>
                    <a:pt x="23270" y="30376"/>
                    <a:pt x="12192" y="36156"/>
                  </a:cubicBezTo>
                  <a:cubicBezTo>
                    <a:pt x="9302" y="37601"/>
                    <a:pt x="4004" y="36638"/>
                    <a:pt x="633" y="34711"/>
                  </a:cubicBezTo>
                  <a:cubicBezTo>
                    <a:pt x="-331" y="34230"/>
                    <a:pt x="-331" y="26523"/>
                    <a:pt x="1596" y="25079"/>
                  </a:cubicBezTo>
                  <a:cubicBezTo>
                    <a:pt x="13637" y="15927"/>
                    <a:pt x="25678" y="7740"/>
                    <a:pt x="38200" y="34"/>
                  </a:cubicBezTo>
                  <a:cubicBezTo>
                    <a:pt x="40608" y="-448"/>
                    <a:pt x="45906" y="4368"/>
                    <a:pt x="51204" y="7258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9" name="Google Shape;239;p3"/>
            <p:cNvSpPr/>
            <p:nvPr/>
          </p:nvSpPr>
          <p:spPr>
            <a:xfrm>
              <a:off x="3537610" y="5288352"/>
              <a:ext cx="36226" cy="49126"/>
            </a:xfrm>
            <a:custGeom>
              <a:rect b="b" l="l" r="r" t="t"/>
              <a:pathLst>
                <a:path extrusionOk="0" h="49126" w="36226">
                  <a:moveTo>
                    <a:pt x="25420" y="49127"/>
                  </a:moveTo>
                  <a:cubicBezTo>
                    <a:pt x="16750" y="36123"/>
                    <a:pt x="8081" y="25045"/>
                    <a:pt x="856" y="13486"/>
                  </a:cubicBezTo>
                  <a:cubicBezTo>
                    <a:pt x="-1070" y="10115"/>
                    <a:pt x="856" y="4816"/>
                    <a:pt x="856" y="0"/>
                  </a:cubicBezTo>
                  <a:cubicBezTo>
                    <a:pt x="4709" y="482"/>
                    <a:pt x="10489" y="0"/>
                    <a:pt x="11934" y="2408"/>
                  </a:cubicBezTo>
                  <a:cubicBezTo>
                    <a:pt x="20122" y="13486"/>
                    <a:pt x="28309" y="25045"/>
                    <a:pt x="35052" y="37086"/>
                  </a:cubicBezTo>
                  <a:cubicBezTo>
                    <a:pt x="38905" y="44310"/>
                    <a:pt x="32644" y="47200"/>
                    <a:pt x="25420" y="49127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0" name="Google Shape;240;p3"/>
            <p:cNvSpPr/>
            <p:nvPr/>
          </p:nvSpPr>
          <p:spPr>
            <a:xfrm>
              <a:off x="3362152" y="5400573"/>
              <a:ext cx="36639" cy="50959"/>
            </a:xfrm>
            <a:custGeom>
              <a:rect b="b" l="l" r="r" t="t"/>
              <a:pathLst>
                <a:path extrusionOk="0" h="50959" w="36639">
                  <a:moveTo>
                    <a:pt x="7742" y="0"/>
                  </a:moveTo>
                  <a:cubicBezTo>
                    <a:pt x="17856" y="14931"/>
                    <a:pt x="27489" y="27935"/>
                    <a:pt x="36158" y="41420"/>
                  </a:cubicBezTo>
                  <a:cubicBezTo>
                    <a:pt x="37122" y="43347"/>
                    <a:pt x="36640" y="47682"/>
                    <a:pt x="34713" y="49127"/>
                  </a:cubicBezTo>
                  <a:cubicBezTo>
                    <a:pt x="33269" y="50572"/>
                    <a:pt x="28934" y="51535"/>
                    <a:pt x="27007" y="50572"/>
                  </a:cubicBezTo>
                  <a:cubicBezTo>
                    <a:pt x="17856" y="47682"/>
                    <a:pt x="-928" y="18784"/>
                    <a:pt x="36" y="9151"/>
                  </a:cubicBezTo>
                  <a:cubicBezTo>
                    <a:pt x="36" y="6743"/>
                    <a:pt x="3889" y="4335"/>
                    <a:pt x="7742" y="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1" name="Google Shape;241;p3"/>
            <p:cNvSpPr/>
            <p:nvPr/>
          </p:nvSpPr>
          <p:spPr>
            <a:xfrm>
              <a:off x="3502344" y="5437735"/>
              <a:ext cx="49126" cy="36440"/>
            </a:xfrm>
            <a:custGeom>
              <a:rect b="b" l="l" r="r" t="t"/>
              <a:pathLst>
                <a:path extrusionOk="0" h="36440" w="49126">
                  <a:moveTo>
                    <a:pt x="49127" y="7630"/>
                  </a:moveTo>
                  <a:cubicBezTo>
                    <a:pt x="41421" y="21598"/>
                    <a:pt x="28416" y="29785"/>
                    <a:pt x="13486" y="36047"/>
                  </a:cubicBezTo>
                  <a:cubicBezTo>
                    <a:pt x="10114" y="37492"/>
                    <a:pt x="4816" y="34602"/>
                    <a:pt x="0" y="33157"/>
                  </a:cubicBezTo>
                  <a:cubicBezTo>
                    <a:pt x="1445" y="29304"/>
                    <a:pt x="2408" y="24488"/>
                    <a:pt x="4816" y="22079"/>
                  </a:cubicBezTo>
                  <a:cubicBezTo>
                    <a:pt x="13486" y="15336"/>
                    <a:pt x="22637" y="9075"/>
                    <a:pt x="32270" y="2814"/>
                  </a:cubicBezTo>
                  <a:cubicBezTo>
                    <a:pt x="39012" y="-1521"/>
                    <a:pt x="44792" y="-1521"/>
                    <a:pt x="49127" y="763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42" name="Google Shape;242;p3"/>
          <p:cNvGrpSpPr/>
          <p:nvPr/>
        </p:nvGrpSpPr>
        <p:grpSpPr>
          <a:xfrm>
            <a:off x="10634812" y="107284"/>
            <a:ext cx="479605" cy="490008"/>
            <a:chOff x="6241062" y="5252711"/>
            <a:chExt cx="228634" cy="233593"/>
          </a:xfrm>
        </p:grpSpPr>
        <p:sp>
          <p:nvSpPr>
            <p:cNvPr id="243" name="Google Shape;243;p3"/>
            <p:cNvSpPr/>
            <p:nvPr/>
          </p:nvSpPr>
          <p:spPr>
            <a:xfrm>
              <a:off x="6291967" y="5307130"/>
              <a:ext cx="127157" cy="127162"/>
            </a:xfrm>
            <a:custGeom>
              <a:rect b="b" l="l" r="r" t="t"/>
              <a:pathLst>
                <a:path extrusionOk="0" h="127162" w="127157">
                  <a:moveTo>
                    <a:pt x="127158" y="63100"/>
                  </a:moveTo>
                  <a:cubicBezTo>
                    <a:pt x="127158" y="98741"/>
                    <a:pt x="98259" y="126676"/>
                    <a:pt x="62618" y="127158"/>
                  </a:cubicBezTo>
                  <a:cubicBezTo>
                    <a:pt x="23606" y="127639"/>
                    <a:pt x="488" y="89108"/>
                    <a:pt x="6" y="63100"/>
                  </a:cubicBezTo>
                  <a:cubicBezTo>
                    <a:pt x="-476" y="28423"/>
                    <a:pt x="28904" y="-476"/>
                    <a:pt x="64545" y="6"/>
                  </a:cubicBezTo>
                  <a:cubicBezTo>
                    <a:pt x="99705" y="6"/>
                    <a:pt x="127158" y="28423"/>
                    <a:pt x="127158" y="63100"/>
                  </a:cubicBezTo>
                  <a:close/>
                </a:path>
              </a:pathLst>
            </a:custGeom>
            <a:solidFill>
              <a:srgbClr val="E9109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4" name="Google Shape;244;p3"/>
            <p:cNvSpPr/>
            <p:nvPr/>
          </p:nvSpPr>
          <p:spPr>
            <a:xfrm>
              <a:off x="6346886" y="5252711"/>
              <a:ext cx="56377" cy="27364"/>
            </a:xfrm>
            <a:custGeom>
              <a:rect b="b" l="l" r="r" t="t"/>
              <a:pathLst>
                <a:path extrusionOk="0" h="27364" w="56377">
                  <a:moveTo>
                    <a:pt x="11553" y="0"/>
                  </a:moveTo>
                  <a:cubicBezTo>
                    <a:pt x="25520" y="3853"/>
                    <a:pt x="37079" y="5780"/>
                    <a:pt x="48157" y="10114"/>
                  </a:cubicBezTo>
                  <a:cubicBezTo>
                    <a:pt x="52010" y="11559"/>
                    <a:pt x="56826" y="17821"/>
                    <a:pt x="56344" y="21192"/>
                  </a:cubicBezTo>
                  <a:cubicBezTo>
                    <a:pt x="54900" y="28416"/>
                    <a:pt x="48157" y="27935"/>
                    <a:pt x="41895" y="26490"/>
                  </a:cubicBezTo>
                  <a:cubicBezTo>
                    <a:pt x="31781" y="24082"/>
                    <a:pt x="21667" y="22155"/>
                    <a:pt x="11553" y="20229"/>
                  </a:cubicBezTo>
                  <a:cubicBezTo>
                    <a:pt x="5291" y="19265"/>
                    <a:pt x="-1933" y="17821"/>
                    <a:pt x="475" y="10114"/>
                  </a:cubicBezTo>
                  <a:cubicBezTo>
                    <a:pt x="1438" y="5780"/>
                    <a:pt x="8181" y="2890"/>
                    <a:pt x="11553" y="0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5" name="Google Shape;245;p3"/>
            <p:cNvSpPr/>
            <p:nvPr/>
          </p:nvSpPr>
          <p:spPr>
            <a:xfrm>
              <a:off x="6445574" y="5362524"/>
              <a:ext cx="24122" cy="56397"/>
            </a:xfrm>
            <a:custGeom>
              <a:rect b="b" l="l" r="r" t="t"/>
              <a:pathLst>
                <a:path extrusionOk="0" h="56397" w="24122">
                  <a:moveTo>
                    <a:pt x="24123" y="22637"/>
                  </a:moveTo>
                  <a:cubicBezTo>
                    <a:pt x="22196" y="29861"/>
                    <a:pt x="19306" y="40457"/>
                    <a:pt x="15453" y="51053"/>
                  </a:cubicBezTo>
                  <a:cubicBezTo>
                    <a:pt x="14490" y="53461"/>
                    <a:pt x="8229" y="56833"/>
                    <a:pt x="6784" y="56351"/>
                  </a:cubicBezTo>
                  <a:cubicBezTo>
                    <a:pt x="3412" y="54425"/>
                    <a:pt x="-441" y="49608"/>
                    <a:pt x="41" y="46719"/>
                  </a:cubicBezTo>
                  <a:cubicBezTo>
                    <a:pt x="1968" y="32751"/>
                    <a:pt x="4857" y="19265"/>
                    <a:pt x="8229" y="5298"/>
                  </a:cubicBezTo>
                  <a:cubicBezTo>
                    <a:pt x="8711" y="2890"/>
                    <a:pt x="13527" y="482"/>
                    <a:pt x="16417" y="0"/>
                  </a:cubicBezTo>
                  <a:cubicBezTo>
                    <a:pt x="18343" y="0"/>
                    <a:pt x="21715" y="2890"/>
                    <a:pt x="22196" y="5298"/>
                  </a:cubicBezTo>
                  <a:cubicBezTo>
                    <a:pt x="24123" y="9633"/>
                    <a:pt x="23641" y="14449"/>
                    <a:pt x="24123" y="22637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6" name="Google Shape;246;p3"/>
            <p:cNvSpPr/>
            <p:nvPr/>
          </p:nvSpPr>
          <p:spPr>
            <a:xfrm>
              <a:off x="6307867" y="5461694"/>
              <a:ext cx="55388" cy="24610"/>
            </a:xfrm>
            <a:custGeom>
              <a:rect b="b" l="l" r="r" t="t"/>
              <a:pathLst>
                <a:path extrusionOk="0" h="24610" w="55388">
                  <a:moveTo>
                    <a:pt x="39494" y="24610"/>
                  </a:moveTo>
                  <a:cubicBezTo>
                    <a:pt x="27935" y="21720"/>
                    <a:pt x="16375" y="19312"/>
                    <a:pt x="5298" y="14978"/>
                  </a:cubicBezTo>
                  <a:cubicBezTo>
                    <a:pt x="2408" y="14014"/>
                    <a:pt x="1926" y="7753"/>
                    <a:pt x="0" y="4381"/>
                  </a:cubicBezTo>
                  <a:cubicBezTo>
                    <a:pt x="3853" y="2937"/>
                    <a:pt x="7706" y="-435"/>
                    <a:pt x="11078" y="47"/>
                  </a:cubicBezTo>
                  <a:cubicBezTo>
                    <a:pt x="22637" y="1973"/>
                    <a:pt x="34196" y="4381"/>
                    <a:pt x="45755" y="7753"/>
                  </a:cubicBezTo>
                  <a:cubicBezTo>
                    <a:pt x="49127" y="8716"/>
                    <a:pt x="52017" y="12569"/>
                    <a:pt x="55388" y="15459"/>
                  </a:cubicBezTo>
                  <a:cubicBezTo>
                    <a:pt x="51535" y="17867"/>
                    <a:pt x="48163" y="20757"/>
                    <a:pt x="44310" y="23165"/>
                  </a:cubicBezTo>
                  <a:cubicBezTo>
                    <a:pt x="43347" y="23647"/>
                    <a:pt x="41420" y="23165"/>
                    <a:pt x="39976" y="23165"/>
                  </a:cubicBezTo>
                  <a:cubicBezTo>
                    <a:pt x="39976" y="23165"/>
                    <a:pt x="39494" y="24128"/>
                    <a:pt x="39494" y="24610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7" name="Google Shape;247;p3"/>
            <p:cNvSpPr/>
            <p:nvPr/>
          </p:nvSpPr>
          <p:spPr>
            <a:xfrm>
              <a:off x="6423727" y="5287608"/>
              <a:ext cx="37830" cy="51316"/>
            </a:xfrm>
            <a:custGeom>
              <a:rect b="b" l="l" r="r" t="t"/>
              <a:pathLst>
                <a:path extrusionOk="0" h="51316" w="37830">
                  <a:moveTo>
                    <a:pt x="27667" y="51316"/>
                  </a:moveTo>
                  <a:cubicBezTo>
                    <a:pt x="18034" y="37831"/>
                    <a:pt x="8884" y="25790"/>
                    <a:pt x="696" y="12786"/>
                  </a:cubicBezTo>
                  <a:cubicBezTo>
                    <a:pt x="-749" y="10377"/>
                    <a:pt x="214" y="3635"/>
                    <a:pt x="2141" y="1226"/>
                  </a:cubicBezTo>
                  <a:cubicBezTo>
                    <a:pt x="4067" y="-700"/>
                    <a:pt x="11773" y="-218"/>
                    <a:pt x="13218" y="1708"/>
                  </a:cubicBezTo>
                  <a:cubicBezTo>
                    <a:pt x="21406" y="12786"/>
                    <a:pt x="29112" y="24826"/>
                    <a:pt x="36337" y="36867"/>
                  </a:cubicBezTo>
                  <a:cubicBezTo>
                    <a:pt x="40190" y="43610"/>
                    <a:pt x="36337" y="47945"/>
                    <a:pt x="27667" y="51316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8" name="Google Shape;248;p3"/>
            <p:cNvSpPr/>
            <p:nvPr/>
          </p:nvSpPr>
          <p:spPr>
            <a:xfrm>
              <a:off x="6388423" y="5433325"/>
              <a:ext cx="48665" cy="43082"/>
            </a:xfrm>
            <a:custGeom>
              <a:rect b="b" l="l" r="r" t="t"/>
              <a:pathLst>
                <a:path extrusionOk="0" h="43082" w="48665">
                  <a:moveTo>
                    <a:pt x="47559" y="0"/>
                  </a:moveTo>
                  <a:cubicBezTo>
                    <a:pt x="48040" y="9151"/>
                    <a:pt x="49485" y="12522"/>
                    <a:pt x="48040" y="14449"/>
                  </a:cubicBezTo>
                  <a:cubicBezTo>
                    <a:pt x="39371" y="29380"/>
                    <a:pt x="24922" y="36604"/>
                    <a:pt x="9991" y="42865"/>
                  </a:cubicBezTo>
                  <a:cubicBezTo>
                    <a:pt x="7583" y="43829"/>
                    <a:pt x="2285" y="41420"/>
                    <a:pt x="840" y="39012"/>
                  </a:cubicBezTo>
                  <a:cubicBezTo>
                    <a:pt x="-605" y="36604"/>
                    <a:pt x="-123" y="30824"/>
                    <a:pt x="1803" y="29380"/>
                  </a:cubicBezTo>
                  <a:cubicBezTo>
                    <a:pt x="15771" y="20229"/>
                    <a:pt x="30220" y="11559"/>
                    <a:pt x="47559" y="0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49" name="Google Shape;249;p3"/>
            <p:cNvSpPr/>
            <p:nvPr/>
          </p:nvSpPr>
          <p:spPr>
            <a:xfrm>
              <a:off x="6241062" y="5318214"/>
              <a:ext cx="21146" cy="58278"/>
            </a:xfrm>
            <a:custGeom>
              <a:rect b="b" l="l" r="r" t="t"/>
              <a:pathLst>
                <a:path extrusionOk="0" h="58278" w="21146">
                  <a:moveTo>
                    <a:pt x="19124" y="0"/>
                  </a:moveTo>
                  <a:cubicBezTo>
                    <a:pt x="20087" y="8669"/>
                    <a:pt x="21532" y="13486"/>
                    <a:pt x="21050" y="17821"/>
                  </a:cubicBezTo>
                  <a:cubicBezTo>
                    <a:pt x="19605" y="27935"/>
                    <a:pt x="18160" y="38531"/>
                    <a:pt x="15271" y="48163"/>
                  </a:cubicBezTo>
                  <a:cubicBezTo>
                    <a:pt x="14307" y="52017"/>
                    <a:pt x="9491" y="54907"/>
                    <a:pt x="6601" y="58278"/>
                  </a:cubicBezTo>
                  <a:cubicBezTo>
                    <a:pt x="4675" y="54907"/>
                    <a:pt x="822" y="51535"/>
                    <a:pt x="340" y="48163"/>
                  </a:cubicBezTo>
                  <a:cubicBezTo>
                    <a:pt x="-1586" y="32270"/>
                    <a:pt x="4675" y="15412"/>
                    <a:pt x="19124" y="0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0" name="Google Shape;250;p3"/>
            <p:cNvSpPr/>
            <p:nvPr/>
          </p:nvSpPr>
          <p:spPr>
            <a:xfrm>
              <a:off x="6272767" y="5265741"/>
              <a:ext cx="48103" cy="37060"/>
            </a:xfrm>
            <a:custGeom>
              <a:rect b="b" l="l" r="r" t="t"/>
              <a:pathLst>
                <a:path extrusionOk="0" h="37060" w="48103">
                  <a:moveTo>
                    <a:pt x="4757" y="37060"/>
                  </a:moveTo>
                  <a:cubicBezTo>
                    <a:pt x="-2949" y="29836"/>
                    <a:pt x="-60" y="24538"/>
                    <a:pt x="4757" y="20685"/>
                  </a:cubicBezTo>
                  <a:cubicBezTo>
                    <a:pt x="14871" y="13460"/>
                    <a:pt x="25467" y="6236"/>
                    <a:pt x="36545" y="456"/>
                  </a:cubicBezTo>
                  <a:cubicBezTo>
                    <a:pt x="39435" y="-989"/>
                    <a:pt x="44251" y="1419"/>
                    <a:pt x="48104" y="1901"/>
                  </a:cubicBezTo>
                  <a:cubicBezTo>
                    <a:pt x="46659" y="6236"/>
                    <a:pt x="46659" y="12497"/>
                    <a:pt x="43288" y="14423"/>
                  </a:cubicBezTo>
                  <a:cubicBezTo>
                    <a:pt x="31247" y="22611"/>
                    <a:pt x="18243" y="29354"/>
                    <a:pt x="4757" y="37060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1" name="Google Shape;251;p3"/>
            <p:cNvSpPr/>
            <p:nvPr/>
          </p:nvSpPr>
          <p:spPr>
            <a:xfrm>
              <a:off x="6250030" y="5401055"/>
              <a:ext cx="37608" cy="50904"/>
            </a:xfrm>
            <a:custGeom>
              <a:rect b="b" l="l" r="r" t="t"/>
              <a:pathLst>
                <a:path extrusionOk="0" h="50904" w="37608">
                  <a:moveTo>
                    <a:pt x="7265" y="0"/>
                  </a:moveTo>
                  <a:cubicBezTo>
                    <a:pt x="18343" y="16376"/>
                    <a:pt x="27976" y="30343"/>
                    <a:pt x="37608" y="44310"/>
                  </a:cubicBezTo>
                  <a:cubicBezTo>
                    <a:pt x="31347" y="54425"/>
                    <a:pt x="24604" y="51535"/>
                    <a:pt x="20269" y="44792"/>
                  </a:cubicBezTo>
                  <a:cubicBezTo>
                    <a:pt x="12563" y="33233"/>
                    <a:pt x="6302" y="21192"/>
                    <a:pt x="41" y="8669"/>
                  </a:cubicBezTo>
                  <a:cubicBezTo>
                    <a:pt x="-441" y="7706"/>
                    <a:pt x="3412" y="4335"/>
                    <a:pt x="7265" y="0"/>
                  </a:cubicBezTo>
                  <a:close/>
                </a:path>
              </a:pathLst>
            </a:custGeom>
            <a:solidFill>
              <a:srgbClr val="E81A97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52" name="Google Shape;252;p3"/>
          <p:cNvGrpSpPr/>
          <p:nvPr/>
        </p:nvGrpSpPr>
        <p:grpSpPr>
          <a:xfrm>
            <a:off x="9550875" y="112235"/>
            <a:ext cx="477634" cy="480103"/>
            <a:chOff x="5663686" y="5255091"/>
            <a:chExt cx="227694" cy="228871"/>
          </a:xfrm>
        </p:grpSpPr>
        <p:sp>
          <p:nvSpPr>
            <p:cNvPr id="253" name="Google Shape;253;p3"/>
            <p:cNvSpPr/>
            <p:nvPr/>
          </p:nvSpPr>
          <p:spPr>
            <a:xfrm>
              <a:off x="5715932" y="5307130"/>
              <a:ext cx="126200" cy="127180"/>
            </a:xfrm>
            <a:custGeom>
              <a:rect b="b" l="l" r="r" t="t"/>
              <a:pathLst>
                <a:path extrusionOk="0" h="127180" w="126200">
                  <a:moveTo>
                    <a:pt x="6" y="62619"/>
                  </a:moveTo>
                  <a:cubicBezTo>
                    <a:pt x="488" y="26978"/>
                    <a:pt x="27459" y="-475"/>
                    <a:pt x="62137" y="6"/>
                  </a:cubicBezTo>
                  <a:cubicBezTo>
                    <a:pt x="97778" y="6"/>
                    <a:pt x="126676" y="28904"/>
                    <a:pt x="126195" y="64064"/>
                  </a:cubicBezTo>
                  <a:cubicBezTo>
                    <a:pt x="125713" y="98260"/>
                    <a:pt x="95370" y="128121"/>
                    <a:pt x="60692" y="127158"/>
                  </a:cubicBezTo>
                  <a:cubicBezTo>
                    <a:pt x="26978" y="126676"/>
                    <a:pt x="-475" y="97297"/>
                    <a:pt x="6" y="62619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4" name="Google Shape;254;p3"/>
            <p:cNvSpPr/>
            <p:nvPr/>
          </p:nvSpPr>
          <p:spPr>
            <a:xfrm>
              <a:off x="5769881" y="5255091"/>
              <a:ext cx="55373" cy="24591"/>
            </a:xfrm>
            <a:custGeom>
              <a:rect b="b" l="l" r="r" t="t"/>
              <a:pathLst>
                <a:path extrusionOk="0" h="24591" w="55373">
                  <a:moveTo>
                    <a:pt x="52017" y="24592"/>
                  </a:moveTo>
                  <a:cubicBezTo>
                    <a:pt x="37086" y="22183"/>
                    <a:pt x="22637" y="19775"/>
                    <a:pt x="8188" y="16886"/>
                  </a:cubicBezTo>
                  <a:cubicBezTo>
                    <a:pt x="4816" y="15922"/>
                    <a:pt x="2890" y="11106"/>
                    <a:pt x="0" y="8216"/>
                  </a:cubicBezTo>
                  <a:cubicBezTo>
                    <a:pt x="3372" y="5326"/>
                    <a:pt x="7706" y="-453"/>
                    <a:pt x="10596" y="28"/>
                  </a:cubicBezTo>
                  <a:cubicBezTo>
                    <a:pt x="23600" y="1955"/>
                    <a:pt x="36604" y="4845"/>
                    <a:pt x="49608" y="8216"/>
                  </a:cubicBezTo>
                  <a:cubicBezTo>
                    <a:pt x="56833" y="10624"/>
                    <a:pt x="56833" y="16404"/>
                    <a:pt x="52017" y="24592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5" name="Google Shape;255;p3"/>
            <p:cNvSpPr/>
            <p:nvPr/>
          </p:nvSpPr>
          <p:spPr>
            <a:xfrm>
              <a:off x="5844807" y="5284981"/>
              <a:ext cx="37168" cy="50571"/>
            </a:xfrm>
            <a:custGeom>
              <a:rect b="b" l="l" r="r" t="t"/>
              <a:pathLst>
                <a:path extrusionOk="0" h="50571" w="37168">
                  <a:moveTo>
                    <a:pt x="8397" y="0"/>
                  </a:moveTo>
                  <a:cubicBezTo>
                    <a:pt x="22846" y="9151"/>
                    <a:pt x="30071" y="23600"/>
                    <a:pt x="36814" y="37086"/>
                  </a:cubicBezTo>
                  <a:cubicBezTo>
                    <a:pt x="38259" y="40457"/>
                    <a:pt x="34887" y="45755"/>
                    <a:pt x="33924" y="50572"/>
                  </a:cubicBezTo>
                  <a:cubicBezTo>
                    <a:pt x="29589" y="48645"/>
                    <a:pt x="24291" y="47682"/>
                    <a:pt x="21401" y="44310"/>
                  </a:cubicBezTo>
                  <a:cubicBezTo>
                    <a:pt x="14658" y="35641"/>
                    <a:pt x="8879" y="26008"/>
                    <a:pt x="2617" y="16857"/>
                  </a:cubicBezTo>
                  <a:cubicBezTo>
                    <a:pt x="-1717" y="10596"/>
                    <a:pt x="-1236" y="5298"/>
                    <a:pt x="8397" y="0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6" name="Google Shape;256;p3"/>
            <p:cNvSpPr/>
            <p:nvPr/>
          </p:nvSpPr>
          <p:spPr>
            <a:xfrm>
              <a:off x="5869051" y="5363006"/>
              <a:ext cx="22329" cy="59241"/>
            </a:xfrm>
            <a:custGeom>
              <a:rect b="b" l="l" r="r" t="t"/>
              <a:pathLst>
                <a:path extrusionOk="0" h="59241" w="22329">
                  <a:moveTo>
                    <a:pt x="5345" y="59241"/>
                  </a:moveTo>
                  <a:cubicBezTo>
                    <a:pt x="2936" y="52498"/>
                    <a:pt x="-435" y="48163"/>
                    <a:pt x="46" y="44792"/>
                  </a:cubicBezTo>
                  <a:cubicBezTo>
                    <a:pt x="1010" y="33233"/>
                    <a:pt x="2936" y="21192"/>
                    <a:pt x="5826" y="10115"/>
                  </a:cubicBezTo>
                  <a:cubicBezTo>
                    <a:pt x="6789" y="6261"/>
                    <a:pt x="12087" y="3372"/>
                    <a:pt x="15459" y="0"/>
                  </a:cubicBezTo>
                  <a:cubicBezTo>
                    <a:pt x="17867" y="3372"/>
                    <a:pt x="22202" y="6261"/>
                    <a:pt x="22202" y="9633"/>
                  </a:cubicBezTo>
                  <a:cubicBezTo>
                    <a:pt x="22683" y="26490"/>
                    <a:pt x="22683" y="43347"/>
                    <a:pt x="5345" y="59241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7" name="Google Shape;257;p3"/>
            <p:cNvSpPr/>
            <p:nvPr/>
          </p:nvSpPr>
          <p:spPr>
            <a:xfrm>
              <a:off x="5811594" y="5437659"/>
              <a:ext cx="48476" cy="39012"/>
            </a:xfrm>
            <a:custGeom>
              <a:rect b="b" l="l" r="r" t="t"/>
              <a:pathLst>
                <a:path extrusionOk="0" h="39012" w="48476">
                  <a:moveTo>
                    <a:pt x="5969" y="39012"/>
                  </a:moveTo>
                  <a:cubicBezTo>
                    <a:pt x="4524" y="38049"/>
                    <a:pt x="1635" y="36604"/>
                    <a:pt x="671" y="34196"/>
                  </a:cubicBezTo>
                  <a:cubicBezTo>
                    <a:pt x="-292" y="31788"/>
                    <a:pt x="-292" y="27453"/>
                    <a:pt x="1153" y="26008"/>
                  </a:cubicBezTo>
                  <a:cubicBezTo>
                    <a:pt x="13194" y="17339"/>
                    <a:pt x="25235" y="8670"/>
                    <a:pt x="37757" y="482"/>
                  </a:cubicBezTo>
                  <a:cubicBezTo>
                    <a:pt x="39684" y="-482"/>
                    <a:pt x="44019" y="0"/>
                    <a:pt x="45945" y="1927"/>
                  </a:cubicBezTo>
                  <a:cubicBezTo>
                    <a:pt x="47872" y="3371"/>
                    <a:pt x="48835" y="7224"/>
                    <a:pt x="48353" y="9633"/>
                  </a:cubicBezTo>
                  <a:cubicBezTo>
                    <a:pt x="45945" y="18302"/>
                    <a:pt x="16084" y="39012"/>
                    <a:pt x="5969" y="39012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8" name="Google Shape;258;p3"/>
            <p:cNvSpPr/>
            <p:nvPr/>
          </p:nvSpPr>
          <p:spPr>
            <a:xfrm>
              <a:off x="5694264" y="5263307"/>
              <a:ext cx="50259" cy="37278"/>
            </a:xfrm>
            <a:custGeom>
              <a:rect b="b" l="l" r="r" t="t"/>
              <a:pathLst>
                <a:path extrusionOk="0" h="37278" w="50259">
                  <a:moveTo>
                    <a:pt x="0" y="33714"/>
                  </a:moveTo>
                  <a:cubicBezTo>
                    <a:pt x="10114" y="15412"/>
                    <a:pt x="26490" y="8188"/>
                    <a:pt x="41902" y="0"/>
                  </a:cubicBezTo>
                  <a:cubicBezTo>
                    <a:pt x="51053" y="3853"/>
                    <a:pt x="52980" y="10114"/>
                    <a:pt x="46237" y="15412"/>
                  </a:cubicBezTo>
                  <a:cubicBezTo>
                    <a:pt x="35159" y="23600"/>
                    <a:pt x="22637" y="30343"/>
                    <a:pt x="10114" y="37086"/>
                  </a:cubicBezTo>
                  <a:cubicBezTo>
                    <a:pt x="8188" y="38049"/>
                    <a:pt x="3853" y="35159"/>
                    <a:pt x="0" y="33714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59" name="Google Shape;259;p3"/>
            <p:cNvSpPr/>
            <p:nvPr/>
          </p:nvSpPr>
          <p:spPr>
            <a:xfrm>
              <a:off x="5673364" y="5398647"/>
              <a:ext cx="36312" cy="53943"/>
            </a:xfrm>
            <a:custGeom>
              <a:rect b="b" l="l" r="r" t="t"/>
              <a:pathLst>
                <a:path extrusionOk="0" h="53943" w="36312">
                  <a:moveTo>
                    <a:pt x="28125" y="53943"/>
                  </a:moveTo>
                  <a:cubicBezTo>
                    <a:pt x="14157" y="45274"/>
                    <a:pt x="5970" y="31306"/>
                    <a:pt x="190" y="15894"/>
                  </a:cubicBezTo>
                  <a:cubicBezTo>
                    <a:pt x="-773" y="13004"/>
                    <a:pt x="2117" y="8188"/>
                    <a:pt x="4525" y="0"/>
                  </a:cubicBezTo>
                  <a:cubicBezTo>
                    <a:pt x="17529" y="18302"/>
                    <a:pt x="27162" y="33233"/>
                    <a:pt x="36313" y="48645"/>
                  </a:cubicBezTo>
                  <a:cubicBezTo>
                    <a:pt x="33905" y="50572"/>
                    <a:pt x="31015" y="52498"/>
                    <a:pt x="28125" y="53943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0" name="Google Shape;260;p3"/>
            <p:cNvSpPr/>
            <p:nvPr/>
          </p:nvSpPr>
          <p:spPr>
            <a:xfrm>
              <a:off x="5730783" y="5462130"/>
              <a:ext cx="52583" cy="21832"/>
            </a:xfrm>
            <a:custGeom>
              <a:rect b="b" l="l" r="r" t="t"/>
              <a:pathLst>
                <a:path extrusionOk="0" h="21832" w="52583">
                  <a:moveTo>
                    <a:pt x="52584" y="19358"/>
                  </a:moveTo>
                  <a:cubicBezTo>
                    <a:pt x="37653" y="24174"/>
                    <a:pt x="23204" y="21284"/>
                    <a:pt x="9237" y="16468"/>
                  </a:cubicBezTo>
                  <a:cubicBezTo>
                    <a:pt x="2976" y="14541"/>
                    <a:pt x="-2323" y="10688"/>
                    <a:pt x="1049" y="3464"/>
                  </a:cubicBezTo>
                  <a:cubicBezTo>
                    <a:pt x="2494" y="1056"/>
                    <a:pt x="9718" y="-389"/>
                    <a:pt x="14053" y="92"/>
                  </a:cubicBezTo>
                  <a:cubicBezTo>
                    <a:pt x="24167" y="1537"/>
                    <a:pt x="34282" y="3945"/>
                    <a:pt x="44396" y="5872"/>
                  </a:cubicBezTo>
                  <a:cubicBezTo>
                    <a:pt x="50176" y="7798"/>
                    <a:pt x="50176" y="8280"/>
                    <a:pt x="52584" y="19358"/>
                  </a:cubicBezTo>
                  <a:close/>
                </a:path>
              </a:pathLst>
            </a:custGeom>
            <a:solidFill>
              <a:srgbClr val="8D3FA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1" name="Google Shape;261;p3"/>
            <p:cNvSpPr/>
            <p:nvPr/>
          </p:nvSpPr>
          <p:spPr>
            <a:xfrm>
              <a:off x="5663686" y="5321585"/>
              <a:ext cx="18717" cy="53943"/>
            </a:xfrm>
            <a:custGeom>
              <a:rect b="b" l="l" r="r" t="t"/>
              <a:pathLst>
                <a:path extrusionOk="0" h="53943" w="18717">
                  <a:moveTo>
                    <a:pt x="16611" y="0"/>
                  </a:moveTo>
                  <a:cubicBezTo>
                    <a:pt x="21909" y="15894"/>
                    <a:pt x="16611" y="43347"/>
                    <a:pt x="7460" y="53943"/>
                  </a:cubicBezTo>
                  <a:cubicBezTo>
                    <a:pt x="-5063" y="41902"/>
                    <a:pt x="-1691" y="19747"/>
                    <a:pt x="16611" y="0"/>
                  </a:cubicBezTo>
                  <a:close/>
                </a:path>
              </a:pathLst>
            </a:custGeom>
            <a:solidFill>
              <a:srgbClr val="9545A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62" name="Google Shape;262;p3"/>
          <p:cNvGrpSpPr/>
          <p:nvPr/>
        </p:nvGrpSpPr>
        <p:grpSpPr>
          <a:xfrm>
            <a:off x="7557081" y="115097"/>
            <a:ext cx="478294" cy="474361"/>
            <a:chOff x="4507953" y="5258277"/>
            <a:chExt cx="228009" cy="226134"/>
          </a:xfrm>
        </p:grpSpPr>
        <p:sp>
          <p:nvSpPr>
            <p:cNvPr id="263" name="Google Shape;263;p3"/>
            <p:cNvSpPr/>
            <p:nvPr/>
          </p:nvSpPr>
          <p:spPr>
            <a:xfrm>
              <a:off x="4559512" y="5306648"/>
              <a:ext cx="125732" cy="126194"/>
            </a:xfrm>
            <a:custGeom>
              <a:rect b="b" l="l" r="r" t="t"/>
              <a:pathLst>
                <a:path extrusionOk="0" h="126194" w="125732">
                  <a:moveTo>
                    <a:pt x="20" y="62619"/>
                  </a:moveTo>
                  <a:cubicBezTo>
                    <a:pt x="-943" y="26978"/>
                    <a:pt x="32771" y="-476"/>
                    <a:pt x="63114" y="6"/>
                  </a:cubicBezTo>
                  <a:cubicBezTo>
                    <a:pt x="96347" y="488"/>
                    <a:pt x="126208" y="30831"/>
                    <a:pt x="125727" y="64064"/>
                  </a:cubicBezTo>
                  <a:cubicBezTo>
                    <a:pt x="125245" y="97296"/>
                    <a:pt x="95865" y="126194"/>
                    <a:pt x="61669" y="126194"/>
                  </a:cubicBezTo>
                  <a:cubicBezTo>
                    <a:pt x="27955" y="126194"/>
                    <a:pt x="-462" y="97296"/>
                    <a:pt x="20" y="62619"/>
                  </a:cubicBezTo>
                  <a:close/>
                </a:path>
              </a:pathLst>
            </a:custGeom>
            <a:solidFill>
              <a:srgbClr val="4EA4D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4" name="Google Shape;264;p3"/>
            <p:cNvSpPr/>
            <p:nvPr/>
          </p:nvSpPr>
          <p:spPr>
            <a:xfrm>
              <a:off x="4516448" y="5404237"/>
              <a:ext cx="38000" cy="47359"/>
            </a:xfrm>
            <a:custGeom>
              <a:rect b="b" l="l" r="r" t="t"/>
              <a:pathLst>
                <a:path extrusionOk="0" h="47359" w="38000">
                  <a:moveTo>
                    <a:pt x="37787" y="44982"/>
                  </a:moveTo>
                  <a:cubicBezTo>
                    <a:pt x="34415" y="45945"/>
                    <a:pt x="27673" y="48353"/>
                    <a:pt x="26709" y="46909"/>
                  </a:cubicBezTo>
                  <a:cubicBezTo>
                    <a:pt x="17077" y="34868"/>
                    <a:pt x="8407" y="21863"/>
                    <a:pt x="219" y="8859"/>
                  </a:cubicBezTo>
                  <a:cubicBezTo>
                    <a:pt x="-744" y="7414"/>
                    <a:pt x="1664" y="2598"/>
                    <a:pt x="3591" y="1153"/>
                  </a:cubicBezTo>
                  <a:cubicBezTo>
                    <a:pt x="5517" y="-292"/>
                    <a:pt x="10334" y="-292"/>
                    <a:pt x="11297" y="671"/>
                  </a:cubicBezTo>
                  <a:cubicBezTo>
                    <a:pt x="20448" y="13194"/>
                    <a:pt x="29117" y="26198"/>
                    <a:pt x="37787" y="39202"/>
                  </a:cubicBezTo>
                  <a:cubicBezTo>
                    <a:pt x="38269" y="40165"/>
                    <a:pt x="37787" y="41129"/>
                    <a:pt x="37787" y="44982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5" name="Google Shape;265;p3"/>
            <p:cNvSpPr/>
            <p:nvPr/>
          </p:nvSpPr>
          <p:spPr>
            <a:xfrm>
              <a:off x="4507953" y="5317732"/>
              <a:ext cx="22717" cy="58800"/>
            </a:xfrm>
            <a:custGeom>
              <a:rect b="b" l="l" r="r" t="t"/>
              <a:pathLst>
                <a:path extrusionOk="0" h="58800" w="22717">
                  <a:moveTo>
                    <a:pt x="14012" y="0"/>
                  </a:moveTo>
                  <a:cubicBezTo>
                    <a:pt x="18828" y="6743"/>
                    <a:pt x="23163" y="10596"/>
                    <a:pt x="22681" y="13486"/>
                  </a:cubicBezTo>
                  <a:cubicBezTo>
                    <a:pt x="20755" y="26490"/>
                    <a:pt x="17865" y="39494"/>
                    <a:pt x="14975" y="52498"/>
                  </a:cubicBezTo>
                  <a:cubicBezTo>
                    <a:pt x="14493" y="55388"/>
                    <a:pt x="8714" y="59241"/>
                    <a:pt x="7750" y="58760"/>
                  </a:cubicBezTo>
                  <a:cubicBezTo>
                    <a:pt x="4379" y="56833"/>
                    <a:pt x="44" y="53461"/>
                    <a:pt x="44" y="50090"/>
                  </a:cubicBezTo>
                  <a:cubicBezTo>
                    <a:pt x="-438" y="34196"/>
                    <a:pt x="2934" y="18302"/>
                    <a:pt x="14012" y="0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6" name="Google Shape;266;p3"/>
            <p:cNvSpPr/>
            <p:nvPr/>
          </p:nvSpPr>
          <p:spPr>
            <a:xfrm>
              <a:off x="4541674" y="5261862"/>
              <a:ext cx="45626" cy="39173"/>
            </a:xfrm>
            <a:custGeom>
              <a:rect b="b" l="l" r="r" t="t"/>
              <a:pathLst>
                <a:path extrusionOk="0" h="39173" w="45626">
                  <a:moveTo>
                    <a:pt x="36643" y="0"/>
                  </a:moveTo>
                  <a:cubicBezTo>
                    <a:pt x="47239" y="6261"/>
                    <a:pt x="47720" y="12041"/>
                    <a:pt x="41941" y="16857"/>
                  </a:cubicBezTo>
                  <a:cubicBezTo>
                    <a:pt x="31826" y="24564"/>
                    <a:pt x="21230" y="31788"/>
                    <a:pt x="10635" y="38531"/>
                  </a:cubicBezTo>
                  <a:cubicBezTo>
                    <a:pt x="8226" y="39976"/>
                    <a:pt x="3892" y="38531"/>
                    <a:pt x="520" y="38531"/>
                  </a:cubicBezTo>
                  <a:cubicBezTo>
                    <a:pt x="520" y="34678"/>
                    <a:pt x="-925" y="28417"/>
                    <a:pt x="1002" y="26972"/>
                  </a:cubicBezTo>
                  <a:cubicBezTo>
                    <a:pt x="12561" y="17339"/>
                    <a:pt x="25084" y="8670"/>
                    <a:pt x="36643" y="0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7" name="Google Shape;267;p3"/>
            <p:cNvSpPr/>
            <p:nvPr/>
          </p:nvSpPr>
          <p:spPr>
            <a:xfrm>
              <a:off x="4572537" y="5461688"/>
              <a:ext cx="55869" cy="22723"/>
            </a:xfrm>
            <a:custGeom>
              <a:rect b="b" l="l" r="r" t="t"/>
              <a:pathLst>
                <a:path extrusionOk="0" h="22723" w="55869">
                  <a:moveTo>
                    <a:pt x="0" y="4869"/>
                  </a:moveTo>
                  <a:cubicBezTo>
                    <a:pt x="4816" y="2461"/>
                    <a:pt x="7706" y="-428"/>
                    <a:pt x="10596" y="53"/>
                  </a:cubicBezTo>
                  <a:cubicBezTo>
                    <a:pt x="23119" y="1980"/>
                    <a:pt x="35641" y="3906"/>
                    <a:pt x="47682" y="7278"/>
                  </a:cubicBezTo>
                  <a:cubicBezTo>
                    <a:pt x="51053" y="8241"/>
                    <a:pt x="52980" y="13057"/>
                    <a:pt x="55870" y="15947"/>
                  </a:cubicBezTo>
                  <a:cubicBezTo>
                    <a:pt x="52498" y="18355"/>
                    <a:pt x="49127" y="23172"/>
                    <a:pt x="46237" y="22690"/>
                  </a:cubicBezTo>
                  <a:cubicBezTo>
                    <a:pt x="29861" y="20764"/>
                    <a:pt x="12041" y="22690"/>
                    <a:pt x="0" y="4869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8" name="Google Shape;268;p3"/>
            <p:cNvSpPr/>
            <p:nvPr/>
          </p:nvSpPr>
          <p:spPr>
            <a:xfrm>
              <a:off x="4655378" y="5437178"/>
              <a:ext cx="44910" cy="31830"/>
            </a:xfrm>
            <a:custGeom>
              <a:rect b="b" l="l" r="r" t="t"/>
              <a:pathLst>
                <a:path extrusionOk="0" h="31830" w="44910">
                  <a:moveTo>
                    <a:pt x="0" y="29861"/>
                  </a:moveTo>
                  <a:cubicBezTo>
                    <a:pt x="14449" y="20229"/>
                    <a:pt x="28898" y="10114"/>
                    <a:pt x="44310" y="0"/>
                  </a:cubicBezTo>
                  <a:cubicBezTo>
                    <a:pt x="49127" y="19265"/>
                    <a:pt x="24082" y="38049"/>
                    <a:pt x="0" y="29861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69" name="Google Shape;269;p3"/>
            <p:cNvSpPr/>
            <p:nvPr/>
          </p:nvSpPr>
          <p:spPr>
            <a:xfrm>
              <a:off x="4713174" y="5359153"/>
              <a:ext cx="22788" cy="55881"/>
            </a:xfrm>
            <a:custGeom>
              <a:rect b="b" l="l" r="r" t="t"/>
              <a:pathLst>
                <a:path extrusionOk="0" h="55881" w="22788">
                  <a:moveTo>
                    <a:pt x="0" y="53943"/>
                  </a:moveTo>
                  <a:cubicBezTo>
                    <a:pt x="7225" y="36604"/>
                    <a:pt x="3853" y="17821"/>
                    <a:pt x="15894" y="0"/>
                  </a:cubicBezTo>
                  <a:cubicBezTo>
                    <a:pt x="28417" y="17821"/>
                    <a:pt x="20710" y="32270"/>
                    <a:pt x="17339" y="46719"/>
                  </a:cubicBezTo>
                  <a:cubicBezTo>
                    <a:pt x="15412" y="53943"/>
                    <a:pt x="11559" y="58760"/>
                    <a:pt x="0" y="53943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0" name="Google Shape;270;p3"/>
            <p:cNvSpPr/>
            <p:nvPr/>
          </p:nvSpPr>
          <p:spPr>
            <a:xfrm>
              <a:off x="4613957" y="5258277"/>
              <a:ext cx="53461" cy="19479"/>
            </a:xfrm>
            <a:custGeom>
              <a:rect b="b" l="l" r="r" t="t"/>
              <a:pathLst>
                <a:path extrusionOk="0" h="19479" w="53461">
                  <a:moveTo>
                    <a:pt x="0" y="6476"/>
                  </a:moveTo>
                  <a:cubicBezTo>
                    <a:pt x="17821" y="-3639"/>
                    <a:pt x="32751" y="-267"/>
                    <a:pt x="46719" y="5512"/>
                  </a:cubicBezTo>
                  <a:cubicBezTo>
                    <a:pt x="49608" y="6957"/>
                    <a:pt x="51535" y="11773"/>
                    <a:pt x="53461" y="15145"/>
                  </a:cubicBezTo>
                  <a:cubicBezTo>
                    <a:pt x="50090" y="16590"/>
                    <a:pt x="46237" y="19480"/>
                    <a:pt x="43347" y="19480"/>
                  </a:cubicBezTo>
                  <a:cubicBezTo>
                    <a:pt x="32270" y="18035"/>
                    <a:pt x="21674" y="16108"/>
                    <a:pt x="11078" y="13700"/>
                  </a:cubicBezTo>
                  <a:cubicBezTo>
                    <a:pt x="7225" y="12255"/>
                    <a:pt x="3853" y="8402"/>
                    <a:pt x="0" y="6476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1" name="Google Shape;271;p3"/>
            <p:cNvSpPr/>
            <p:nvPr/>
          </p:nvSpPr>
          <p:spPr>
            <a:xfrm>
              <a:off x="4687647" y="5289797"/>
              <a:ext cx="38369" cy="44310"/>
            </a:xfrm>
            <a:custGeom>
              <a:rect b="b" l="l" r="r" t="t"/>
              <a:pathLst>
                <a:path extrusionOk="0" h="44310" w="38369">
                  <a:moveTo>
                    <a:pt x="0" y="0"/>
                  </a:moveTo>
                  <a:cubicBezTo>
                    <a:pt x="8188" y="482"/>
                    <a:pt x="13004" y="-482"/>
                    <a:pt x="14449" y="963"/>
                  </a:cubicBezTo>
                  <a:cubicBezTo>
                    <a:pt x="23118" y="11078"/>
                    <a:pt x="30825" y="22155"/>
                    <a:pt x="38049" y="33233"/>
                  </a:cubicBezTo>
                  <a:cubicBezTo>
                    <a:pt x="39494" y="35159"/>
                    <a:pt x="35641" y="40457"/>
                    <a:pt x="34678" y="44310"/>
                  </a:cubicBezTo>
                  <a:cubicBezTo>
                    <a:pt x="31788" y="42865"/>
                    <a:pt x="27453" y="41902"/>
                    <a:pt x="26008" y="39494"/>
                  </a:cubicBezTo>
                  <a:cubicBezTo>
                    <a:pt x="17821" y="28416"/>
                    <a:pt x="10596" y="16375"/>
                    <a:pt x="0" y="0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72" name="Google Shape;272;p3"/>
          <p:cNvGrpSpPr/>
          <p:nvPr/>
        </p:nvGrpSpPr>
        <p:grpSpPr>
          <a:xfrm>
            <a:off x="11525584" y="125277"/>
            <a:ext cx="482075" cy="486627"/>
            <a:chOff x="1620555" y="5252711"/>
            <a:chExt cx="229811" cy="231981"/>
          </a:xfrm>
        </p:grpSpPr>
        <p:sp>
          <p:nvSpPr>
            <p:cNvPr id="273" name="Google Shape;273;p3"/>
            <p:cNvSpPr/>
            <p:nvPr/>
          </p:nvSpPr>
          <p:spPr>
            <a:xfrm>
              <a:off x="1671643" y="5306132"/>
              <a:ext cx="126676" cy="128161"/>
            </a:xfrm>
            <a:custGeom>
              <a:rect b="b" l="l" r="r" t="t"/>
              <a:pathLst>
                <a:path extrusionOk="0" h="128161" w="126676">
                  <a:moveTo>
                    <a:pt x="126677" y="63135"/>
                  </a:moveTo>
                  <a:cubicBezTo>
                    <a:pt x="126677" y="99739"/>
                    <a:pt x="100187" y="127674"/>
                    <a:pt x="64064" y="128156"/>
                  </a:cubicBezTo>
                  <a:cubicBezTo>
                    <a:pt x="29386" y="128638"/>
                    <a:pt x="488" y="98776"/>
                    <a:pt x="7" y="63617"/>
                  </a:cubicBezTo>
                  <a:cubicBezTo>
                    <a:pt x="-475" y="35682"/>
                    <a:pt x="25533" y="-1404"/>
                    <a:pt x="65027" y="41"/>
                  </a:cubicBezTo>
                  <a:cubicBezTo>
                    <a:pt x="99705" y="1968"/>
                    <a:pt x="126195" y="27494"/>
                    <a:pt x="126677" y="63135"/>
                  </a:cubicBezTo>
                  <a:close/>
                </a:path>
              </a:pathLst>
            </a:custGeom>
            <a:solidFill>
              <a:srgbClr val="E22559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4" name="Google Shape;274;p3"/>
            <p:cNvSpPr/>
            <p:nvPr/>
          </p:nvSpPr>
          <p:spPr>
            <a:xfrm>
              <a:off x="1686580" y="5461700"/>
              <a:ext cx="55869" cy="22992"/>
            </a:xfrm>
            <a:custGeom>
              <a:rect b="b" l="l" r="r" t="t"/>
              <a:pathLst>
                <a:path extrusionOk="0" h="22992" w="55869">
                  <a:moveTo>
                    <a:pt x="32270" y="22678"/>
                  </a:moveTo>
                  <a:cubicBezTo>
                    <a:pt x="27453" y="21233"/>
                    <a:pt x="17820" y="19788"/>
                    <a:pt x="8669" y="16417"/>
                  </a:cubicBezTo>
                  <a:cubicBezTo>
                    <a:pt x="4816" y="14972"/>
                    <a:pt x="2890" y="9192"/>
                    <a:pt x="0" y="5339"/>
                  </a:cubicBezTo>
                  <a:cubicBezTo>
                    <a:pt x="4335" y="3413"/>
                    <a:pt x="8669" y="-440"/>
                    <a:pt x="13004" y="41"/>
                  </a:cubicBezTo>
                  <a:cubicBezTo>
                    <a:pt x="24563" y="1486"/>
                    <a:pt x="36604" y="4376"/>
                    <a:pt x="47682" y="7266"/>
                  </a:cubicBezTo>
                  <a:cubicBezTo>
                    <a:pt x="51053" y="8229"/>
                    <a:pt x="52980" y="12564"/>
                    <a:pt x="55870" y="15454"/>
                  </a:cubicBezTo>
                  <a:cubicBezTo>
                    <a:pt x="52498" y="17862"/>
                    <a:pt x="49608" y="20752"/>
                    <a:pt x="46237" y="22197"/>
                  </a:cubicBezTo>
                  <a:cubicBezTo>
                    <a:pt x="43347" y="23641"/>
                    <a:pt x="39976" y="22678"/>
                    <a:pt x="32270" y="22678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5" name="Google Shape;275;p3"/>
            <p:cNvSpPr/>
            <p:nvPr/>
          </p:nvSpPr>
          <p:spPr>
            <a:xfrm>
              <a:off x="1726720" y="5252711"/>
              <a:ext cx="55705" cy="26536"/>
            </a:xfrm>
            <a:custGeom>
              <a:rect b="b" l="l" r="r" t="t"/>
              <a:pathLst>
                <a:path extrusionOk="0" h="26536" w="55705">
                  <a:moveTo>
                    <a:pt x="11395" y="0"/>
                  </a:moveTo>
                  <a:cubicBezTo>
                    <a:pt x="26325" y="4335"/>
                    <a:pt x="38848" y="6743"/>
                    <a:pt x="50407" y="11078"/>
                  </a:cubicBezTo>
                  <a:cubicBezTo>
                    <a:pt x="53297" y="12041"/>
                    <a:pt x="54260" y="17821"/>
                    <a:pt x="55705" y="21674"/>
                  </a:cubicBezTo>
                  <a:cubicBezTo>
                    <a:pt x="51852" y="23600"/>
                    <a:pt x="47999" y="26971"/>
                    <a:pt x="44628" y="26490"/>
                  </a:cubicBezTo>
                  <a:cubicBezTo>
                    <a:pt x="33550" y="25045"/>
                    <a:pt x="22954" y="22155"/>
                    <a:pt x="11876" y="20229"/>
                  </a:cubicBezTo>
                  <a:cubicBezTo>
                    <a:pt x="5615" y="19265"/>
                    <a:pt x="-1609" y="17821"/>
                    <a:pt x="317" y="10114"/>
                  </a:cubicBezTo>
                  <a:cubicBezTo>
                    <a:pt x="1280" y="5780"/>
                    <a:pt x="8023" y="2890"/>
                    <a:pt x="11395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6" name="Google Shape;276;p3"/>
            <p:cNvSpPr/>
            <p:nvPr/>
          </p:nvSpPr>
          <p:spPr>
            <a:xfrm>
              <a:off x="1620555" y="5322067"/>
              <a:ext cx="23159" cy="56712"/>
            </a:xfrm>
            <a:custGeom>
              <a:rect b="b" l="l" r="r" t="t"/>
              <a:pathLst>
                <a:path extrusionOk="0" h="56712" w="23159">
                  <a:moveTo>
                    <a:pt x="5339" y="56351"/>
                  </a:moveTo>
                  <a:cubicBezTo>
                    <a:pt x="3413" y="53462"/>
                    <a:pt x="-440" y="50090"/>
                    <a:pt x="41" y="47682"/>
                  </a:cubicBezTo>
                  <a:cubicBezTo>
                    <a:pt x="2449" y="33233"/>
                    <a:pt x="5339" y="18784"/>
                    <a:pt x="8711" y="4335"/>
                  </a:cubicBezTo>
                  <a:cubicBezTo>
                    <a:pt x="9192" y="2408"/>
                    <a:pt x="14490" y="0"/>
                    <a:pt x="17862" y="0"/>
                  </a:cubicBezTo>
                  <a:cubicBezTo>
                    <a:pt x="19788" y="0"/>
                    <a:pt x="23160" y="4335"/>
                    <a:pt x="23160" y="6261"/>
                  </a:cubicBezTo>
                  <a:cubicBezTo>
                    <a:pt x="18825" y="23119"/>
                    <a:pt x="19307" y="40939"/>
                    <a:pt x="11601" y="56351"/>
                  </a:cubicBezTo>
                  <a:cubicBezTo>
                    <a:pt x="9192" y="56833"/>
                    <a:pt x="7266" y="56833"/>
                    <a:pt x="5339" y="56351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7" name="Google Shape;277;p3"/>
            <p:cNvSpPr/>
            <p:nvPr/>
          </p:nvSpPr>
          <p:spPr>
            <a:xfrm>
              <a:off x="1653231" y="5260899"/>
              <a:ext cx="47949" cy="41326"/>
            </a:xfrm>
            <a:custGeom>
              <a:rect b="b" l="l" r="r" t="t"/>
              <a:pathLst>
                <a:path extrusionOk="0" h="41326" w="47949">
                  <a:moveTo>
                    <a:pt x="38648" y="0"/>
                  </a:moveTo>
                  <a:cubicBezTo>
                    <a:pt x="42982" y="3371"/>
                    <a:pt x="46835" y="4335"/>
                    <a:pt x="47317" y="6743"/>
                  </a:cubicBezTo>
                  <a:cubicBezTo>
                    <a:pt x="48280" y="9633"/>
                    <a:pt x="48280" y="15412"/>
                    <a:pt x="46354" y="16375"/>
                  </a:cubicBezTo>
                  <a:cubicBezTo>
                    <a:pt x="34313" y="25045"/>
                    <a:pt x="22272" y="33233"/>
                    <a:pt x="9750" y="40939"/>
                  </a:cubicBezTo>
                  <a:cubicBezTo>
                    <a:pt x="7823" y="41902"/>
                    <a:pt x="3007" y="40939"/>
                    <a:pt x="2043" y="39494"/>
                  </a:cubicBezTo>
                  <a:cubicBezTo>
                    <a:pt x="598" y="36604"/>
                    <a:pt x="-846" y="30824"/>
                    <a:pt x="598" y="29861"/>
                  </a:cubicBezTo>
                  <a:cubicBezTo>
                    <a:pt x="12639" y="19265"/>
                    <a:pt x="25644" y="10114"/>
                    <a:pt x="38648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8" name="Google Shape;278;p3"/>
            <p:cNvSpPr/>
            <p:nvPr/>
          </p:nvSpPr>
          <p:spPr>
            <a:xfrm>
              <a:off x="1826201" y="5362043"/>
              <a:ext cx="24165" cy="60685"/>
            </a:xfrm>
            <a:custGeom>
              <a:rect b="b" l="l" r="r" t="t"/>
              <a:pathLst>
                <a:path extrusionOk="0" h="60685" w="24165">
                  <a:moveTo>
                    <a:pt x="4869" y="60686"/>
                  </a:moveTo>
                  <a:cubicBezTo>
                    <a:pt x="2461" y="52980"/>
                    <a:pt x="-429" y="48645"/>
                    <a:pt x="53" y="44310"/>
                  </a:cubicBezTo>
                  <a:cubicBezTo>
                    <a:pt x="1498" y="32751"/>
                    <a:pt x="3425" y="21192"/>
                    <a:pt x="6796" y="9633"/>
                  </a:cubicBezTo>
                  <a:cubicBezTo>
                    <a:pt x="7759" y="5779"/>
                    <a:pt x="13539" y="3371"/>
                    <a:pt x="16910" y="0"/>
                  </a:cubicBezTo>
                  <a:cubicBezTo>
                    <a:pt x="19318" y="3371"/>
                    <a:pt x="24616" y="6743"/>
                    <a:pt x="24135" y="9633"/>
                  </a:cubicBezTo>
                  <a:cubicBezTo>
                    <a:pt x="21245" y="26008"/>
                    <a:pt x="22690" y="44310"/>
                    <a:pt x="4869" y="60686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79" name="Google Shape;279;p3"/>
            <p:cNvSpPr/>
            <p:nvPr/>
          </p:nvSpPr>
          <p:spPr>
            <a:xfrm>
              <a:off x="1802021" y="5283536"/>
              <a:ext cx="38806" cy="57796"/>
            </a:xfrm>
            <a:custGeom>
              <a:rect b="b" l="l" r="r" t="t"/>
              <a:pathLst>
                <a:path extrusionOk="0" h="57796" w="38806">
                  <a:moveTo>
                    <a:pt x="5449" y="0"/>
                  </a:moveTo>
                  <a:cubicBezTo>
                    <a:pt x="24233" y="12041"/>
                    <a:pt x="32421" y="27935"/>
                    <a:pt x="38682" y="44310"/>
                  </a:cubicBezTo>
                  <a:cubicBezTo>
                    <a:pt x="39646" y="46719"/>
                    <a:pt x="34829" y="51053"/>
                    <a:pt x="30976" y="57796"/>
                  </a:cubicBezTo>
                  <a:cubicBezTo>
                    <a:pt x="19417" y="41421"/>
                    <a:pt x="9303" y="27453"/>
                    <a:pt x="151" y="12523"/>
                  </a:cubicBezTo>
                  <a:cubicBezTo>
                    <a:pt x="-812" y="11078"/>
                    <a:pt x="3041" y="5780"/>
                    <a:pt x="5449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0" name="Google Shape;280;p3"/>
            <p:cNvSpPr/>
            <p:nvPr/>
          </p:nvSpPr>
          <p:spPr>
            <a:xfrm>
              <a:off x="1767013" y="5437083"/>
              <a:ext cx="52016" cy="39660"/>
            </a:xfrm>
            <a:custGeom>
              <a:rect b="b" l="l" r="r" t="t"/>
              <a:pathLst>
                <a:path extrusionOk="0" h="39660" w="52016">
                  <a:moveTo>
                    <a:pt x="52017" y="8282"/>
                  </a:moveTo>
                  <a:cubicBezTo>
                    <a:pt x="43347" y="23695"/>
                    <a:pt x="28416" y="31882"/>
                    <a:pt x="12523" y="38625"/>
                  </a:cubicBezTo>
                  <a:cubicBezTo>
                    <a:pt x="4816" y="41997"/>
                    <a:pt x="1927" y="36699"/>
                    <a:pt x="0" y="28993"/>
                  </a:cubicBezTo>
                  <a:cubicBezTo>
                    <a:pt x="12041" y="19841"/>
                    <a:pt x="24563" y="10691"/>
                    <a:pt x="37086" y="2021"/>
                  </a:cubicBezTo>
                  <a:cubicBezTo>
                    <a:pt x="43829" y="-2314"/>
                    <a:pt x="48645" y="576"/>
                    <a:pt x="52017" y="8282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1" name="Google Shape;281;p3"/>
            <p:cNvSpPr/>
            <p:nvPr/>
          </p:nvSpPr>
          <p:spPr>
            <a:xfrm>
              <a:off x="1629141" y="5400092"/>
              <a:ext cx="37233" cy="52407"/>
            </a:xfrm>
            <a:custGeom>
              <a:rect b="b" l="l" r="r" t="t"/>
              <a:pathLst>
                <a:path extrusionOk="0" h="52407" w="37233">
                  <a:moveTo>
                    <a:pt x="7831" y="0"/>
                  </a:moveTo>
                  <a:cubicBezTo>
                    <a:pt x="18427" y="14931"/>
                    <a:pt x="28059" y="27935"/>
                    <a:pt x="36729" y="41421"/>
                  </a:cubicBezTo>
                  <a:cubicBezTo>
                    <a:pt x="38174" y="43347"/>
                    <a:pt x="36247" y="48645"/>
                    <a:pt x="34321" y="51053"/>
                  </a:cubicBezTo>
                  <a:cubicBezTo>
                    <a:pt x="33357" y="52498"/>
                    <a:pt x="28059" y="52980"/>
                    <a:pt x="26615" y="51535"/>
                  </a:cubicBezTo>
                  <a:cubicBezTo>
                    <a:pt x="13610" y="41421"/>
                    <a:pt x="4459" y="27453"/>
                    <a:pt x="125" y="11559"/>
                  </a:cubicBezTo>
                  <a:cubicBezTo>
                    <a:pt x="-839" y="9151"/>
                    <a:pt x="3978" y="5298"/>
                    <a:pt x="7831" y="0"/>
                  </a:cubicBezTo>
                  <a:close/>
                </a:path>
              </a:pathLst>
            </a:custGeom>
            <a:solidFill>
              <a:srgbClr val="E3285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82" name="Google Shape;282;p3"/>
          <p:cNvGrpSpPr/>
          <p:nvPr/>
        </p:nvGrpSpPr>
        <p:grpSpPr>
          <a:xfrm>
            <a:off x="11525411" y="2162145"/>
            <a:ext cx="482530" cy="483944"/>
            <a:chOff x="2773898" y="5255120"/>
            <a:chExt cx="230028" cy="230702"/>
          </a:xfrm>
        </p:grpSpPr>
        <p:sp>
          <p:nvSpPr>
            <p:cNvPr id="283" name="Google Shape;283;p3"/>
            <p:cNvSpPr/>
            <p:nvPr/>
          </p:nvSpPr>
          <p:spPr>
            <a:xfrm>
              <a:off x="2827086" y="5306648"/>
              <a:ext cx="127157" cy="127639"/>
            </a:xfrm>
            <a:custGeom>
              <a:rect b="b" l="l" r="r" t="t"/>
              <a:pathLst>
                <a:path extrusionOk="0" h="127639" w="127157">
                  <a:moveTo>
                    <a:pt x="6" y="63100"/>
                  </a:moveTo>
                  <a:cubicBezTo>
                    <a:pt x="6" y="26496"/>
                    <a:pt x="27459" y="-475"/>
                    <a:pt x="64063" y="6"/>
                  </a:cubicBezTo>
                  <a:cubicBezTo>
                    <a:pt x="99223" y="488"/>
                    <a:pt x="126676" y="27941"/>
                    <a:pt x="127158" y="62619"/>
                  </a:cubicBezTo>
                  <a:cubicBezTo>
                    <a:pt x="127158" y="97778"/>
                    <a:pt x="98741" y="127158"/>
                    <a:pt x="63582" y="127640"/>
                  </a:cubicBezTo>
                  <a:cubicBezTo>
                    <a:pt x="27941" y="127640"/>
                    <a:pt x="-476" y="99705"/>
                    <a:pt x="6" y="63100"/>
                  </a:cubicBezTo>
                  <a:close/>
                </a:path>
              </a:pathLst>
            </a:custGeom>
            <a:solidFill>
              <a:srgbClr val="F7AD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4" name="Google Shape;284;p3"/>
            <p:cNvSpPr/>
            <p:nvPr/>
          </p:nvSpPr>
          <p:spPr>
            <a:xfrm>
              <a:off x="2773898" y="5322067"/>
              <a:ext cx="24823" cy="56351"/>
            </a:xfrm>
            <a:custGeom>
              <a:rect b="b" l="l" r="r" t="t"/>
              <a:pathLst>
                <a:path extrusionOk="0" h="56351" w="24823">
                  <a:moveTo>
                    <a:pt x="214" y="34196"/>
                  </a:moveTo>
                  <a:cubicBezTo>
                    <a:pt x="2622" y="26490"/>
                    <a:pt x="5030" y="15412"/>
                    <a:pt x="9365" y="5298"/>
                  </a:cubicBezTo>
                  <a:cubicBezTo>
                    <a:pt x="10328" y="2408"/>
                    <a:pt x="16108" y="1445"/>
                    <a:pt x="19961" y="0"/>
                  </a:cubicBezTo>
                  <a:cubicBezTo>
                    <a:pt x="21888" y="3853"/>
                    <a:pt x="25259" y="7706"/>
                    <a:pt x="24777" y="11078"/>
                  </a:cubicBezTo>
                  <a:cubicBezTo>
                    <a:pt x="23332" y="22637"/>
                    <a:pt x="20924" y="34678"/>
                    <a:pt x="17553" y="46237"/>
                  </a:cubicBezTo>
                  <a:cubicBezTo>
                    <a:pt x="16590" y="50090"/>
                    <a:pt x="11292" y="52980"/>
                    <a:pt x="8402" y="56351"/>
                  </a:cubicBezTo>
                  <a:cubicBezTo>
                    <a:pt x="5512" y="52498"/>
                    <a:pt x="2622" y="48645"/>
                    <a:pt x="214" y="44310"/>
                  </a:cubicBezTo>
                  <a:cubicBezTo>
                    <a:pt x="-268" y="42384"/>
                    <a:pt x="214" y="39976"/>
                    <a:pt x="214" y="34196"/>
                  </a:cubicBezTo>
                  <a:close/>
                </a:path>
              </a:pathLst>
            </a:custGeom>
            <a:solidFill>
              <a:srgbClr val="F7B4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5" name="Google Shape;285;p3"/>
            <p:cNvSpPr/>
            <p:nvPr/>
          </p:nvSpPr>
          <p:spPr>
            <a:xfrm>
              <a:off x="2841541" y="5461213"/>
              <a:ext cx="56832" cy="24609"/>
            </a:xfrm>
            <a:custGeom>
              <a:rect b="b" l="l" r="r" t="t"/>
              <a:pathLst>
                <a:path extrusionOk="0" h="24609" w="56832">
                  <a:moveTo>
                    <a:pt x="37567" y="24610"/>
                  </a:moveTo>
                  <a:cubicBezTo>
                    <a:pt x="26971" y="21720"/>
                    <a:pt x="16376" y="18830"/>
                    <a:pt x="5780" y="14977"/>
                  </a:cubicBezTo>
                  <a:cubicBezTo>
                    <a:pt x="2890" y="14014"/>
                    <a:pt x="1927" y="8234"/>
                    <a:pt x="0" y="4863"/>
                  </a:cubicBezTo>
                  <a:cubicBezTo>
                    <a:pt x="3853" y="2936"/>
                    <a:pt x="7706" y="-435"/>
                    <a:pt x="11078" y="47"/>
                  </a:cubicBezTo>
                  <a:cubicBezTo>
                    <a:pt x="22637" y="1491"/>
                    <a:pt x="34196" y="4381"/>
                    <a:pt x="45755" y="7271"/>
                  </a:cubicBezTo>
                  <a:cubicBezTo>
                    <a:pt x="50090" y="8234"/>
                    <a:pt x="52980" y="13051"/>
                    <a:pt x="56833" y="15940"/>
                  </a:cubicBezTo>
                  <a:cubicBezTo>
                    <a:pt x="52980" y="18349"/>
                    <a:pt x="49127" y="21239"/>
                    <a:pt x="44792" y="23165"/>
                  </a:cubicBezTo>
                  <a:cubicBezTo>
                    <a:pt x="42865" y="24128"/>
                    <a:pt x="40457" y="23165"/>
                    <a:pt x="38049" y="23165"/>
                  </a:cubicBezTo>
                  <a:cubicBezTo>
                    <a:pt x="38049" y="23647"/>
                    <a:pt x="38049" y="24128"/>
                    <a:pt x="37567" y="24610"/>
                  </a:cubicBezTo>
                  <a:close/>
                </a:path>
              </a:pathLst>
            </a:custGeom>
            <a:solidFill>
              <a:srgbClr val="F7AD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6" name="Google Shape;286;p3"/>
            <p:cNvSpPr/>
            <p:nvPr/>
          </p:nvSpPr>
          <p:spPr>
            <a:xfrm>
              <a:off x="2981169" y="5362524"/>
              <a:ext cx="22757" cy="61167"/>
            </a:xfrm>
            <a:custGeom>
              <a:rect b="b" l="l" r="r" t="t"/>
              <a:pathLst>
                <a:path extrusionOk="0" h="61167" w="22757">
                  <a:moveTo>
                    <a:pt x="5826" y="61168"/>
                  </a:moveTo>
                  <a:cubicBezTo>
                    <a:pt x="2936" y="52980"/>
                    <a:pt x="-435" y="48645"/>
                    <a:pt x="46" y="44792"/>
                  </a:cubicBezTo>
                  <a:cubicBezTo>
                    <a:pt x="1973" y="32270"/>
                    <a:pt x="4381" y="20229"/>
                    <a:pt x="7752" y="8188"/>
                  </a:cubicBezTo>
                  <a:cubicBezTo>
                    <a:pt x="8716" y="4816"/>
                    <a:pt x="13050" y="2890"/>
                    <a:pt x="15940" y="0"/>
                  </a:cubicBezTo>
                  <a:cubicBezTo>
                    <a:pt x="18348" y="2890"/>
                    <a:pt x="22683" y="6261"/>
                    <a:pt x="22683" y="9151"/>
                  </a:cubicBezTo>
                  <a:cubicBezTo>
                    <a:pt x="23165" y="26490"/>
                    <a:pt x="21720" y="42866"/>
                    <a:pt x="5826" y="61168"/>
                  </a:cubicBezTo>
                  <a:close/>
                </a:path>
              </a:pathLst>
            </a:custGeom>
            <a:solidFill>
              <a:srgbClr val="F7AD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7" name="Google Shape;287;p3"/>
            <p:cNvSpPr/>
            <p:nvPr/>
          </p:nvSpPr>
          <p:spPr>
            <a:xfrm>
              <a:off x="2882443" y="5255120"/>
              <a:ext cx="59759" cy="24122"/>
            </a:xfrm>
            <a:custGeom>
              <a:rect b="b" l="l" r="r" t="t"/>
              <a:pathLst>
                <a:path extrusionOk="0" h="24122" w="59759">
                  <a:moveTo>
                    <a:pt x="59760" y="17339"/>
                  </a:moveTo>
                  <a:cubicBezTo>
                    <a:pt x="53017" y="20710"/>
                    <a:pt x="49164" y="24563"/>
                    <a:pt x="45792" y="24082"/>
                  </a:cubicBezTo>
                  <a:cubicBezTo>
                    <a:pt x="32788" y="22155"/>
                    <a:pt x="19784" y="19747"/>
                    <a:pt x="6780" y="16375"/>
                  </a:cubicBezTo>
                  <a:cubicBezTo>
                    <a:pt x="3890" y="15894"/>
                    <a:pt x="-445" y="10596"/>
                    <a:pt x="37" y="9151"/>
                  </a:cubicBezTo>
                  <a:cubicBezTo>
                    <a:pt x="1000" y="5298"/>
                    <a:pt x="4853" y="0"/>
                    <a:pt x="7743" y="0"/>
                  </a:cubicBezTo>
                  <a:cubicBezTo>
                    <a:pt x="24600" y="963"/>
                    <a:pt x="42902" y="1445"/>
                    <a:pt x="59760" y="17339"/>
                  </a:cubicBezTo>
                  <a:close/>
                </a:path>
              </a:pathLst>
            </a:custGeom>
            <a:solidFill>
              <a:srgbClr val="F7AD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8" name="Google Shape;288;p3"/>
            <p:cNvSpPr/>
            <p:nvPr/>
          </p:nvSpPr>
          <p:spPr>
            <a:xfrm>
              <a:off x="2783907" y="5400092"/>
              <a:ext cx="36799" cy="52242"/>
            </a:xfrm>
            <a:custGeom>
              <a:rect b="b" l="l" r="r" t="t"/>
              <a:pathLst>
                <a:path extrusionOk="0" h="52242" w="36799">
                  <a:moveTo>
                    <a:pt x="4172" y="0"/>
                  </a:moveTo>
                  <a:cubicBezTo>
                    <a:pt x="9951" y="3853"/>
                    <a:pt x="13323" y="5298"/>
                    <a:pt x="15249" y="8188"/>
                  </a:cubicBezTo>
                  <a:cubicBezTo>
                    <a:pt x="22474" y="18302"/>
                    <a:pt x="29698" y="28898"/>
                    <a:pt x="35960" y="39976"/>
                  </a:cubicBezTo>
                  <a:cubicBezTo>
                    <a:pt x="37405" y="42866"/>
                    <a:pt x="36923" y="49608"/>
                    <a:pt x="34997" y="51053"/>
                  </a:cubicBezTo>
                  <a:cubicBezTo>
                    <a:pt x="32588" y="52980"/>
                    <a:pt x="25364" y="52498"/>
                    <a:pt x="23437" y="50090"/>
                  </a:cubicBezTo>
                  <a:cubicBezTo>
                    <a:pt x="14768" y="39013"/>
                    <a:pt x="7062" y="26972"/>
                    <a:pt x="319" y="14931"/>
                  </a:cubicBezTo>
                  <a:cubicBezTo>
                    <a:pt x="-1126" y="12041"/>
                    <a:pt x="2727" y="6261"/>
                    <a:pt x="4172" y="0"/>
                  </a:cubicBezTo>
                  <a:close/>
                </a:path>
              </a:pathLst>
            </a:custGeom>
            <a:solidFill>
              <a:srgbClr val="F7B4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89" name="Google Shape;289;p3"/>
            <p:cNvSpPr/>
            <p:nvPr/>
          </p:nvSpPr>
          <p:spPr>
            <a:xfrm>
              <a:off x="2957994" y="5285463"/>
              <a:ext cx="34766" cy="53461"/>
            </a:xfrm>
            <a:custGeom>
              <a:rect b="b" l="l" r="r" t="t"/>
              <a:pathLst>
                <a:path extrusionOk="0" h="53461" w="34766">
                  <a:moveTo>
                    <a:pt x="28038" y="53461"/>
                  </a:moveTo>
                  <a:cubicBezTo>
                    <a:pt x="18887" y="39976"/>
                    <a:pt x="8772" y="26971"/>
                    <a:pt x="585" y="13486"/>
                  </a:cubicBezTo>
                  <a:cubicBezTo>
                    <a:pt x="-1342" y="10596"/>
                    <a:pt x="2029" y="4816"/>
                    <a:pt x="2993" y="0"/>
                  </a:cubicBezTo>
                  <a:cubicBezTo>
                    <a:pt x="32372" y="16376"/>
                    <a:pt x="42968" y="39012"/>
                    <a:pt x="28038" y="53461"/>
                  </a:cubicBezTo>
                  <a:close/>
                </a:path>
              </a:pathLst>
            </a:custGeom>
            <a:solidFill>
              <a:srgbClr val="F7AD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0" name="Google Shape;290;p3"/>
            <p:cNvSpPr/>
            <p:nvPr/>
          </p:nvSpPr>
          <p:spPr>
            <a:xfrm>
              <a:off x="2806505" y="5263105"/>
              <a:ext cx="50448" cy="38827"/>
            </a:xfrm>
            <a:custGeom>
              <a:rect b="b" l="l" r="r" t="t"/>
              <a:pathLst>
                <a:path extrusionOk="0" h="38827" w="50448">
                  <a:moveTo>
                    <a:pt x="50449" y="11761"/>
                  </a:moveTo>
                  <a:cubicBezTo>
                    <a:pt x="37926" y="20431"/>
                    <a:pt x="25885" y="30063"/>
                    <a:pt x="12399" y="38251"/>
                  </a:cubicBezTo>
                  <a:cubicBezTo>
                    <a:pt x="9991" y="39696"/>
                    <a:pt x="4212" y="38251"/>
                    <a:pt x="840" y="35843"/>
                  </a:cubicBezTo>
                  <a:cubicBezTo>
                    <a:pt x="-605" y="34880"/>
                    <a:pt x="-123" y="27655"/>
                    <a:pt x="1803" y="26210"/>
                  </a:cubicBezTo>
                  <a:cubicBezTo>
                    <a:pt x="13844" y="17059"/>
                    <a:pt x="25404" y="8390"/>
                    <a:pt x="38408" y="1165"/>
                  </a:cubicBezTo>
                  <a:cubicBezTo>
                    <a:pt x="46114" y="-2688"/>
                    <a:pt x="49967" y="3573"/>
                    <a:pt x="50449" y="11761"/>
                  </a:cubicBezTo>
                  <a:close/>
                </a:path>
              </a:pathLst>
            </a:custGeom>
            <a:solidFill>
              <a:srgbClr val="F7B42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1" name="Google Shape;291;p3"/>
            <p:cNvSpPr/>
            <p:nvPr/>
          </p:nvSpPr>
          <p:spPr>
            <a:xfrm>
              <a:off x="2924797" y="5435251"/>
              <a:ext cx="47266" cy="40759"/>
            </a:xfrm>
            <a:custGeom>
              <a:rect b="b" l="l" r="r" t="t"/>
              <a:pathLst>
                <a:path extrusionOk="0" h="40759" w="47266">
                  <a:moveTo>
                    <a:pt x="47267" y="4816"/>
                  </a:moveTo>
                  <a:cubicBezTo>
                    <a:pt x="46304" y="8670"/>
                    <a:pt x="47267" y="14931"/>
                    <a:pt x="44859" y="16857"/>
                  </a:cubicBezTo>
                  <a:cubicBezTo>
                    <a:pt x="33781" y="25527"/>
                    <a:pt x="22222" y="33233"/>
                    <a:pt x="10181" y="40457"/>
                  </a:cubicBezTo>
                  <a:cubicBezTo>
                    <a:pt x="8255" y="41421"/>
                    <a:pt x="2475" y="39976"/>
                    <a:pt x="1030" y="37568"/>
                  </a:cubicBezTo>
                  <a:cubicBezTo>
                    <a:pt x="-415" y="35641"/>
                    <a:pt x="-415" y="29380"/>
                    <a:pt x="1512" y="27935"/>
                  </a:cubicBezTo>
                  <a:cubicBezTo>
                    <a:pt x="14997" y="18302"/>
                    <a:pt x="28965" y="9151"/>
                    <a:pt x="42932" y="0"/>
                  </a:cubicBezTo>
                  <a:cubicBezTo>
                    <a:pt x="43896" y="1927"/>
                    <a:pt x="45822" y="3372"/>
                    <a:pt x="47267" y="4816"/>
                  </a:cubicBezTo>
                  <a:close/>
                </a:path>
              </a:pathLst>
            </a:custGeom>
            <a:solidFill>
              <a:srgbClr val="F7AD2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292" name="Google Shape;292;p3"/>
          <p:cNvGrpSpPr/>
          <p:nvPr/>
        </p:nvGrpSpPr>
        <p:grpSpPr>
          <a:xfrm>
            <a:off x="11525150" y="1133877"/>
            <a:ext cx="482993" cy="485381"/>
            <a:chOff x="2197167" y="5253193"/>
            <a:chExt cx="230249" cy="231387"/>
          </a:xfrm>
        </p:grpSpPr>
        <p:sp>
          <p:nvSpPr>
            <p:cNvPr id="293" name="Google Shape;293;p3"/>
            <p:cNvSpPr/>
            <p:nvPr/>
          </p:nvSpPr>
          <p:spPr>
            <a:xfrm>
              <a:off x="2248642" y="5306648"/>
              <a:ext cx="128126" cy="127639"/>
            </a:xfrm>
            <a:custGeom>
              <a:rect b="b" l="l" r="r" t="t"/>
              <a:pathLst>
                <a:path extrusionOk="0" h="127639" w="128126">
                  <a:moveTo>
                    <a:pt x="63100" y="6"/>
                  </a:moveTo>
                  <a:cubicBezTo>
                    <a:pt x="98741" y="-476"/>
                    <a:pt x="128603" y="27459"/>
                    <a:pt x="128121" y="63100"/>
                  </a:cubicBezTo>
                  <a:cubicBezTo>
                    <a:pt x="127639" y="103076"/>
                    <a:pt x="93443" y="127639"/>
                    <a:pt x="63582" y="127639"/>
                  </a:cubicBezTo>
                  <a:cubicBezTo>
                    <a:pt x="29867" y="127639"/>
                    <a:pt x="969" y="99223"/>
                    <a:pt x="6" y="65027"/>
                  </a:cubicBezTo>
                  <a:cubicBezTo>
                    <a:pt x="-476" y="29386"/>
                    <a:pt x="27459" y="488"/>
                    <a:pt x="63100" y="6"/>
                  </a:cubicBezTo>
                  <a:close/>
                </a:path>
              </a:pathLst>
            </a:custGeom>
            <a:solidFill>
              <a:srgbClr val="F25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4" name="Google Shape;294;p3"/>
            <p:cNvSpPr/>
            <p:nvPr/>
          </p:nvSpPr>
          <p:spPr>
            <a:xfrm>
              <a:off x="2305776" y="5253193"/>
              <a:ext cx="53648" cy="26055"/>
            </a:xfrm>
            <a:custGeom>
              <a:rect b="b" l="l" r="r" t="t"/>
              <a:pathLst>
                <a:path extrusionOk="0" h="26055" w="53648">
                  <a:moveTo>
                    <a:pt x="11264" y="0"/>
                  </a:moveTo>
                  <a:cubicBezTo>
                    <a:pt x="25713" y="4335"/>
                    <a:pt x="37272" y="6743"/>
                    <a:pt x="48350" y="11078"/>
                  </a:cubicBezTo>
                  <a:cubicBezTo>
                    <a:pt x="51240" y="12041"/>
                    <a:pt x="52203" y="17821"/>
                    <a:pt x="53648" y="21674"/>
                  </a:cubicBezTo>
                  <a:cubicBezTo>
                    <a:pt x="49795" y="23118"/>
                    <a:pt x="45942" y="26490"/>
                    <a:pt x="42571" y="26008"/>
                  </a:cubicBezTo>
                  <a:cubicBezTo>
                    <a:pt x="32456" y="24564"/>
                    <a:pt x="22342" y="21674"/>
                    <a:pt x="12227" y="20229"/>
                  </a:cubicBezTo>
                  <a:cubicBezTo>
                    <a:pt x="5966" y="19265"/>
                    <a:pt x="-1258" y="18784"/>
                    <a:pt x="187" y="11078"/>
                  </a:cubicBezTo>
                  <a:cubicBezTo>
                    <a:pt x="668" y="6261"/>
                    <a:pt x="7893" y="2890"/>
                    <a:pt x="11264" y="0"/>
                  </a:cubicBezTo>
                  <a:close/>
                </a:path>
              </a:pathLst>
            </a:custGeom>
            <a:solidFill>
              <a:srgbClr val="F25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5" name="Google Shape;295;p3"/>
            <p:cNvSpPr/>
            <p:nvPr/>
          </p:nvSpPr>
          <p:spPr>
            <a:xfrm>
              <a:off x="2206346" y="5403440"/>
              <a:ext cx="36578" cy="48186"/>
            </a:xfrm>
            <a:custGeom>
              <a:rect b="b" l="l" r="r" t="t"/>
              <a:pathLst>
                <a:path extrusionOk="0" h="48186" w="36578">
                  <a:moveTo>
                    <a:pt x="9551" y="23"/>
                  </a:moveTo>
                  <a:cubicBezTo>
                    <a:pt x="10514" y="986"/>
                    <a:pt x="13404" y="2431"/>
                    <a:pt x="14849" y="4839"/>
                  </a:cubicBezTo>
                  <a:cubicBezTo>
                    <a:pt x="22073" y="14953"/>
                    <a:pt x="29779" y="25549"/>
                    <a:pt x="36041" y="36145"/>
                  </a:cubicBezTo>
                  <a:cubicBezTo>
                    <a:pt x="37486" y="39035"/>
                    <a:pt x="35559" y="43851"/>
                    <a:pt x="35559" y="48186"/>
                  </a:cubicBezTo>
                  <a:cubicBezTo>
                    <a:pt x="31706" y="47705"/>
                    <a:pt x="25926" y="48668"/>
                    <a:pt x="24000" y="46260"/>
                  </a:cubicBezTo>
                  <a:cubicBezTo>
                    <a:pt x="15812" y="35664"/>
                    <a:pt x="7624" y="25068"/>
                    <a:pt x="1363" y="13509"/>
                  </a:cubicBezTo>
                  <a:cubicBezTo>
                    <a:pt x="-2490" y="6766"/>
                    <a:pt x="2326" y="-459"/>
                    <a:pt x="9551" y="23"/>
                  </a:cubicBezTo>
                  <a:close/>
                </a:path>
              </a:pathLst>
            </a:custGeom>
            <a:solidFill>
              <a:srgbClr val="F360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6" name="Google Shape;296;p3"/>
            <p:cNvSpPr/>
            <p:nvPr/>
          </p:nvSpPr>
          <p:spPr>
            <a:xfrm>
              <a:off x="2197167" y="5322067"/>
              <a:ext cx="23593" cy="56351"/>
            </a:xfrm>
            <a:custGeom>
              <a:rect b="b" l="l" r="r" t="t"/>
              <a:pathLst>
                <a:path extrusionOk="0" h="56351" w="23593">
                  <a:moveTo>
                    <a:pt x="428" y="33714"/>
                  </a:moveTo>
                  <a:cubicBezTo>
                    <a:pt x="2355" y="27453"/>
                    <a:pt x="4763" y="16376"/>
                    <a:pt x="8616" y="6261"/>
                  </a:cubicBezTo>
                  <a:cubicBezTo>
                    <a:pt x="9579" y="3372"/>
                    <a:pt x="15359" y="1927"/>
                    <a:pt x="18730" y="0"/>
                  </a:cubicBezTo>
                  <a:cubicBezTo>
                    <a:pt x="20657" y="3853"/>
                    <a:pt x="24028" y="7706"/>
                    <a:pt x="23547" y="11078"/>
                  </a:cubicBezTo>
                  <a:cubicBezTo>
                    <a:pt x="22102" y="23119"/>
                    <a:pt x="20175" y="34678"/>
                    <a:pt x="16804" y="46237"/>
                  </a:cubicBezTo>
                  <a:cubicBezTo>
                    <a:pt x="15840" y="50090"/>
                    <a:pt x="10542" y="52980"/>
                    <a:pt x="7171" y="56351"/>
                  </a:cubicBezTo>
                  <a:cubicBezTo>
                    <a:pt x="4763" y="52980"/>
                    <a:pt x="2355" y="49609"/>
                    <a:pt x="428" y="46237"/>
                  </a:cubicBezTo>
                  <a:cubicBezTo>
                    <a:pt x="-535" y="43829"/>
                    <a:pt x="428" y="40939"/>
                    <a:pt x="428" y="33714"/>
                  </a:cubicBezTo>
                  <a:close/>
                </a:path>
              </a:pathLst>
            </a:custGeom>
            <a:solidFill>
              <a:srgbClr val="F360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7" name="Google Shape;297;p3"/>
            <p:cNvSpPr/>
            <p:nvPr/>
          </p:nvSpPr>
          <p:spPr>
            <a:xfrm>
              <a:off x="2230155" y="5263763"/>
              <a:ext cx="48836" cy="42891"/>
            </a:xfrm>
            <a:custGeom>
              <a:rect b="b" l="l" r="r" t="t"/>
              <a:pathLst>
                <a:path extrusionOk="0" h="42891" w="48836">
                  <a:moveTo>
                    <a:pt x="4044" y="42892"/>
                  </a:moveTo>
                  <a:cubicBezTo>
                    <a:pt x="2118" y="35667"/>
                    <a:pt x="-772" y="28443"/>
                    <a:pt x="191" y="27479"/>
                  </a:cubicBezTo>
                  <a:cubicBezTo>
                    <a:pt x="12714" y="17847"/>
                    <a:pt x="26200" y="8696"/>
                    <a:pt x="39685" y="26"/>
                  </a:cubicBezTo>
                  <a:cubicBezTo>
                    <a:pt x="40649" y="-455"/>
                    <a:pt x="45465" y="5806"/>
                    <a:pt x="48836" y="9177"/>
                  </a:cubicBezTo>
                  <a:cubicBezTo>
                    <a:pt x="35351" y="19773"/>
                    <a:pt x="21383" y="29888"/>
                    <a:pt x="4044" y="42892"/>
                  </a:cubicBezTo>
                  <a:close/>
                </a:path>
              </a:pathLst>
            </a:custGeom>
            <a:solidFill>
              <a:srgbClr val="F3604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8" name="Google Shape;298;p3"/>
            <p:cNvSpPr/>
            <p:nvPr/>
          </p:nvSpPr>
          <p:spPr>
            <a:xfrm>
              <a:off x="2404698" y="5362478"/>
              <a:ext cx="22718" cy="56879"/>
            </a:xfrm>
            <a:custGeom>
              <a:rect b="b" l="l" r="r" t="t"/>
              <a:pathLst>
                <a:path extrusionOk="0" h="56879" w="22718">
                  <a:moveTo>
                    <a:pt x="3853" y="56879"/>
                  </a:moveTo>
                  <a:cubicBezTo>
                    <a:pt x="1445" y="54471"/>
                    <a:pt x="0" y="53026"/>
                    <a:pt x="0" y="52063"/>
                  </a:cubicBezTo>
                  <a:cubicBezTo>
                    <a:pt x="1927" y="36651"/>
                    <a:pt x="3853" y="21239"/>
                    <a:pt x="6743" y="5826"/>
                  </a:cubicBezTo>
                  <a:cubicBezTo>
                    <a:pt x="7225" y="3418"/>
                    <a:pt x="11559" y="528"/>
                    <a:pt x="14931" y="47"/>
                  </a:cubicBezTo>
                  <a:cubicBezTo>
                    <a:pt x="16857" y="-435"/>
                    <a:pt x="20229" y="2936"/>
                    <a:pt x="21192" y="4863"/>
                  </a:cubicBezTo>
                  <a:cubicBezTo>
                    <a:pt x="26490" y="18830"/>
                    <a:pt x="17339" y="47247"/>
                    <a:pt x="3853" y="56879"/>
                  </a:cubicBezTo>
                  <a:close/>
                </a:path>
              </a:pathLst>
            </a:custGeom>
            <a:solidFill>
              <a:srgbClr val="F25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99" name="Google Shape;299;p3"/>
            <p:cNvSpPr/>
            <p:nvPr/>
          </p:nvSpPr>
          <p:spPr>
            <a:xfrm>
              <a:off x="2265506" y="5462169"/>
              <a:ext cx="52979" cy="22411"/>
            </a:xfrm>
            <a:custGeom>
              <a:rect b="b" l="l" r="r" t="t"/>
              <a:pathLst>
                <a:path extrusionOk="0" h="22411" w="52979">
                  <a:moveTo>
                    <a:pt x="52980" y="20764"/>
                  </a:moveTo>
                  <a:cubicBezTo>
                    <a:pt x="35641" y="24617"/>
                    <a:pt x="20229" y="21245"/>
                    <a:pt x="6261" y="15466"/>
                  </a:cubicBezTo>
                  <a:cubicBezTo>
                    <a:pt x="2890" y="14021"/>
                    <a:pt x="1927" y="7760"/>
                    <a:pt x="0" y="3907"/>
                  </a:cubicBezTo>
                  <a:cubicBezTo>
                    <a:pt x="3853" y="2462"/>
                    <a:pt x="7706" y="-428"/>
                    <a:pt x="11559" y="54"/>
                  </a:cubicBezTo>
                  <a:cubicBezTo>
                    <a:pt x="23118" y="1498"/>
                    <a:pt x="34678" y="4388"/>
                    <a:pt x="46237" y="6796"/>
                  </a:cubicBezTo>
                  <a:cubicBezTo>
                    <a:pt x="50572" y="7760"/>
                    <a:pt x="50572" y="7760"/>
                    <a:pt x="52980" y="20764"/>
                  </a:cubicBezTo>
                  <a:close/>
                </a:path>
              </a:pathLst>
            </a:custGeom>
            <a:solidFill>
              <a:srgbClr val="F25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0" name="Google Shape;300;p3"/>
            <p:cNvSpPr/>
            <p:nvPr/>
          </p:nvSpPr>
          <p:spPr>
            <a:xfrm>
              <a:off x="2379747" y="5287266"/>
              <a:ext cx="37675" cy="52139"/>
            </a:xfrm>
            <a:custGeom>
              <a:rect b="b" l="l" r="r" t="t"/>
              <a:pathLst>
                <a:path extrusionOk="0" h="52139" w="37675">
                  <a:moveTo>
                    <a:pt x="29767" y="52139"/>
                  </a:moveTo>
                  <a:cubicBezTo>
                    <a:pt x="19653" y="37690"/>
                    <a:pt x="9539" y="24205"/>
                    <a:pt x="388" y="10237"/>
                  </a:cubicBezTo>
                  <a:cubicBezTo>
                    <a:pt x="-576" y="8792"/>
                    <a:pt x="388" y="4457"/>
                    <a:pt x="1833" y="2531"/>
                  </a:cubicBezTo>
                  <a:cubicBezTo>
                    <a:pt x="3278" y="604"/>
                    <a:pt x="7131" y="-359"/>
                    <a:pt x="9539" y="123"/>
                  </a:cubicBezTo>
                  <a:cubicBezTo>
                    <a:pt x="20135" y="2531"/>
                    <a:pt x="39882" y="34800"/>
                    <a:pt x="37474" y="44915"/>
                  </a:cubicBezTo>
                  <a:cubicBezTo>
                    <a:pt x="36992" y="47323"/>
                    <a:pt x="33621" y="48768"/>
                    <a:pt x="29767" y="52139"/>
                  </a:cubicBezTo>
                  <a:close/>
                </a:path>
              </a:pathLst>
            </a:custGeom>
            <a:solidFill>
              <a:srgbClr val="F25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1" name="Google Shape;301;p3"/>
            <p:cNvSpPr/>
            <p:nvPr/>
          </p:nvSpPr>
          <p:spPr>
            <a:xfrm>
              <a:off x="2346420" y="5438823"/>
              <a:ext cx="49126" cy="36277"/>
            </a:xfrm>
            <a:custGeom>
              <a:rect b="b" l="l" r="r" t="t"/>
              <a:pathLst>
                <a:path extrusionOk="0" h="36277" w="49126">
                  <a:moveTo>
                    <a:pt x="49127" y="6061"/>
                  </a:moveTo>
                  <a:cubicBezTo>
                    <a:pt x="48163" y="8469"/>
                    <a:pt x="47682" y="10877"/>
                    <a:pt x="46237" y="12322"/>
                  </a:cubicBezTo>
                  <a:cubicBezTo>
                    <a:pt x="34678" y="20510"/>
                    <a:pt x="23600" y="28698"/>
                    <a:pt x="11559" y="35922"/>
                  </a:cubicBezTo>
                  <a:cubicBezTo>
                    <a:pt x="9151" y="37367"/>
                    <a:pt x="3853" y="33996"/>
                    <a:pt x="0" y="33033"/>
                  </a:cubicBezTo>
                  <a:cubicBezTo>
                    <a:pt x="1445" y="29180"/>
                    <a:pt x="1445" y="23881"/>
                    <a:pt x="4335" y="21955"/>
                  </a:cubicBezTo>
                  <a:cubicBezTo>
                    <a:pt x="14449" y="14249"/>
                    <a:pt x="25045" y="7506"/>
                    <a:pt x="35641" y="763"/>
                  </a:cubicBezTo>
                  <a:cubicBezTo>
                    <a:pt x="38049" y="-682"/>
                    <a:pt x="42384" y="282"/>
                    <a:pt x="45755" y="763"/>
                  </a:cubicBezTo>
                  <a:cubicBezTo>
                    <a:pt x="47682" y="1245"/>
                    <a:pt x="48163" y="4135"/>
                    <a:pt x="49127" y="6061"/>
                  </a:cubicBezTo>
                  <a:close/>
                </a:path>
              </a:pathLst>
            </a:custGeom>
            <a:solidFill>
              <a:srgbClr val="F25535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02" name="Google Shape;302;p3"/>
          <p:cNvGrpSpPr/>
          <p:nvPr/>
        </p:nvGrpSpPr>
        <p:grpSpPr>
          <a:xfrm>
            <a:off x="11526077" y="4238588"/>
            <a:ext cx="481303" cy="480393"/>
            <a:chOff x="3929554" y="5254958"/>
            <a:chExt cx="229443" cy="229009"/>
          </a:xfrm>
        </p:grpSpPr>
        <p:sp>
          <p:nvSpPr>
            <p:cNvPr id="303" name="Google Shape;303;p3"/>
            <p:cNvSpPr/>
            <p:nvPr/>
          </p:nvSpPr>
          <p:spPr>
            <a:xfrm>
              <a:off x="3981547" y="5307112"/>
              <a:ext cx="128144" cy="127225"/>
            </a:xfrm>
            <a:custGeom>
              <a:rect b="b" l="l" r="r" t="t"/>
              <a:pathLst>
                <a:path extrusionOk="0" h="127225" w="128144">
                  <a:moveTo>
                    <a:pt x="66008" y="25"/>
                  </a:moveTo>
                  <a:cubicBezTo>
                    <a:pt x="100204" y="988"/>
                    <a:pt x="128620" y="29886"/>
                    <a:pt x="128139" y="64082"/>
                  </a:cubicBezTo>
                  <a:cubicBezTo>
                    <a:pt x="127657" y="97796"/>
                    <a:pt x="95869" y="128621"/>
                    <a:pt x="62155" y="127176"/>
                  </a:cubicBezTo>
                  <a:cubicBezTo>
                    <a:pt x="27477" y="125731"/>
                    <a:pt x="-940" y="94907"/>
                    <a:pt x="24" y="60229"/>
                  </a:cubicBezTo>
                  <a:cubicBezTo>
                    <a:pt x="1469" y="26515"/>
                    <a:pt x="31330" y="-939"/>
                    <a:pt x="66008" y="25"/>
                  </a:cubicBezTo>
                  <a:close/>
                </a:path>
              </a:pathLst>
            </a:custGeom>
            <a:solidFill>
              <a:srgbClr val="3EB08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4" name="Google Shape;304;p3"/>
            <p:cNvSpPr/>
            <p:nvPr/>
          </p:nvSpPr>
          <p:spPr>
            <a:xfrm>
              <a:off x="3939590" y="5400573"/>
              <a:ext cx="37070" cy="51846"/>
            </a:xfrm>
            <a:custGeom>
              <a:rect b="b" l="l" r="r" t="t"/>
              <a:pathLst>
                <a:path extrusionOk="0" h="51846" w="37070">
                  <a:moveTo>
                    <a:pt x="7303" y="0"/>
                  </a:moveTo>
                  <a:cubicBezTo>
                    <a:pt x="17899" y="14449"/>
                    <a:pt x="27532" y="27935"/>
                    <a:pt x="36683" y="41902"/>
                  </a:cubicBezTo>
                  <a:cubicBezTo>
                    <a:pt x="37646" y="43347"/>
                    <a:pt x="36683" y="48163"/>
                    <a:pt x="35238" y="49608"/>
                  </a:cubicBezTo>
                  <a:cubicBezTo>
                    <a:pt x="33793" y="51053"/>
                    <a:pt x="29940" y="52498"/>
                    <a:pt x="27532" y="51535"/>
                  </a:cubicBezTo>
                  <a:cubicBezTo>
                    <a:pt x="17418" y="48645"/>
                    <a:pt x="-1366" y="19265"/>
                    <a:pt x="79" y="8669"/>
                  </a:cubicBezTo>
                  <a:cubicBezTo>
                    <a:pt x="560" y="6261"/>
                    <a:pt x="3450" y="4335"/>
                    <a:pt x="7303" y="0"/>
                  </a:cubicBezTo>
                  <a:close/>
                </a:path>
              </a:pathLst>
            </a:custGeom>
            <a:solidFill>
              <a:srgbClr val="4DB0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5" name="Google Shape;305;p3"/>
            <p:cNvSpPr/>
            <p:nvPr/>
          </p:nvSpPr>
          <p:spPr>
            <a:xfrm>
              <a:off x="3929554" y="5322378"/>
              <a:ext cx="22728" cy="55158"/>
            </a:xfrm>
            <a:custGeom>
              <a:rect b="b" l="l" r="r" t="t"/>
              <a:pathLst>
                <a:path extrusionOk="0" h="55158" w="22728">
                  <a:moveTo>
                    <a:pt x="482" y="34848"/>
                  </a:moveTo>
                  <a:cubicBezTo>
                    <a:pt x="2408" y="28105"/>
                    <a:pt x="4335" y="18472"/>
                    <a:pt x="6743" y="9803"/>
                  </a:cubicBezTo>
                  <a:cubicBezTo>
                    <a:pt x="8670" y="4023"/>
                    <a:pt x="11559" y="-2720"/>
                    <a:pt x="18784" y="1133"/>
                  </a:cubicBezTo>
                  <a:cubicBezTo>
                    <a:pt x="21674" y="2578"/>
                    <a:pt x="23119" y="9803"/>
                    <a:pt x="22637" y="14137"/>
                  </a:cubicBezTo>
                  <a:cubicBezTo>
                    <a:pt x="21674" y="24252"/>
                    <a:pt x="19747" y="34366"/>
                    <a:pt x="16857" y="44481"/>
                  </a:cubicBezTo>
                  <a:cubicBezTo>
                    <a:pt x="15894" y="48815"/>
                    <a:pt x="11559" y="54595"/>
                    <a:pt x="8188" y="55076"/>
                  </a:cubicBezTo>
                  <a:cubicBezTo>
                    <a:pt x="0" y="56040"/>
                    <a:pt x="0" y="48334"/>
                    <a:pt x="0" y="42554"/>
                  </a:cubicBezTo>
                  <a:cubicBezTo>
                    <a:pt x="482" y="40627"/>
                    <a:pt x="482" y="39182"/>
                    <a:pt x="482" y="34848"/>
                  </a:cubicBezTo>
                  <a:close/>
                </a:path>
              </a:pathLst>
            </a:custGeom>
            <a:solidFill>
              <a:srgbClr val="4DB0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6" name="Google Shape;306;p3"/>
            <p:cNvSpPr/>
            <p:nvPr/>
          </p:nvSpPr>
          <p:spPr>
            <a:xfrm>
              <a:off x="4038350" y="5254958"/>
              <a:ext cx="54959" cy="23803"/>
            </a:xfrm>
            <a:custGeom>
              <a:rect b="b" l="l" r="r" t="t"/>
              <a:pathLst>
                <a:path extrusionOk="0" h="23803" w="54959">
                  <a:moveTo>
                    <a:pt x="54959" y="17983"/>
                  </a:moveTo>
                  <a:cubicBezTo>
                    <a:pt x="51106" y="20391"/>
                    <a:pt x="47735" y="24244"/>
                    <a:pt x="44845" y="23762"/>
                  </a:cubicBezTo>
                  <a:cubicBezTo>
                    <a:pt x="31841" y="21836"/>
                    <a:pt x="18837" y="19427"/>
                    <a:pt x="5833" y="16056"/>
                  </a:cubicBezTo>
                  <a:cubicBezTo>
                    <a:pt x="3425" y="15574"/>
                    <a:pt x="535" y="11240"/>
                    <a:pt x="53" y="7868"/>
                  </a:cubicBezTo>
                  <a:cubicBezTo>
                    <a:pt x="-429" y="5942"/>
                    <a:pt x="2461" y="2570"/>
                    <a:pt x="4869" y="1125"/>
                  </a:cubicBezTo>
                  <a:cubicBezTo>
                    <a:pt x="12576" y="-2728"/>
                    <a:pt x="45327" y="4015"/>
                    <a:pt x="51588" y="10758"/>
                  </a:cubicBezTo>
                  <a:cubicBezTo>
                    <a:pt x="52551" y="12684"/>
                    <a:pt x="53033" y="14611"/>
                    <a:pt x="54959" y="17983"/>
                  </a:cubicBezTo>
                  <a:close/>
                </a:path>
              </a:pathLst>
            </a:custGeom>
            <a:solidFill>
              <a:srgbClr val="3EB08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7" name="Google Shape;307;p3"/>
            <p:cNvSpPr/>
            <p:nvPr/>
          </p:nvSpPr>
          <p:spPr>
            <a:xfrm>
              <a:off x="3997946" y="5461687"/>
              <a:ext cx="57796" cy="22280"/>
            </a:xfrm>
            <a:custGeom>
              <a:rect b="b" l="l" r="r" t="t"/>
              <a:pathLst>
                <a:path extrusionOk="0" h="22280" w="57796">
                  <a:moveTo>
                    <a:pt x="57796" y="19319"/>
                  </a:moveTo>
                  <a:cubicBezTo>
                    <a:pt x="36604" y="25580"/>
                    <a:pt x="21674" y="20764"/>
                    <a:pt x="6743" y="15466"/>
                  </a:cubicBezTo>
                  <a:cubicBezTo>
                    <a:pt x="3372" y="14503"/>
                    <a:pt x="2408" y="7760"/>
                    <a:pt x="0" y="3907"/>
                  </a:cubicBezTo>
                  <a:cubicBezTo>
                    <a:pt x="3853" y="2462"/>
                    <a:pt x="7706" y="-428"/>
                    <a:pt x="11559" y="53"/>
                  </a:cubicBezTo>
                  <a:cubicBezTo>
                    <a:pt x="23118" y="1499"/>
                    <a:pt x="35159" y="3907"/>
                    <a:pt x="46237" y="7278"/>
                  </a:cubicBezTo>
                  <a:cubicBezTo>
                    <a:pt x="50090" y="8241"/>
                    <a:pt x="52498" y="13540"/>
                    <a:pt x="57796" y="19319"/>
                  </a:cubicBezTo>
                  <a:close/>
                </a:path>
              </a:pathLst>
            </a:custGeom>
            <a:solidFill>
              <a:srgbClr val="3EB08D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8" name="Google Shape;308;p3"/>
            <p:cNvSpPr/>
            <p:nvPr/>
          </p:nvSpPr>
          <p:spPr>
            <a:xfrm>
              <a:off x="4113294" y="5283054"/>
              <a:ext cx="36286" cy="52498"/>
            </a:xfrm>
            <a:custGeom>
              <a:rect b="b" l="l" r="r" t="t"/>
              <a:pathLst>
                <a:path extrusionOk="0" h="52498" w="36286">
                  <a:moveTo>
                    <a:pt x="2171" y="0"/>
                  </a:moveTo>
                  <a:cubicBezTo>
                    <a:pt x="21437" y="11559"/>
                    <a:pt x="29624" y="26008"/>
                    <a:pt x="35886" y="40939"/>
                  </a:cubicBezTo>
                  <a:cubicBezTo>
                    <a:pt x="37330" y="43829"/>
                    <a:pt x="34441" y="48645"/>
                    <a:pt x="33959" y="52498"/>
                  </a:cubicBezTo>
                  <a:cubicBezTo>
                    <a:pt x="30106" y="51535"/>
                    <a:pt x="24808" y="52017"/>
                    <a:pt x="22881" y="49608"/>
                  </a:cubicBezTo>
                  <a:cubicBezTo>
                    <a:pt x="14694" y="39012"/>
                    <a:pt x="7469" y="27935"/>
                    <a:pt x="726" y="16376"/>
                  </a:cubicBezTo>
                  <a:cubicBezTo>
                    <a:pt x="-1200" y="13004"/>
                    <a:pt x="1208" y="7706"/>
                    <a:pt x="2171" y="0"/>
                  </a:cubicBezTo>
                  <a:close/>
                </a:path>
              </a:pathLst>
            </a:custGeom>
            <a:solidFill>
              <a:srgbClr val="4DB0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09" name="Google Shape;309;p3"/>
            <p:cNvSpPr/>
            <p:nvPr/>
          </p:nvSpPr>
          <p:spPr>
            <a:xfrm>
              <a:off x="4136596" y="5362524"/>
              <a:ext cx="22401" cy="61167"/>
            </a:xfrm>
            <a:custGeom>
              <a:rect b="b" l="l" r="r" t="t"/>
              <a:pathLst>
                <a:path extrusionOk="0" h="61167" w="22401">
                  <a:moveTo>
                    <a:pt x="5360" y="61168"/>
                  </a:moveTo>
                  <a:cubicBezTo>
                    <a:pt x="1988" y="52017"/>
                    <a:pt x="-420" y="48645"/>
                    <a:pt x="61" y="45755"/>
                  </a:cubicBezTo>
                  <a:cubicBezTo>
                    <a:pt x="1506" y="33233"/>
                    <a:pt x="3433" y="20710"/>
                    <a:pt x="6323" y="8669"/>
                  </a:cubicBezTo>
                  <a:cubicBezTo>
                    <a:pt x="7286" y="5298"/>
                    <a:pt x="12102" y="2890"/>
                    <a:pt x="14992" y="0"/>
                  </a:cubicBezTo>
                  <a:cubicBezTo>
                    <a:pt x="17400" y="2890"/>
                    <a:pt x="22217" y="5780"/>
                    <a:pt x="22217" y="9151"/>
                  </a:cubicBezTo>
                  <a:cubicBezTo>
                    <a:pt x="23180" y="26971"/>
                    <a:pt x="20772" y="43829"/>
                    <a:pt x="5360" y="61168"/>
                  </a:cubicBezTo>
                  <a:close/>
                </a:path>
              </a:pathLst>
            </a:custGeom>
            <a:solidFill>
              <a:srgbClr val="4DB0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0" name="Google Shape;310;p3"/>
            <p:cNvSpPr/>
            <p:nvPr/>
          </p:nvSpPr>
          <p:spPr>
            <a:xfrm>
              <a:off x="4079343" y="5437751"/>
              <a:ext cx="48186" cy="37348"/>
            </a:xfrm>
            <a:custGeom>
              <a:rect b="b" l="l" r="r" t="t"/>
              <a:pathLst>
                <a:path extrusionOk="0" h="37348" w="48186">
                  <a:moveTo>
                    <a:pt x="48163" y="8096"/>
                  </a:moveTo>
                  <a:cubicBezTo>
                    <a:pt x="47682" y="9541"/>
                    <a:pt x="47200" y="11949"/>
                    <a:pt x="45755" y="13394"/>
                  </a:cubicBezTo>
                  <a:cubicBezTo>
                    <a:pt x="34678" y="21582"/>
                    <a:pt x="23118" y="29770"/>
                    <a:pt x="11559" y="36994"/>
                  </a:cubicBezTo>
                  <a:cubicBezTo>
                    <a:pt x="9151" y="38439"/>
                    <a:pt x="3853" y="35068"/>
                    <a:pt x="0" y="34104"/>
                  </a:cubicBezTo>
                  <a:cubicBezTo>
                    <a:pt x="1445" y="30251"/>
                    <a:pt x="1926" y="25435"/>
                    <a:pt x="4335" y="23508"/>
                  </a:cubicBezTo>
                  <a:cubicBezTo>
                    <a:pt x="13967" y="15802"/>
                    <a:pt x="24563" y="8578"/>
                    <a:pt x="35159" y="1835"/>
                  </a:cubicBezTo>
                  <a:cubicBezTo>
                    <a:pt x="41420" y="-2500"/>
                    <a:pt x="48645" y="1353"/>
                    <a:pt x="48163" y="8096"/>
                  </a:cubicBezTo>
                  <a:close/>
                </a:path>
              </a:pathLst>
            </a:custGeom>
            <a:solidFill>
              <a:srgbClr val="4DB0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1" name="Google Shape;311;p3"/>
            <p:cNvSpPr/>
            <p:nvPr/>
          </p:nvSpPr>
          <p:spPr>
            <a:xfrm>
              <a:off x="3963750" y="5264843"/>
              <a:ext cx="47025" cy="37957"/>
            </a:xfrm>
            <a:custGeom>
              <a:rect b="b" l="l" r="r" t="t"/>
              <a:pathLst>
                <a:path extrusionOk="0" h="37957" w="47025">
                  <a:moveTo>
                    <a:pt x="0" y="36513"/>
                  </a:moveTo>
                  <a:cubicBezTo>
                    <a:pt x="482" y="32179"/>
                    <a:pt x="-963" y="25917"/>
                    <a:pt x="1445" y="23991"/>
                  </a:cubicBezTo>
                  <a:cubicBezTo>
                    <a:pt x="12522" y="15321"/>
                    <a:pt x="24082" y="7615"/>
                    <a:pt x="36123" y="390"/>
                  </a:cubicBezTo>
                  <a:cubicBezTo>
                    <a:pt x="38531" y="-1054"/>
                    <a:pt x="43829" y="1835"/>
                    <a:pt x="46719" y="3762"/>
                  </a:cubicBezTo>
                  <a:cubicBezTo>
                    <a:pt x="47682" y="4725"/>
                    <a:pt x="46237" y="11468"/>
                    <a:pt x="44311" y="12913"/>
                  </a:cubicBezTo>
                  <a:cubicBezTo>
                    <a:pt x="31788" y="21583"/>
                    <a:pt x="18784" y="29770"/>
                    <a:pt x="5780" y="37958"/>
                  </a:cubicBezTo>
                  <a:cubicBezTo>
                    <a:pt x="3372" y="37476"/>
                    <a:pt x="1445" y="36995"/>
                    <a:pt x="0" y="36513"/>
                  </a:cubicBezTo>
                  <a:close/>
                </a:path>
              </a:pathLst>
            </a:custGeom>
            <a:solidFill>
              <a:srgbClr val="4DB09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2" name="Google Shape;312;p3"/>
          <p:cNvGrpSpPr/>
          <p:nvPr/>
        </p:nvGrpSpPr>
        <p:grpSpPr>
          <a:xfrm>
            <a:off x="11525336" y="6273021"/>
            <a:ext cx="482892" cy="482585"/>
            <a:chOff x="5084785" y="5254638"/>
            <a:chExt cx="230201" cy="230054"/>
          </a:xfrm>
        </p:grpSpPr>
        <p:sp>
          <p:nvSpPr>
            <p:cNvPr id="313" name="Google Shape;313;p3"/>
            <p:cNvSpPr/>
            <p:nvPr/>
          </p:nvSpPr>
          <p:spPr>
            <a:xfrm>
              <a:off x="5136049" y="5306631"/>
              <a:ext cx="126950" cy="127680"/>
            </a:xfrm>
            <a:custGeom>
              <a:rect b="b" l="l" r="r" t="t"/>
              <a:pathLst>
                <a:path extrusionOk="0" h="127680" w="126950">
                  <a:moveTo>
                    <a:pt x="126670" y="65044"/>
                  </a:moveTo>
                  <a:cubicBezTo>
                    <a:pt x="126188" y="100685"/>
                    <a:pt x="97772" y="128620"/>
                    <a:pt x="62131" y="127657"/>
                  </a:cubicBezTo>
                  <a:cubicBezTo>
                    <a:pt x="28898" y="126693"/>
                    <a:pt x="0" y="97313"/>
                    <a:pt x="0" y="63599"/>
                  </a:cubicBezTo>
                  <a:cubicBezTo>
                    <a:pt x="0" y="28440"/>
                    <a:pt x="28898" y="1468"/>
                    <a:pt x="64539" y="23"/>
                  </a:cubicBezTo>
                  <a:cubicBezTo>
                    <a:pt x="93919" y="-940"/>
                    <a:pt x="130523" y="27958"/>
                    <a:pt x="126670" y="65044"/>
                  </a:cubicBezTo>
                  <a:close/>
                </a:path>
              </a:pathLst>
            </a:custGeom>
            <a:solidFill>
              <a:srgbClr val="453B9C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4" name="Google Shape;314;p3"/>
            <p:cNvSpPr/>
            <p:nvPr/>
          </p:nvSpPr>
          <p:spPr>
            <a:xfrm>
              <a:off x="5192205" y="5254638"/>
              <a:ext cx="54620" cy="24135"/>
            </a:xfrm>
            <a:custGeom>
              <a:rect b="b" l="l" r="r" t="t"/>
              <a:pathLst>
                <a:path extrusionOk="0" h="24135" w="54620">
                  <a:moveTo>
                    <a:pt x="13682" y="0"/>
                  </a:moveTo>
                  <a:cubicBezTo>
                    <a:pt x="25241" y="2890"/>
                    <a:pt x="37282" y="4816"/>
                    <a:pt x="48360" y="8670"/>
                  </a:cubicBezTo>
                  <a:cubicBezTo>
                    <a:pt x="51250" y="9633"/>
                    <a:pt x="52694" y="16376"/>
                    <a:pt x="54621" y="20711"/>
                  </a:cubicBezTo>
                  <a:cubicBezTo>
                    <a:pt x="50768" y="21674"/>
                    <a:pt x="46915" y="24564"/>
                    <a:pt x="43062" y="24082"/>
                  </a:cubicBezTo>
                  <a:cubicBezTo>
                    <a:pt x="31984" y="22637"/>
                    <a:pt x="20906" y="21192"/>
                    <a:pt x="10311" y="18302"/>
                  </a:cubicBezTo>
                  <a:cubicBezTo>
                    <a:pt x="6457" y="17339"/>
                    <a:pt x="1641" y="13004"/>
                    <a:pt x="196" y="9151"/>
                  </a:cubicBezTo>
                  <a:cubicBezTo>
                    <a:pt x="-1249" y="3853"/>
                    <a:pt x="5494" y="482"/>
                    <a:pt x="13682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5" name="Google Shape;315;p3"/>
            <p:cNvSpPr/>
            <p:nvPr/>
          </p:nvSpPr>
          <p:spPr>
            <a:xfrm>
              <a:off x="5152425" y="5461694"/>
              <a:ext cx="55388" cy="22998"/>
            </a:xfrm>
            <a:custGeom>
              <a:rect b="b" l="l" r="r" t="t"/>
              <a:pathLst>
                <a:path extrusionOk="0" h="22998" w="55388">
                  <a:moveTo>
                    <a:pt x="32751" y="22684"/>
                  </a:moveTo>
                  <a:cubicBezTo>
                    <a:pt x="26971" y="21239"/>
                    <a:pt x="15894" y="18831"/>
                    <a:pt x="5780" y="14496"/>
                  </a:cubicBezTo>
                  <a:cubicBezTo>
                    <a:pt x="2890" y="13533"/>
                    <a:pt x="1927" y="7753"/>
                    <a:pt x="0" y="4381"/>
                  </a:cubicBezTo>
                  <a:cubicBezTo>
                    <a:pt x="3853" y="2937"/>
                    <a:pt x="7706" y="-435"/>
                    <a:pt x="11078" y="47"/>
                  </a:cubicBezTo>
                  <a:cubicBezTo>
                    <a:pt x="22637" y="1492"/>
                    <a:pt x="34196" y="3900"/>
                    <a:pt x="45755" y="6790"/>
                  </a:cubicBezTo>
                  <a:cubicBezTo>
                    <a:pt x="49127" y="7753"/>
                    <a:pt x="52017" y="11606"/>
                    <a:pt x="55388" y="14014"/>
                  </a:cubicBezTo>
                  <a:cubicBezTo>
                    <a:pt x="51535" y="16904"/>
                    <a:pt x="48163" y="19794"/>
                    <a:pt x="44310" y="22202"/>
                  </a:cubicBezTo>
                  <a:cubicBezTo>
                    <a:pt x="42866" y="23647"/>
                    <a:pt x="39976" y="22684"/>
                    <a:pt x="32751" y="22684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6" name="Google Shape;316;p3"/>
            <p:cNvSpPr/>
            <p:nvPr/>
          </p:nvSpPr>
          <p:spPr>
            <a:xfrm>
              <a:off x="5290654" y="5363353"/>
              <a:ext cx="24332" cy="56966"/>
            </a:xfrm>
            <a:custGeom>
              <a:rect b="b" l="l" r="r" t="t"/>
              <a:pathLst>
                <a:path extrusionOk="0" h="56966" w="24332">
                  <a:moveTo>
                    <a:pt x="10114" y="134"/>
                  </a:moveTo>
                  <a:cubicBezTo>
                    <a:pt x="20710" y="-829"/>
                    <a:pt x="25527" y="3506"/>
                    <a:pt x="24082" y="9767"/>
                  </a:cubicBezTo>
                  <a:cubicBezTo>
                    <a:pt x="21674" y="26142"/>
                    <a:pt x="23118" y="43963"/>
                    <a:pt x="6743" y="56967"/>
                  </a:cubicBezTo>
                  <a:cubicBezTo>
                    <a:pt x="3853" y="54559"/>
                    <a:pt x="0" y="52151"/>
                    <a:pt x="0" y="50706"/>
                  </a:cubicBezTo>
                  <a:cubicBezTo>
                    <a:pt x="3372" y="33367"/>
                    <a:pt x="7225" y="16028"/>
                    <a:pt x="10114" y="134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7" name="Google Shape;317;p3"/>
            <p:cNvSpPr/>
            <p:nvPr/>
          </p:nvSpPr>
          <p:spPr>
            <a:xfrm>
              <a:off x="5119299" y="5264145"/>
              <a:ext cx="50946" cy="36730"/>
            </a:xfrm>
            <a:custGeom>
              <a:rect b="b" l="l" r="r" t="t"/>
              <a:pathLst>
                <a:path extrusionOk="0" h="36730" w="50946">
                  <a:moveTo>
                    <a:pt x="50946" y="11685"/>
                  </a:moveTo>
                  <a:cubicBezTo>
                    <a:pt x="47575" y="13130"/>
                    <a:pt x="43722" y="14575"/>
                    <a:pt x="40832" y="16502"/>
                  </a:cubicBezTo>
                  <a:cubicBezTo>
                    <a:pt x="30718" y="22763"/>
                    <a:pt x="21085" y="29506"/>
                    <a:pt x="10971" y="35767"/>
                  </a:cubicBezTo>
                  <a:cubicBezTo>
                    <a:pt x="8562" y="37212"/>
                    <a:pt x="4228" y="36249"/>
                    <a:pt x="856" y="36730"/>
                  </a:cubicBezTo>
                  <a:cubicBezTo>
                    <a:pt x="856" y="32877"/>
                    <a:pt x="-1070" y="26616"/>
                    <a:pt x="856" y="25171"/>
                  </a:cubicBezTo>
                  <a:cubicBezTo>
                    <a:pt x="12416" y="16020"/>
                    <a:pt x="24456" y="7832"/>
                    <a:pt x="37461" y="126"/>
                  </a:cubicBezTo>
                  <a:cubicBezTo>
                    <a:pt x="39387" y="-837"/>
                    <a:pt x="45167" y="3979"/>
                    <a:pt x="49020" y="5906"/>
                  </a:cubicBezTo>
                  <a:cubicBezTo>
                    <a:pt x="49501" y="7832"/>
                    <a:pt x="50465" y="9759"/>
                    <a:pt x="50946" y="11685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8" name="Google Shape;318;p3"/>
            <p:cNvSpPr/>
            <p:nvPr/>
          </p:nvSpPr>
          <p:spPr>
            <a:xfrm>
              <a:off x="5084785" y="5322067"/>
              <a:ext cx="22392" cy="55097"/>
            </a:xfrm>
            <a:custGeom>
              <a:rect b="b" l="l" r="r" t="t"/>
              <a:pathLst>
                <a:path extrusionOk="0" h="55097" w="22392">
                  <a:moveTo>
                    <a:pt x="17069" y="0"/>
                  </a:moveTo>
                  <a:cubicBezTo>
                    <a:pt x="18514" y="482"/>
                    <a:pt x="20440" y="963"/>
                    <a:pt x="20922" y="1927"/>
                  </a:cubicBezTo>
                  <a:cubicBezTo>
                    <a:pt x="25738" y="19747"/>
                    <a:pt x="17550" y="36123"/>
                    <a:pt x="13216" y="52498"/>
                  </a:cubicBezTo>
                  <a:cubicBezTo>
                    <a:pt x="11771" y="57315"/>
                    <a:pt x="3583" y="54907"/>
                    <a:pt x="1175" y="49609"/>
                  </a:cubicBezTo>
                  <a:cubicBezTo>
                    <a:pt x="-3160" y="37086"/>
                    <a:pt x="5028" y="10115"/>
                    <a:pt x="17069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19" name="Google Shape;319;p3"/>
            <p:cNvSpPr/>
            <p:nvPr/>
          </p:nvSpPr>
          <p:spPr>
            <a:xfrm>
              <a:off x="5267867" y="5284018"/>
              <a:ext cx="37132" cy="51655"/>
            </a:xfrm>
            <a:custGeom>
              <a:rect b="b" l="l" r="r" t="t"/>
              <a:pathLst>
                <a:path extrusionOk="0" h="51655" w="37132">
                  <a:moveTo>
                    <a:pt x="5931" y="0"/>
                  </a:moveTo>
                  <a:cubicBezTo>
                    <a:pt x="22306" y="11559"/>
                    <a:pt x="30012" y="26008"/>
                    <a:pt x="36755" y="40939"/>
                  </a:cubicBezTo>
                  <a:cubicBezTo>
                    <a:pt x="37718" y="43347"/>
                    <a:pt x="36755" y="48645"/>
                    <a:pt x="34829" y="50572"/>
                  </a:cubicBezTo>
                  <a:cubicBezTo>
                    <a:pt x="32420" y="52017"/>
                    <a:pt x="26159" y="52017"/>
                    <a:pt x="25196" y="50572"/>
                  </a:cubicBezTo>
                  <a:cubicBezTo>
                    <a:pt x="16045" y="38049"/>
                    <a:pt x="7857" y="25045"/>
                    <a:pt x="151" y="11559"/>
                  </a:cubicBezTo>
                  <a:cubicBezTo>
                    <a:pt x="-812" y="9633"/>
                    <a:pt x="3041" y="5298"/>
                    <a:pt x="5931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0" name="Google Shape;320;p3"/>
            <p:cNvSpPr/>
            <p:nvPr/>
          </p:nvSpPr>
          <p:spPr>
            <a:xfrm>
              <a:off x="5094588" y="5400092"/>
              <a:ext cx="35798" cy="52137"/>
            </a:xfrm>
            <a:custGeom>
              <a:rect b="b" l="l" r="r" t="t"/>
              <a:pathLst>
                <a:path extrusionOk="0" h="52137" w="35798">
                  <a:moveTo>
                    <a:pt x="7265" y="0"/>
                  </a:moveTo>
                  <a:cubicBezTo>
                    <a:pt x="18343" y="15894"/>
                    <a:pt x="27012" y="28417"/>
                    <a:pt x="35200" y="41421"/>
                  </a:cubicBezTo>
                  <a:cubicBezTo>
                    <a:pt x="36645" y="43347"/>
                    <a:pt x="35200" y="48645"/>
                    <a:pt x="33755" y="51053"/>
                  </a:cubicBezTo>
                  <a:cubicBezTo>
                    <a:pt x="32792" y="52498"/>
                    <a:pt x="27494" y="52498"/>
                    <a:pt x="26049" y="51053"/>
                  </a:cubicBezTo>
                  <a:cubicBezTo>
                    <a:pt x="13527" y="40457"/>
                    <a:pt x="3894" y="27453"/>
                    <a:pt x="41" y="11078"/>
                  </a:cubicBezTo>
                  <a:cubicBezTo>
                    <a:pt x="-441" y="8669"/>
                    <a:pt x="3412" y="5780"/>
                    <a:pt x="7265" y="0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1" name="Google Shape;321;p3"/>
            <p:cNvSpPr/>
            <p:nvPr/>
          </p:nvSpPr>
          <p:spPr>
            <a:xfrm>
              <a:off x="5232858" y="5438752"/>
              <a:ext cx="52016" cy="34021"/>
            </a:xfrm>
            <a:custGeom>
              <a:rect b="b" l="l" r="r" t="t"/>
              <a:pathLst>
                <a:path extrusionOk="0" h="34021" w="52016">
                  <a:moveTo>
                    <a:pt x="0" y="33585"/>
                  </a:moveTo>
                  <a:cubicBezTo>
                    <a:pt x="7225" y="14320"/>
                    <a:pt x="27453" y="12393"/>
                    <a:pt x="39012" y="353"/>
                  </a:cubicBezTo>
                  <a:cubicBezTo>
                    <a:pt x="40457" y="-1093"/>
                    <a:pt x="46719" y="2279"/>
                    <a:pt x="52017" y="3724"/>
                  </a:cubicBezTo>
                  <a:cubicBezTo>
                    <a:pt x="34196" y="28769"/>
                    <a:pt x="21674" y="35993"/>
                    <a:pt x="0" y="33585"/>
                  </a:cubicBezTo>
                  <a:close/>
                </a:path>
              </a:pathLst>
            </a:custGeom>
            <a:solidFill>
              <a:srgbClr val="584FA6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22" name="Google Shape;322;p3"/>
          <p:cNvGrpSpPr/>
          <p:nvPr/>
        </p:nvGrpSpPr>
        <p:grpSpPr>
          <a:xfrm>
            <a:off x="11525010" y="3171085"/>
            <a:ext cx="483394" cy="482002"/>
            <a:chOff x="3352210" y="5255083"/>
            <a:chExt cx="230440" cy="229776"/>
          </a:xfrm>
        </p:grpSpPr>
        <p:sp>
          <p:nvSpPr>
            <p:cNvPr id="323" name="Google Shape;323;p3"/>
            <p:cNvSpPr/>
            <p:nvPr/>
          </p:nvSpPr>
          <p:spPr>
            <a:xfrm>
              <a:off x="3403603" y="5306581"/>
              <a:ext cx="126682" cy="127760"/>
            </a:xfrm>
            <a:custGeom>
              <a:rect b="b" l="l" r="r" t="t"/>
              <a:pathLst>
                <a:path extrusionOk="0" h="127760" w="126682">
                  <a:moveTo>
                    <a:pt x="126676" y="66058"/>
                  </a:moveTo>
                  <a:cubicBezTo>
                    <a:pt x="126194" y="101217"/>
                    <a:pt x="96815" y="129152"/>
                    <a:pt x="61174" y="127707"/>
                  </a:cubicBezTo>
                  <a:cubicBezTo>
                    <a:pt x="28422" y="126744"/>
                    <a:pt x="-476" y="95919"/>
                    <a:pt x="6" y="62686"/>
                  </a:cubicBezTo>
                  <a:cubicBezTo>
                    <a:pt x="488" y="34270"/>
                    <a:pt x="26496" y="-1853"/>
                    <a:pt x="65508" y="74"/>
                  </a:cubicBezTo>
                  <a:cubicBezTo>
                    <a:pt x="101631" y="2000"/>
                    <a:pt x="127158" y="28490"/>
                    <a:pt x="126676" y="66058"/>
                  </a:cubicBezTo>
                  <a:close/>
                </a:path>
              </a:pathLst>
            </a:custGeom>
            <a:solidFill>
              <a:srgbClr val="71C230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4" name="Google Shape;324;p3"/>
            <p:cNvSpPr/>
            <p:nvPr/>
          </p:nvSpPr>
          <p:spPr>
            <a:xfrm>
              <a:off x="3457070" y="5255083"/>
              <a:ext cx="57849" cy="24155"/>
            </a:xfrm>
            <a:custGeom>
              <a:rect b="b" l="l" r="r" t="t"/>
              <a:pathLst>
                <a:path extrusionOk="0" h="24155" w="57849">
                  <a:moveTo>
                    <a:pt x="0" y="6780"/>
                  </a:moveTo>
                  <a:cubicBezTo>
                    <a:pt x="4335" y="3890"/>
                    <a:pt x="8188" y="-445"/>
                    <a:pt x="11559" y="37"/>
                  </a:cubicBezTo>
                  <a:cubicBezTo>
                    <a:pt x="25527" y="1963"/>
                    <a:pt x="39012" y="5335"/>
                    <a:pt x="52980" y="8706"/>
                  </a:cubicBezTo>
                  <a:cubicBezTo>
                    <a:pt x="55388" y="9188"/>
                    <a:pt x="58278" y="14486"/>
                    <a:pt x="57796" y="17376"/>
                  </a:cubicBezTo>
                  <a:cubicBezTo>
                    <a:pt x="57315" y="20266"/>
                    <a:pt x="52980" y="24600"/>
                    <a:pt x="51053" y="24119"/>
                  </a:cubicBezTo>
                  <a:cubicBezTo>
                    <a:pt x="35159" y="21229"/>
                    <a:pt x="19747" y="16894"/>
                    <a:pt x="3853" y="13041"/>
                  </a:cubicBezTo>
                  <a:cubicBezTo>
                    <a:pt x="2890" y="13041"/>
                    <a:pt x="2408" y="11115"/>
                    <a:pt x="0" y="678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5" name="Google Shape;325;p3"/>
            <p:cNvSpPr/>
            <p:nvPr/>
          </p:nvSpPr>
          <p:spPr>
            <a:xfrm>
              <a:off x="3419503" y="5461694"/>
              <a:ext cx="54943" cy="23165"/>
            </a:xfrm>
            <a:custGeom>
              <a:rect b="b" l="l" r="r" t="t"/>
              <a:pathLst>
                <a:path extrusionOk="0" h="23165" w="54943">
                  <a:moveTo>
                    <a:pt x="34678" y="23165"/>
                  </a:moveTo>
                  <a:cubicBezTo>
                    <a:pt x="28416" y="21720"/>
                    <a:pt x="18302" y="19794"/>
                    <a:pt x="8669" y="15941"/>
                  </a:cubicBezTo>
                  <a:cubicBezTo>
                    <a:pt x="4816" y="14496"/>
                    <a:pt x="2890" y="8716"/>
                    <a:pt x="0" y="4863"/>
                  </a:cubicBezTo>
                  <a:cubicBezTo>
                    <a:pt x="4335" y="2937"/>
                    <a:pt x="8669" y="-435"/>
                    <a:pt x="13004" y="47"/>
                  </a:cubicBezTo>
                  <a:cubicBezTo>
                    <a:pt x="24563" y="1492"/>
                    <a:pt x="36123" y="3900"/>
                    <a:pt x="47682" y="6790"/>
                  </a:cubicBezTo>
                  <a:cubicBezTo>
                    <a:pt x="51053" y="7753"/>
                    <a:pt x="53943" y="12087"/>
                    <a:pt x="54906" y="15459"/>
                  </a:cubicBezTo>
                  <a:cubicBezTo>
                    <a:pt x="55388" y="16904"/>
                    <a:pt x="51053" y="20757"/>
                    <a:pt x="48163" y="22202"/>
                  </a:cubicBezTo>
                  <a:cubicBezTo>
                    <a:pt x="45274" y="23647"/>
                    <a:pt x="41902" y="22683"/>
                    <a:pt x="34678" y="23165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6" name="Google Shape;326;p3"/>
            <p:cNvSpPr/>
            <p:nvPr/>
          </p:nvSpPr>
          <p:spPr>
            <a:xfrm>
              <a:off x="3557250" y="5359153"/>
              <a:ext cx="25400" cy="59722"/>
            </a:xfrm>
            <a:custGeom>
              <a:rect b="b" l="l" r="r" t="t"/>
              <a:pathLst>
                <a:path extrusionOk="0" h="59722" w="25400">
                  <a:moveTo>
                    <a:pt x="7706" y="59723"/>
                  </a:moveTo>
                  <a:cubicBezTo>
                    <a:pt x="6261" y="58760"/>
                    <a:pt x="3853" y="57796"/>
                    <a:pt x="2408" y="56351"/>
                  </a:cubicBezTo>
                  <a:cubicBezTo>
                    <a:pt x="963" y="54907"/>
                    <a:pt x="0" y="52017"/>
                    <a:pt x="0" y="50572"/>
                  </a:cubicBezTo>
                  <a:cubicBezTo>
                    <a:pt x="3372" y="35159"/>
                    <a:pt x="7225" y="19265"/>
                    <a:pt x="12041" y="0"/>
                  </a:cubicBezTo>
                  <a:cubicBezTo>
                    <a:pt x="18302" y="5780"/>
                    <a:pt x="23600" y="8188"/>
                    <a:pt x="24563" y="12041"/>
                  </a:cubicBezTo>
                  <a:cubicBezTo>
                    <a:pt x="28417" y="23600"/>
                    <a:pt x="18302" y="49608"/>
                    <a:pt x="7706" y="59723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7" name="Google Shape;327;p3"/>
            <p:cNvSpPr/>
            <p:nvPr/>
          </p:nvSpPr>
          <p:spPr>
            <a:xfrm>
              <a:off x="3352210" y="5322067"/>
              <a:ext cx="22501" cy="54969"/>
            </a:xfrm>
            <a:custGeom>
              <a:rect b="b" l="l" r="r" t="t"/>
              <a:pathLst>
                <a:path extrusionOk="0" h="54969" w="22501">
                  <a:moveTo>
                    <a:pt x="17685" y="0"/>
                  </a:moveTo>
                  <a:cubicBezTo>
                    <a:pt x="19130" y="1445"/>
                    <a:pt x="22501" y="2890"/>
                    <a:pt x="22501" y="3853"/>
                  </a:cubicBezTo>
                  <a:cubicBezTo>
                    <a:pt x="20093" y="19747"/>
                    <a:pt x="17685" y="35641"/>
                    <a:pt x="14795" y="51535"/>
                  </a:cubicBezTo>
                  <a:cubicBezTo>
                    <a:pt x="14313" y="52980"/>
                    <a:pt x="9979" y="55388"/>
                    <a:pt x="7570" y="54907"/>
                  </a:cubicBezTo>
                  <a:cubicBezTo>
                    <a:pt x="5162" y="54425"/>
                    <a:pt x="2272" y="52017"/>
                    <a:pt x="1309" y="49609"/>
                  </a:cubicBezTo>
                  <a:cubicBezTo>
                    <a:pt x="-3507" y="37086"/>
                    <a:pt x="5644" y="9633"/>
                    <a:pt x="17685" y="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8" name="Google Shape;328;p3"/>
            <p:cNvSpPr/>
            <p:nvPr/>
          </p:nvSpPr>
          <p:spPr>
            <a:xfrm>
              <a:off x="3385637" y="5263755"/>
              <a:ext cx="51204" cy="36851"/>
            </a:xfrm>
            <a:custGeom>
              <a:rect b="b" l="l" r="r" t="t"/>
              <a:pathLst>
                <a:path extrusionOk="0" h="36851" w="51204">
                  <a:moveTo>
                    <a:pt x="51204" y="7258"/>
                  </a:moveTo>
                  <a:cubicBezTo>
                    <a:pt x="47833" y="11593"/>
                    <a:pt x="46388" y="14483"/>
                    <a:pt x="43980" y="15927"/>
                  </a:cubicBezTo>
                  <a:cubicBezTo>
                    <a:pt x="33384" y="23152"/>
                    <a:pt x="23270" y="30376"/>
                    <a:pt x="12192" y="36156"/>
                  </a:cubicBezTo>
                  <a:cubicBezTo>
                    <a:pt x="9302" y="37601"/>
                    <a:pt x="4004" y="36638"/>
                    <a:pt x="633" y="34711"/>
                  </a:cubicBezTo>
                  <a:cubicBezTo>
                    <a:pt x="-331" y="34230"/>
                    <a:pt x="-331" y="26523"/>
                    <a:pt x="1596" y="25079"/>
                  </a:cubicBezTo>
                  <a:cubicBezTo>
                    <a:pt x="13637" y="15927"/>
                    <a:pt x="25678" y="7740"/>
                    <a:pt x="38200" y="34"/>
                  </a:cubicBezTo>
                  <a:cubicBezTo>
                    <a:pt x="40608" y="-448"/>
                    <a:pt x="45906" y="4368"/>
                    <a:pt x="51204" y="7258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29" name="Google Shape;329;p3"/>
            <p:cNvSpPr/>
            <p:nvPr/>
          </p:nvSpPr>
          <p:spPr>
            <a:xfrm>
              <a:off x="3537610" y="5288352"/>
              <a:ext cx="36226" cy="49126"/>
            </a:xfrm>
            <a:custGeom>
              <a:rect b="b" l="l" r="r" t="t"/>
              <a:pathLst>
                <a:path extrusionOk="0" h="49126" w="36226">
                  <a:moveTo>
                    <a:pt x="25420" y="49127"/>
                  </a:moveTo>
                  <a:cubicBezTo>
                    <a:pt x="16750" y="36123"/>
                    <a:pt x="8081" y="25045"/>
                    <a:pt x="856" y="13486"/>
                  </a:cubicBezTo>
                  <a:cubicBezTo>
                    <a:pt x="-1070" y="10115"/>
                    <a:pt x="856" y="4816"/>
                    <a:pt x="856" y="0"/>
                  </a:cubicBezTo>
                  <a:cubicBezTo>
                    <a:pt x="4709" y="482"/>
                    <a:pt x="10489" y="0"/>
                    <a:pt x="11934" y="2408"/>
                  </a:cubicBezTo>
                  <a:cubicBezTo>
                    <a:pt x="20122" y="13486"/>
                    <a:pt x="28309" y="25045"/>
                    <a:pt x="35052" y="37086"/>
                  </a:cubicBezTo>
                  <a:cubicBezTo>
                    <a:pt x="38905" y="44310"/>
                    <a:pt x="32644" y="47200"/>
                    <a:pt x="25420" y="49127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0" name="Google Shape;330;p3"/>
            <p:cNvSpPr/>
            <p:nvPr/>
          </p:nvSpPr>
          <p:spPr>
            <a:xfrm>
              <a:off x="3362152" y="5400573"/>
              <a:ext cx="36639" cy="50959"/>
            </a:xfrm>
            <a:custGeom>
              <a:rect b="b" l="l" r="r" t="t"/>
              <a:pathLst>
                <a:path extrusionOk="0" h="50959" w="36639">
                  <a:moveTo>
                    <a:pt x="7742" y="0"/>
                  </a:moveTo>
                  <a:cubicBezTo>
                    <a:pt x="17856" y="14931"/>
                    <a:pt x="27489" y="27935"/>
                    <a:pt x="36158" y="41420"/>
                  </a:cubicBezTo>
                  <a:cubicBezTo>
                    <a:pt x="37122" y="43347"/>
                    <a:pt x="36640" y="47682"/>
                    <a:pt x="34713" y="49127"/>
                  </a:cubicBezTo>
                  <a:cubicBezTo>
                    <a:pt x="33269" y="50572"/>
                    <a:pt x="28934" y="51535"/>
                    <a:pt x="27007" y="50572"/>
                  </a:cubicBezTo>
                  <a:cubicBezTo>
                    <a:pt x="17856" y="47682"/>
                    <a:pt x="-928" y="18784"/>
                    <a:pt x="36" y="9151"/>
                  </a:cubicBezTo>
                  <a:cubicBezTo>
                    <a:pt x="36" y="6743"/>
                    <a:pt x="3889" y="4335"/>
                    <a:pt x="7742" y="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1" name="Google Shape;331;p3"/>
            <p:cNvSpPr/>
            <p:nvPr/>
          </p:nvSpPr>
          <p:spPr>
            <a:xfrm>
              <a:off x="3502344" y="5437735"/>
              <a:ext cx="49126" cy="36440"/>
            </a:xfrm>
            <a:custGeom>
              <a:rect b="b" l="l" r="r" t="t"/>
              <a:pathLst>
                <a:path extrusionOk="0" h="36440" w="49126">
                  <a:moveTo>
                    <a:pt x="49127" y="7630"/>
                  </a:moveTo>
                  <a:cubicBezTo>
                    <a:pt x="41421" y="21598"/>
                    <a:pt x="28416" y="29785"/>
                    <a:pt x="13486" y="36047"/>
                  </a:cubicBezTo>
                  <a:cubicBezTo>
                    <a:pt x="10114" y="37492"/>
                    <a:pt x="4816" y="34602"/>
                    <a:pt x="0" y="33157"/>
                  </a:cubicBezTo>
                  <a:cubicBezTo>
                    <a:pt x="1445" y="29304"/>
                    <a:pt x="2408" y="24488"/>
                    <a:pt x="4816" y="22079"/>
                  </a:cubicBezTo>
                  <a:cubicBezTo>
                    <a:pt x="13486" y="15336"/>
                    <a:pt x="22637" y="9075"/>
                    <a:pt x="32270" y="2814"/>
                  </a:cubicBezTo>
                  <a:cubicBezTo>
                    <a:pt x="39012" y="-1521"/>
                    <a:pt x="44792" y="-1521"/>
                    <a:pt x="49127" y="7630"/>
                  </a:cubicBezTo>
                  <a:close/>
                </a:path>
              </a:pathLst>
            </a:custGeom>
            <a:solidFill>
              <a:srgbClr val="78C544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32" name="Google Shape;332;p3"/>
          <p:cNvGrpSpPr/>
          <p:nvPr/>
        </p:nvGrpSpPr>
        <p:grpSpPr>
          <a:xfrm>
            <a:off x="11527607" y="5239802"/>
            <a:ext cx="478294" cy="474361"/>
            <a:chOff x="4507953" y="5258277"/>
            <a:chExt cx="228009" cy="226134"/>
          </a:xfrm>
        </p:grpSpPr>
        <p:sp>
          <p:nvSpPr>
            <p:cNvPr id="333" name="Google Shape;333;p3"/>
            <p:cNvSpPr/>
            <p:nvPr/>
          </p:nvSpPr>
          <p:spPr>
            <a:xfrm>
              <a:off x="4559512" y="5306648"/>
              <a:ext cx="125732" cy="126194"/>
            </a:xfrm>
            <a:custGeom>
              <a:rect b="b" l="l" r="r" t="t"/>
              <a:pathLst>
                <a:path extrusionOk="0" h="126194" w="125732">
                  <a:moveTo>
                    <a:pt x="20" y="62619"/>
                  </a:moveTo>
                  <a:cubicBezTo>
                    <a:pt x="-943" y="26978"/>
                    <a:pt x="32771" y="-476"/>
                    <a:pt x="63114" y="6"/>
                  </a:cubicBezTo>
                  <a:cubicBezTo>
                    <a:pt x="96347" y="488"/>
                    <a:pt x="126208" y="30831"/>
                    <a:pt x="125727" y="64064"/>
                  </a:cubicBezTo>
                  <a:cubicBezTo>
                    <a:pt x="125245" y="97296"/>
                    <a:pt x="95865" y="126194"/>
                    <a:pt x="61669" y="126194"/>
                  </a:cubicBezTo>
                  <a:cubicBezTo>
                    <a:pt x="27955" y="126194"/>
                    <a:pt x="-462" y="97296"/>
                    <a:pt x="20" y="62619"/>
                  </a:cubicBezTo>
                  <a:close/>
                </a:path>
              </a:pathLst>
            </a:custGeom>
            <a:solidFill>
              <a:srgbClr val="4EA4DF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4" name="Google Shape;334;p3"/>
            <p:cNvSpPr/>
            <p:nvPr/>
          </p:nvSpPr>
          <p:spPr>
            <a:xfrm>
              <a:off x="4516448" y="5404237"/>
              <a:ext cx="38000" cy="47359"/>
            </a:xfrm>
            <a:custGeom>
              <a:rect b="b" l="l" r="r" t="t"/>
              <a:pathLst>
                <a:path extrusionOk="0" h="47359" w="38000">
                  <a:moveTo>
                    <a:pt x="37787" y="44982"/>
                  </a:moveTo>
                  <a:cubicBezTo>
                    <a:pt x="34415" y="45945"/>
                    <a:pt x="27673" y="48353"/>
                    <a:pt x="26709" y="46909"/>
                  </a:cubicBezTo>
                  <a:cubicBezTo>
                    <a:pt x="17077" y="34868"/>
                    <a:pt x="8407" y="21863"/>
                    <a:pt x="219" y="8859"/>
                  </a:cubicBezTo>
                  <a:cubicBezTo>
                    <a:pt x="-744" y="7414"/>
                    <a:pt x="1664" y="2598"/>
                    <a:pt x="3591" y="1153"/>
                  </a:cubicBezTo>
                  <a:cubicBezTo>
                    <a:pt x="5517" y="-292"/>
                    <a:pt x="10334" y="-292"/>
                    <a:pt x="11297" y="671"/>
                  </a:cubicBezTo>
                  <a:cubicBezTo>
                    <a:pt x="20448" y="13194"/>
                    <a:pt x="29117" y="26198"/>
                    <a:pt x="37787" y="39202"/>
                  </a:cubicBezTo>
                  <a:cubicBezTo>
                    <a:pt x="38269" y="40165"/>
                    <a:pt x="37787" y="41129"/>
                    <a:pt x="37787" y="44982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5" name="Google Shape;335;p3"/>
            <p:cNvSpPr/>
            <p:nvPr/>
          </p:nvSpPr>
          <p:spPr>
            <a:xfrm>
              <a:off x="4507953" y="5317732"/>
              <a:ext cx="22717" cy="58800"/>
            </a:xfrm>
            <a:custGeom>
              <a:rect b="b" l="l" r="r" t="t"/>
              <a:pathLst>
                <a:path extrusionOk="0" h="58800" w="22717">
                  <a:moveTo>
                    <a:pt x="14012" y="0"/>
                  </a:moveTo>
                  <a:cubicBezTo>
                    <a:pt x="18828" y="6743"/>
                    <a:pt x="23163" y="10596"/>
                    <a:pt x="22681" y="13486"/>
                  </a:cubicBezTo>
                  <a:cubicBezTo>
                    <a:pt x="20755" y="26490"/>
                    <a:pt x="17865" y="39494"/>
                    <a:pt x="14975" y="52498"/>
                  </a:cubicBezTo>
                  <a:cubicBezTo>
                    <a:pt x="14493" y="55388"/>
                    <a:pt x="8714" y="59241"/>
                    <a:pt x="7750" y="58760"/>
                  </a:cubicBezTo>
                  <a:cubicBezTo>
                    <a:pt x="4379" y="56833"/>
                    <a:pt x="44" y="53461"/>
                    <a:pt x="44" y="50090"/>
                  </a:cubicBezTo>
                  <a:cubicBezTo>
                    <a:pt x="-438" y="34196"/>
                    <a:pt x="2934" y="18302"/>
                    <a:pt x="14012" y="0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6" name="Google Shape;336;p3"/>
            <p:cNvSpPr/>
            <p:nvPr/>
          </p:nvSpPr>
          <p:spPr>
            <a:xfrm>
              <a:off x="4541674" y="5261862"/>
              <a:ext cx="45626" cy="39173"/>
            </a:xfrm>
            <a:custGeom>
              <a:rect b="b" l="l" r="r" t="t"/>
              <a:pathLst>
                <a:path extrusionOk="0" h="39173" w="45626">
                  <a:moveTo>
                    <a:pt x="36643" y="0"/>
                  </a:moveTo>
                  <a:cubicBezTo>
                    <a:pt x="47239" y="6261"/>
                    <a:pt x="47720" y="12041"/>
                    <a:pt x="41941" y="16857"/>
                  </a:cubicBezTo>
                  <a:cubicBezTo>
                    <a:pt x="31826" y="24564"/>
                    <a:pt x="21230" y="31788"/>
                    <a:pt x="10635" y="38531"/>
                  </a:cubicBezTo>
                  <a:cubicBezTo>
                    <a:pt x="8226" y="39976"/>
                    <a:pt x="3892" y="38531"/>
                    <a:pt x="520" y="38531"/>
                  </a:cubicBezTo>
                  <a:cubicBezTo>
                    <a:pt x="520" y="34678"/>
                    <a:pt x="-925" y="28417"/>
                    <a:pt x="1002" y="26972"/>
                  </a:cubicBezTo>
                  <a:cubicBezTo>
                    <a:pt x="12561" y="17339"/>
                    <a:pt x="25084" y="8670"/>
                    <a:pt x="36643" y="0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7" name="Google Shape;337;p3"/>
            <p:cNvSpPr/>
            <p:nvPr/>
          </p:nvSpPr>
          <p:spPr>
            <a:xfrm>
              <a:off x="4572537" y="5461688"/>
              <a:ext cx="55869" cy="22723"/>
            </a:xfrm>
            <a:custGeom>
              <a:rect b="b" l="l" r="r" t="t"/>
              <a:pathLst>
                <a:path extrusionOk="0" h="22723" w="55869">
                  <a:moveTo>
                    <a:pt x="0" y="4869"/>
                  </a:moveTo>
                  <a:cubicBezTo>
                    <a:pt x="4816" y="2461"/>
                    <a:pt x="7706" y="-428"/>
                    <a:pt x="10596" y="53"/>
                  </a:cubicBezTo>
                  <a:cubicBezTo>
                    <a:pt x="23119" y="1980"/>
                    <a:pt x="35641" y="3906"/>
                    <a:pt x="47682" y="7278"/>
                  </a:cubicBezTo>
                  <a:cubicBezTo>
                    <a:pt x="51053" y="8241"/>
                    <a:pt x="52980" y="13057"/>
                    <a:pt x="55870" y="15947"/>
                  </a:cubicBezTo>
                  <a:cubicBezTo>
                    <a:pt x="52498" y="18355"/>
                    <a:pt x="49127" y="23172"/>
                    <a:pt x="46237" y="22690"/>
                  </a:cubicBezTo>
                  <a:cubicBezTo>
                    <a:pt x="29861" y="20764"/>
                    <a:pt x="12041" y="22690"/>
                    <a:pt x="0" y="4869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8" name="Google Shape;338;p3"/>
            <p:cNvSpPr/>
            <p:nvPr/>
          </p:nvSpPr>
          <p:spPr>
            <a:xfrm>
              <a:off x="4655378" y="5437178"/>
              <a:ext cx="44910" cy="31830"/>
            </a:xfrm>
            <a:custGeom>
              <a:rect b="b" l="l" r="r" t="t"/>
              <a:pathLst>
                <a:path extrusionOk="0" h="31830" w="44910">
                  <a:moveTo>
                    <a:pt x="0" y="29861"/>
                  </a:moveTo>
                  <a:cubicBezTo>
                    <a:pt x="14449" y="20229"/>
                    <a:pt x="28898" y="10114"/>
                    <a:pt x="44310" y="0"/>
                  </a:cubicBezTo>
                  <a:cubicBezTo>
                    <a:pt x="49127" y="19265"/>
                    <a:pt x="24082" y="38049"/>
                    <a:pt x="0" y="29861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39" name="Google Shape;339;p3"/>
            <p:cNvSpPr/>
            <p:nvPr/>
          </p:nvSpPr>
          <p:spPr>
            <a:xfrm>
              <a:off x="4713174" y="5359153"/>
              <a:ext cx="22788" cy="55881"/>
            </a:xfrm>
            <a:custGeom>
              <a:rect b="b" l="l" r="r" t="t"/>
              <a:pathLst>
                <a:path extrusionOk="0" h="55881" w="22788">
                  <a:moveTo>
                    <a:pt x="0" y="53943"/>
                  </a:moveTo>
                  <a:cubicBezTo>
                    <a:pt x="7225" y="36604"/>
                    <a:pt x="3853" y="17821"/>
                    <a:pt x="15894" y="0"/>
                  </a:cubicBezTo>
                  <a:cubicBezTo>
                    <a:pt x="28417" y="17821"/>
                    <a:pt x="20710" y="32270"/>
                    <a:pt x="17339" y="46719"/>
                  </a:cubicBezTo>
                  <a:cubicBezTo>
                    <a:pt x="15412" y="53943"/>
                    <a:pt x="11559" y="58760"/>
                    <a:pt x="0" y="53943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0" name="Google Shape;340;p3"/>
            <p:cNvSpPr/>
            <p:nvPr/>
          </p:nvSpPr>
          <p:spPr>
            <a:xfrm>
              <a:off x="4613957" y="5258277"/>
              <a:ext cx="53461" cy="19479"/>
            </a:xfrm>
            <a:custGeom>
              <a:rect b="b" l="l" r="r" t="t"/>
              <a:pathLst>
                <a:path extrusionOk="0" h="19479" w="53461">
                  <a:moveTo>
                    <a:pt x="0" y="6476"/>
                  </a:moveTo>
                  <a:cubicBezTo>
                    <a:pt x="17821" y="-3639"/>
                    <a:pt x="32751" y="-267"/>
                    <a:pt x="46719" y="5512"/>
                  </a:cubicBezTo>
                  <a:cubicBezTo>
                    <a:pt x="49608" y="6957"/>
                    <a:pt x="51535" y="11773"/>
                    <a:pt x="53461" y="15145"/>
                  </a:cubicBezTo>
                  <a:cubicBezTo>
                    <a:pt x="50090" y="16590"/>
                    <a:pt x="46237" y="19480"/>
                    <a:pt x="43347" y="19480"/>
                  </a:cubicBezTo>
                  <a:cubicBezTo>
                    <a:pt x="32270" y="18035"/>
                    <a:pt x="21674" y="16108"/>
                    <a:pt x="11078" y="13700"/>
                  </a:cubicBezTo>
                  <a:cubicBezTo>
                    <a:pt x="7225" y="12255"/>
                    <a:pt x="3853" y="8402"/>
                    <a:pt x="0" y="6476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341" name="Google Shape;341;p3"/>
            <p:cNvSpPr/>
            <p:nvPr/>
          </p:nvSpPr>
          <p:spPr>
            <a:xfrm>
              <a:off x="4687647" y="5289797"/>
              <a:ext cx="38369" cy="44310"/>
            </a:xfrm>
            <a:custGeom>
              <a:rect b="b" l="l" r="r" t="t"/>
              <a:pathLst>
                <a:path extrusionOk="0" h="44310" w="38369">
                  <a:moveTo>
                    <a:pt x="0" y="0"/>
                  </a:moveTo>
                  <a:cubicBezTo>
                    <a:pt x="8188" y="482"/>
                    <a:pt x="13004" y="-482"/>
                    <a:pt x="14449" y="963"/>
                  </a:cubicBezTo>
                  <a:cubicBezTo>
                    <a:pt x="23118" y="11078"/>
                    <a:pt x="30825" y="22155"/>
                    <a:pt x="38049" y="33233"/>
                  </a:cubicBezTo>
                  <a:cubicBezTo>
                    <a:pt x="39494" y="35159"/>
                    <a:pt x="35641" y="40457"/>
                    <a:pt x="34678" y="44310"/>
                  </a:cubicBezTo>
                  <a:cubicBezTo>
                    <a:pt x="31788" y="42865"/>
                    <a:pt x="27453" y="41902"/>
                    <a:pt x="26008" y="39494"/>
                  </a:cubicBezTo>
                  <a:cubicBezTo>
                    <a:pt x="17821" y="28416"/>
                    <a:pt x="10596" y="16375"/>
                    <a:pt x="0" y="0"/>
                  </a:cubicBezTo>
                  <a:close/>
                </a:path>
              </a:pathLst>
            </a:custGeom>
            <a:solidFill>
              <a:srgbClr val="599FDB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ustom Layout 2">
  <p:cSld name="CUSTOM_1">
    <p:spTree>
      <p:nvGrpSpPr>
        <p:cNvPr id="342" name="Shape 3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43" name="Google Shape;343;p4"/>
          <p:cNvGrpSpPr/>
          <p:nvPr/>
        </p:nvGrpSpPr>
        <p:grpSpPr>
          <a:xfrm>
            <a:off x="93306" y="231223"/>
            <a:ext cx="2892389" cy="400612"/>
            <a:chOff x="0" y="230690"/>
            <a:chExt cx="5202138" cy="720526"/>
          </a:xfrm>
        </p:grpSpPr>
        <p:grpSp>
          <p:nvGrpSpPr>
            <p:cNvPr id="344" name="Google Shape;344;p4"/>
            <p:cNvGrpSpPr/>
            <p:nvPr/>
          </p:nvGrpSpPr>
          <p:grpSpPr>
            <a:xfrm>
              <a:off x="0" y="235337"/>
              <a:ext cx="632075" cy="710565"/>
              <a:chOff x="1445763" y="636553"/>
              <a:chExt cx="632075" cy="710565"/>
            </a:xfrm>
          </p:grpSpPr>
          <p:sp>
            <p:nvSpPr>
              <p:cNvPr id="345" name="Google Shape;345;p4"/>
              <p:cNvSpPr/>
              <p:nvPr/>
            </p:nvSpPr>
            <p:spPr>
              <a:xfrm>
                <a:off x="1445763" y="1165076"/>
                <a:ext cx="30199" cy="55388"/>
              </a:xfrm>
              <a:custGeom>
                <a:rect b="b" l="l" r="r" t="t"/>
                <a:pathLst>
                  <a:path extrusionOk="0" h="55388" w="30199">
                    <a:moveTo>
                      <a:pt x="482" y="36604"/>
                    </a:moveTo>
                    <a:cubicBezTo>
                      <a:pt x="8669" y="39494"/>
                      <a:pt x="8188" y="32270"/>
                      <a:pt x="10114" y="27935"/>
                    </a:cubicBezTo>
                    <a:cubicBezTo>
                      <a:pt x="14931" y="19265"/>
                      <a:pt x="19265" y="10114"/>
                      <a:pt x="24082" y="0"/>
                    </a:cubicBezTo>
                    <a:cubicBezTo>
                      <a:pt x="33233" y="11559"/>
                      <a:pt x="33233" y="11559"/>
                      <a:pt x="16376" y="55388"/>
                    </a:cubicBezTo>
                    <a:cubicBezTo>
                      <a:pt x="11078" y="54906"/>
                      <a:pt x="5780" y="54906"/>
                      <a:pt x="0" y="54425"/>
                    </a:cubicBezTo>
                    <a:cubicBezTo>
                      <a:pt x="482" y="48645"/>
                      <a:pt x="482" y="42866"/>
                      <a:pt x="482" y="36604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6" name="Google Shape;346;p4"/>
              <p:cNvSpPr/>
              <p:nvPr/>
            </p:nvSpPr>
            <p:spPr>
              <a:xfrm>
                <a:off x="1446245" y="1251288"/>
                <a:ext cx="35703" cy="54424"/>
              </a:xfrm>
              <a:custGeom>
                <a:rect b="b" l="l" r="r" t="t"/>
                <a:pathLst>
                  <a:path extrusionOk="0" h="54424" w="35703">
                    <a:moveTo>
                      <a:pt x="0" y="4816"/>
                    </a:moveTo>
                    <a:cubicBezTo>
                      <a:pt x="4816" y="3372"/>
                      <a:pt x="9151" y="1927"/>
                      <a:pt x="15894" y="0"/>
                    </a:cubicBezTo>
                    <a:cubicBezTo>
                      <a:pt x="22637" y="15894"/>
                      <a:pt x="29380" y="31788"/>
                      <a:pt x="35641" y="47682"/>
                    </a:cubicBezTo>
                    <a:cubicBezTo>
                      <a:pt x="36123" y="48645"/>
                      <a:pt x="33714" y="51053"/>
                      <a:pt x="31788" y="54425"/>
                    </a:cubicBezTo>
                    <a:cubicBezTo>
                      <a:pt x="18302" y="49127"/>
                      <a:pt x="15412" y="36123"/>
                      <a:pt x="9633" y="26008"/>
                    </a:cubicBezTo>
                    <a:cubicBezTo>
                      <a:pt x="7225" y="21192"/>
                      <a:pt x="9151" y="13004"/>
                      <a:pt x="0" y="13967"/>
                    </a:cubicBezTo>
                    <a:cubicBezTo>
                      <a:pt x="0" y="10596"/>
                      <a:pt x="0" y="7706"/>
                      <a:pt x="0" y="4816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7" name="Google Shape;347;p4"/>
              <p:cNvSpPr/>
              <p:nvPr/>
            </p:nvSpPr>
            <p:spPr>
              <a:xfrm>
                <a:off x="1733781" y="685739"/>
                <a:ext cx="297168" cy="611786"/>
              </a:xfrm>
              <a:custGeom>
                <a:rect b="b" l="l" r="r" t="t"/>
                <a:pathLst>
                  <a:path extrusionOk="0" h="611786" w="297168">
                    <a:moveTo>
                      <a:pt x="0" y="11187"/>
                    </a:moveTo>
                    <a:cubicBezTo>
                      <a:pt x="31306" y="-10486"/>
                      <a:pt x="67911" y="110"/>
                      <a:pt x="84768" y="36233"/>
                    </a:cubicBezTo>
                    <a:cubicBezTo>
                      <a:pt x="95364" y="58388"/>
                      <a:pt x="104033" y="81506"/>
                      <a:pt x="113666" y="104143"/>
                    </a:cubicBezTo>
                    <a:cubicBezTo>
                      <a:pt x="169535" y="236111"/>
                      <a:pt x="225405" y="368561"/>
                      <a:pt x="281275" y="500529"/>
                    </a:cubicBezTo>
                    <a:cubicBezTo>
                      <a:pt x="285610" y="510643"/>
                      <a:pt x="288981" y="521721"/>
                      <a:pt x="293797" y="531835"/>
                    </a:cubicBezTo>
                    <a:cubicBezTo>
                      <a:pt x="304875" y="556880"/>
                      <a:pt x="287536" y="595411"/>
                      <a:pt x="258156" y="607452"/>
                    </a:cubicBezTo>
                    <a:cubicBezTo>
                      <a:pt x="230703" y="619011"/>
                      <a:pt x="198915" y="606970"/>
                      <a:pt x="185429" y="577109"/>
                    </a:cubicBezTo>
                    <a:cubicBezTo>
                      <a:pt x="169535" y="542431"/>
                      <a:pt x="155568" y="507272"/>
                      <a:pt x="140156" y="472112"/>
                    </a:cubicBezTo>
                    <a:cubicBezTo>
                      <a:pt x="136784" y="464888"/>
                      <a:pt x="133413" y="457181"/>
                      <a:pt x="129078" y="448512"/>
                    </a:cubicBezTo>
                    <a:cubicBezTo>
                      <a:pt x="85731" y="448512"/>
                      <a:pt x="43347" y="448512"/>
                      <a:pt x="482" y="448512"/>
                    </a:cubicBezTo>
                    <a:cubicBezTo>
                      <a:pt x="482" y="407091"/>
                      <a:pt x="482" y="365671"/>
                      <a:pt x="482" y="324250"/>
                    </a:cubicBezTo>
                    <a:cubicBezTo>
                      <a:pt x="24082" y="324250"/>
                      <a:pt x="47682" y="324250"/>
                      <a:pt x="75135" y="324250"/>
                    </a:cubicBezTo>
                    <a:cubicBezTo>
                      <a:pt x="60204" y="288128"/>
                      <a:pt x="48163" y="255376"/>
                      <a:pt x="30343" y="222625"/>
                    </a:cubicBezTo>
                    <a:cubicBezTo>
                      <a:pt x="24082" y="235629"/>
                      <a:pt x="18784" y="245262"/>
                      <a:pt x="13967" y="255376"/>
                    </a:cubicBezTo>
                    <a:cubicBezTo>
                      <a:pt x="6743" y="255376"/>
                      <a:pt x="482" y="254413"/>
                      <a:pt x="482" y="244780"/>
                    </a:cubicBezTo>
                    <a:cubicBezTo>
                      <a:pt x="482" y="239482"/>
                      <a:pt x="482" y="234184"/>
                      <a:pt x="482" y="228886"/>
                    </a:cubicBezTo>
                    <a:cubicBezTo>
                      <a:pt x="482" y="156160"/>
                      <a:pt x="0" y="83433"/>
                      <a:pt x="0" y="11187"/>
                    </a:cubicBezTo>
                    <a:close/>
                  </a:path>
                </a:pathLst>
              </a:custGeom>
              <a:solidFill>
                <a:srgbClr val="DF1E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8" name="Google Shape;348;p4"/>
              <p:cNvSpPr/>
              <p:nvPr/>
            </p:nvSpPr>
            <p:spPr>
              <a:xfrm>
                <a:off x="1499491" y="696445"/>
                <a:ext cx="248256" cy="600294"/>
              </a:xfrm>
              <a:custGeom>
                <a:rect b="b" l="l" r="r" t="t"/>
                <a:pathLst>
                  <a:path extrusionOk="0" h="600294" w="248256">
                    <a:moveTo>
                      <a:pt x="234771" y="313063"/>
                    </a:moveTo>
                    <a:cubicBezTo>
                      <a:pt x="234771" y="354483"/>
                      <a:pt x="234771" y="395904"/>
                      <a:pt x="234771" y="437325"/>
                    </a:cubicBezTo>
                    <a:cubicBezTo>
                      <a:pt x="213097" y="437325"/>
                      <a:pt x="191424" y="437325"/>
                      <a:pt x="168305" y="437325"/>
                    </a:cubicBezTo>
                    <a:cubicBezTo>
                      <a:pt x="164934" y="444549"/>
                      <a:pt x="161081" y="451292"/>
                      <a:pt x="158191" y="458035"/>
                    </a:cubicBezTo>
                    <a:cubicBezTo>
                      <a:pt x="143742" y="492231"/>
                      <a:pt x="129293" y="526909"/>
                      <a:pt x="114362" y="561105"/>
                    </a:cubicBezTo>
                    <a:cubicBezTo>
                      <a:pt x="104730" y="583260"/>
                      <a:pt x="88836" y="598191"/>
                      <a:pt x="63791" y="600117"/>
                    </a:cubicBezTo>
                    <a:cubicBezTo>
                      <a:pt x="19962" y="603489"/>
                      <a:pt x="-12308" y="558215"/>
                      <a:pt x="4550" y="515831"/>
                    </a:cubicBezTo>
                    <a:cubicBezTo>
                      <a:pt x="17072" y="483080"/>
                      <a:pt x="31521" y="450810"/>
                      <a:pt x="45489" y="418541"/>
                    </a:cubicBezTo>
                    <a:cubicBezTo>
                      <a:pt x="99432" y="290426"/>
                      <a:pt x="153375" y="162311"/>
                      <a:pt x="207799" y="34196"/>
                    </a:cubicBezTo>
                    <a:cubicBezTo>
                      <a:pt x="213579" y="20710"/>
                      <a:pt x="218395" y="5780"/>
                      <a:pt x="234289" y="0"/>
                    </a:cubicBezTo>
                    <a:cubicBezTo>
                      <a:pt x="234289" y="72727"/>
                      <a:pt x="234289" y="144972"/>
                      <a:pt x="234771" y="217699"/>
                    </a:cubicBezTo>
                    <a:cubicBezTo>
                      <a:pt x="234771" y="222997"/>
                      <a:pt x="234771" y="228295"/>
                      <a:pt x="234771" y="233593"/>
                    </a:cubicBezTo>
                    <a:cubicBezTo>
                      <a:pt x="234771" y="243226"/>
                      <a:pt x="241032" y="244189"/>
                      <a:pt x="248257" y="244189"/>
                    </a:cubicBezTo>
                    <a:cubicBezTo>
                      <a:pt x="240069" y="265381"/>
                      <a:pt x="231881" y="287054"/>
                      <a:pt x="223693" y="309210"/>
                    </a:cubicBezTo>
                    <a:cubicBezTo>
                      <a:pt x="228028" y="311136"/>
                      <a:pt x="231400" y="312099"/>
                      <a:pt x="234771" y="313063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49" name="Google Shape;349;p4"/>
              <p:cNvSpPr/>
              <p:nvPr/>
            </p:nvSpPr>
            <p:spPr>
              <a:xfrm>
                <a:off x="1882124" y="766764"/>
                <a:ext cx="29861" cy="53943"/>
              </a:xfrm>
              <a:custGeom>
                <a:rect b="b" l="l" r="r" t="t"/>
                <a:pathLst>
                  <a:path extrusionOk="0" h="53943" w="29861">
                    <a:moveTo>
                      <a:pt x="8669" y="0"/>
                    </a:moveTo>
                    <a:cubicBezTo>
                      <a:pt x="19265" y="15894"/>
                      <a:pt x="26972" y="32751"/>
                      <a:pt x="29861" y="51053"/>
                    </a:cubicBezTo>
                    <a:cubicBezTo>
                      <a:pt x="26972" y="52017"/>
                      <a:pt x="23600" y="52980"/>
                      <a:pt x="20710" y="53943"/>
                    </a:cubicBezTo>
                    <a:cubicBezTo>
                      <a:pt x="10596" y="38049"/>
                      <a:pt x="2890" y="21192"/>
                      <a:pt x="0" y="2408"/>
                    </a:cubicBezTo>
                    <a:cubicBezTo>
                      <a:pt x="2890" y="1927"/>
                      <a:pt x="5780" y="963"/>
                      <a:pt x="8669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0" name="Google Shape;350;p4"/>
              <p:cNvSpPr/>
              <p:nvPr/>
            </p:nvSpPr>
            <p:spPr>
              <a:xfrm>
                <a:off x="1482803" y="1088856"/>
                <a:ext cx="30870" cy="54546"/>
              </a:xfrm>
              <a:custGeom>
                <a:rect b="b" l="l" r="r" t="t"/>
                <a:pathLst>
                  <a:path extrusionOk="0" h="54546" w="30870">
                    <a:moveTo>
                      <a:pt x="30871" y="3493"/>
                    </a:moveTo>
                    <a:cubicBezTo>
                      <a:pt x="24128" y="21313"/>
                      <a:pt x="19793" y="39134"/>
                      <a:pt x="6307" y="54546"/>
                    </a:cubicBezTo>
                    <a:cubicBezTo>
                      <a:pt x="2936" y="50211"/>
                      <a:pt x="-435" y="47322"/>
                      <a:pt x="46" y="45877"/>
                    </a:cubicBezTo>
                    <a:cubicBezTo>
                      <a:pt x="4381" y="32391"/>
                      <a:pt x="9197" y="19387"/>
                      <a:pt x="14495" y="6383"/>
                    </a:cubicBezTo>
                    <a:cubicBezTo>
                      <a:pt x="17385" y="121"/>
                      <a:pt x="21720" y="-2768"/>
                      <a:pt x="30871" y="3493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1" name="Google Shape;351;p4"/>
              <p:cNvSpPr/>
              <p:nvPr/>
            </p:nvSpPr>
            <p:spPr>
              <a:xfrm>
                <a:off x="2052400" y="1166039"/>
                <a:ext cx="25438" cy="53943"/>
              </a:xfrm>
              <a:custGeom>
                <a:rect b="b" l="l" r="r" t="t"/>
                <a:pathLst>
                  <a:path extrusionOk="0" h="53943" w="25438">
                    <a:moveTo>
                      <a:pt x="9856" y="0"/>
                    </a:moveTo>
                    <a:cubicBezTo>
                      <a:pt x="15154" y="14449"/>
                      <a:pt x="20452" y="28416"/>
                      <a:pt x="25268" y="43347"/>
                    </a:cubicBezTo>
                    <a:cubicBezTo>
                      <a:pt x="26231" y="46237"/>
                      <a:pt x="22860" y="50572"/>
                      <a:pt x="21415" y="53943"/>
                    </a:cubicBezTo>
                    <a:cubicBezTo>
                      <a:pt x="18044" y="51535"/>
                      <a:pt x="13709" y="49608"/>
                      <a:pt x="12264" y="46719"/>
                    </a:cubicBezTo>
                    <a:cubicBezTo>
                      <a:pt x="7448" y="36123"/>
                      <a:pt x="3113" y="24563"/>
                      <a:pt x="223" y="13486"/>
                    </a:cubicBezTo>
                    <a:cubicBezTo>
                      <a:pt x="-740" y="9633"/>
                      <a:pt x="1668" y="5298"/>
                      <a:pt x="2631" y="963"/>
                    </a:cubicBezTo>
                    <a:cubicBezTo>
                      <a:pt x="4558" y="482"/>
                      <a:pt x="7448" y="482"/>
                      <a:pt x="9856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2" name="Google Shape;352;p4"/>
              <p:cNvSpPr/>
              <p:nvPr/>
            </p:nvSpPr>
            <p:spPr>
              <a:xfrm>
                <a:off x="1981823" y="1007581"/>
                <a:ext cx="30513" cy="51534"/>
              </a:xfrm>
              <a:custGeom>
                <a:rect b="b" l="l" r="r" t="t"/>
                <a:pathLst>
                  <a:path extrusionOk="0" h="51534" w="30513">
                    <a:moveTo>
                      <a:pt x="3853" y="0"/>
                    </a:moveTo>
                    <a:cubicBezTo>
                      <a:pt x="7225" y="1445"/>
                      <a:pt x="13004" y="1445"/>
                      <a:pt x="14449" y="3853"/>
                    </a:cubicBezTo>
                    <a:cubicBezTo>
                      <a:pt x="20710" y="15894"/>
                      <a:pt x="26008" y="27935"/>
                      <a:pt x="30343" y="40457"/>
                    </a:cubicBezTo>
                    <a:cubicBezTo>
                      <a:pt x="31306" y="43347"/>
                      <a:pt x="27935" y="47682"/>
                      <a:pt x="26490" y="51535"/>
                    </a:cubicBezTo>
                    <a:cubicBezTo>
                      <a:pt x="23118" y="49127"/>
                      <a:pt x="18302" y="47682"/>
                      <a:pt x="16857" y="44310"/>
                    </a:cubicBezTo>
                    <a:cubicBezTo>
                      <a:pt x="10596" y="30825"/>
                      <a:pt x="5298" y="17339"/>
                      <a:pt x="0" y="3371"/>
                    </a:cubicBezTo>
                    <a:cubicBezTo>
                      <a:pt x="963" y="2408"/>
                      <a:pt x="2408" y="1445"/>
                      <a:pt x="3853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3" name="Google Shape;353;p4"/>
              <p:cNvSpPr/>
              <p:nvPr/>
            </p:nvSpPr>
            <p:spPr>
              <a:xfrm>
                <a:off x="1646786" y="1232858"/>
                <a:ext cx="28716" cy="51273"/>
              </a:xfrm>
              <a:custGeom>
                <a:rect b="b" l="l" r="r" t="t"/>
                <a:pathLst>
                  <a:path extrusionOk="0" h="51273" w="28716">
                    <a:moveTo>
                      <a:pt x="28716" y="1573"/>
                    </a:moveTo>
                    <a:cubicBezTo>
                      <a:pt x="28716" y="20357"/>
                      <a:pt x="19084" y="35769"/>
                      <a:pt x="9933" y="51181"/>
                    </a:cubicBezTo>
                    <a:cubicBezTo>
                      <a:pt x="9451" y="51663"/>
                      <a:pt x="1263" y="50218"/>
                      <a:pt x="300" y="47810"/>
                    </a:cubicBezTo>
                    <a:cubicBezTo>
                      <a:pt x="-2590" y="41549"/>
                      <a:pt x="16194" y="3981"/>
                      <a:pt x="22937" y="128"/>
                    </a:cubicBezTo>
                    <a:cubicBezTo>
                      <a:pt x="23900" y="-354"/>
                      <a:pt x="25826" y="610"/>
                      <a:pt x="28716" y="1573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4" name="Google Shape;354;p4"/>
              <p:cNvSpPr/>
              <p:nvPr/>
            </p:nvSpPr>
            <p:spPr>
              <a:xfrm>
                <a:off x="1804099" y="1170112"/>
                <a:ext cx="44832" cy="38310"/>
              </a:xfrm>
              <a:custGeom>
                <a:rect b="b" l="l" r="r" t="t"/>
                <a:pathLst>
                  <a:path extrusionOk="0" h="38310" w="44832">
                    <a:moveTo>
                      <a:pt x="0" y="10857"/>
                    </a:moveTo>
                    <a:cubicBezTo>
                      <a:pt x="14449" y="-1184"/>
                      <a:pt x="28898" y="-3592"/>
                      <a:pt x="35159" y="5559"/>
                    </a:cubicBezTo>
                    <a:cubicBezTo>
                      <a:pt x="39976" y="12302"/>
                      <a:pt x="42384" y="21453"/>
                      <a:pt x="44792" y="29641"/>
                    </a:cubicBezTo>
                    <a:cubicBezTo>
                      <a:pt x="45274" y="31086"/>
                      <a:pt x="41421" y="33494"/>
                      <a:pt x="37568" y="38310"/>
                    </a:cubicBezTo>
                    <a:cubicBezTo>
                      <a:pt x="32270" y="19045"/>
                      <a:pt x="14931" y="19045"/>
                      <a:pt x="0" y="10857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5" name="Google Shape;355;p4"/>
              <p:cNvSpPr/>
              <p:nvPr/>
            </p:nvSpPr>
            <p:spPr>
              <a:xfrm>
                <a:off x="1619633" y="765319"/>
                <a:ext cx="28001" cy="52979"/>
              </a:xfrm>
              <a:custGeom>
                <a:rect b="b" l="l" r="r" t="t"/>
                <a:pathLst>
                  <a:path extrusionOk="0" h="52979" w="28001">
                    <a:moveTo>
                      <a:pt x="0" y="52980"/>
                    </a:moveTo>
                    <a:cubicBezTo>
                      <a:pt x="1445" y="33714"/>
                      <a:pt x="8669" y="16857"/>
                      <a:pt x="18784" y="0"/>
                    </a:cubicBezTo>
                    <a:cubicBezTo>
                      <a:pt x="26490" y="4335"/>
                      <a:pt x="30343" y="8188"/>
                      <a:pt x="26490" y="14931"/>
                    </a:cubicBezTo>
                    <a:cubicBezTo>
                      <a:pt x="19265" y="28416"/>
                      <a:pt x="19265" y="47200"/>
                      <a:pt x="0" y="5298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6" name="Google Shape;356;p4"/>
              <p:cNvSpPr/>
              <p:nvPr/>
            </p:nvSpPr>
            <p:spPr>
              <a:xfrm>
                <a:off x="2048708" y="1251514"/>
                <a:ext cx="29128" cy="55162"/>
              </a:xfrm>
              <a:custGeom>
                <a:rect b="b" l="l" r="r" t="t"/>
                <a:pathLst>
                  <a:path extrusionOk="0" h="55162" w="29128">
                    <a:moveTo>
                      <a:pt x="4397" y="55163"/>
                    </a:moveTo>
                    <a:cubicBezTo>
                      <a:pt x="1989" y="50346"/>
                      <a:pt x="-420" y="47938"/>
                      <a:pt x="62" y="46493"/>
                    </a:cubicBezTo>
                    <a:cubicBezTo>
                      <a:pt x="5360" y="32044"/>
                      <a:pt x="11140" y="17595"/>
                      <a:pt x="16919" y="3146"/>
                    </a:cubicBezTo>
                    <a:cubicBezTo>
                      <a:pt x="17883" y="1219"/>
                      <a:pt x="23180" y="-707"/>
                      <a:pt x="24144" y="256"/>
                    </a:cubicBezTo>
                    <a:cubicBezTo>
                      <a:pt x="26552" y="2183"/>
                      <a:pt x="29923" y="6517"/>
                      <a:pt x="28960" y="8444"/>
                    </a:cubicBezTo>
                    <a:cubicBezTo>
                      <a:pt x="24625" y="25301"/>
                      <a:pt x="20291" y="41677"/>
                      <a:pt x="4397" y="55163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7" name="Google Shape;357;p4"/>
              <p:cNvSpPr/>
              <p:nvPr/>
            </p:nvSpPr>
            <p:spPr>
              <a:xfrm>
                <a:off x="1684157" y="1170763"/>
                <a:ext cx="45289" cy="36696"/>
              </a:xfrm>
              <a:custGeom>
                <a:rect b="b" l="l" r="r" t="t"/>
                <a:pathLst>
                  <a:path extrusionOk="0" h="36696" w="45289">
                    <a:moveTo>
                      <a:pt x="45289" y="10688"/>
                    </a:moveTo>
                    <a:cubicBezTo>
                      <a:pt x="32767" y="14541"/>
                      <a:pt x="24579" y="16949"/>
                      <a:pt x="16391" y="19357"/>
                    </a:cubicBezTo>
                    <a:cubicBezTo>
                      <a:pt x="13020" y="24655"/>
                      <a:pt x="8685" y="30435"/>
                      <a:pt x="4350" y="36696"/>
                    </a:cubicBezTo>
                    <a:cubicBezTo>
                      <a:pt x="-2393" y="27064"/>
                      <a:pt x="-948" y="12615"/>
                      <a:pt x="6277" y="4908"/>
                    </a:cubicBezTo>
                    <a:cubicBezTo>
                      <a:pt x="12538" y="-2798"/>
                      <a:pt x="26505" y="-1835"/>
                      <a:pt x="45289" y="10688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8" name="Google Shape;358;p4"/>
              <p:cNvSpPr/>
              <p:nvPr/>
            </p:nvSpPr>
            <p:spPr>
              <a:xfrm>
                <a:off x="1652232" y="688739"/>
                <a:ext cx="28353" cy="52498"/>
              </a:xfrm>
              <a:custGeom>
                <a:rect b="b" l="l" r="r" t="t"/>
                <a:pathLst>
                  <a:path extrusionOk="0" h="52498" w="28353">
                    <a:moveTo>
                      <a:pt x="4487" y="52498"/>
                    </a:moveTo>
                    <a:cubicBezTo>
                      <a:pt x="3042" y="49127"/>
                      <a:pt x="-811" y="44792"/>
                      <a:pt x="153" y="41902"/>
                    </a:cubicBezTo>
                    <a:cubicBezTo>
                      <a:pt x="4487" y="29380"/>
                      <a:pt x="10267" y="16857"/>
                      <a:pt x="16047" y="4816"/>
                    </a:cubicBezTo>
                    <a:cubicBezTo>
                      <a:pt x="17492" y="1927"/>
                      <a:pt x="23271" y="1445"/>
                      <a:pt x="26643" y="0"/>
                    </a:cubicBezTo>
                    <a:cubicBezTo>
                      <a:pt x="27124" y="3853"/>
                      <a:pt x="29051" y="8188"/>
                      <a:pt x="28087" y="11559"/>
                    </a:cubicBezTo>
                    <a:cubicBezTo>
                      <a:pt x="22308" y="25045"/>
                      <a:pt x="16047" y="38531"/>
                      <a:pt x="9785" y="52017"/>
                    </a:cubicBezTo>
                    <a:cubicBezTo>
                      <a:pt x="7859" y="52498"/>
                      <a:pt x="6414" y="52498"/>
                      <a:pt x="4487" y="52498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59" name="Google Shape;359;p4"/>
              <p:cNvSpPr/>
              <p:nvPr/>
            </p:nvSpPr>
            <p:spPr>
              <a:xfrm>
                <a:off x="1501245" y="1320581"/>
                <a:ext cx="53849" cy="26537"/>
              </a:xfrm>
              <a:custGeom>
                <a:rect b="b" l="l" r="r" t="t"/>
                <a:pathLst>
                  <a:path extrusionOk="0" h="26537" w="53849">
                    <a:moveTo>
                      <a:pt x="53849" y="24626"/>
                    </a:moveTo>
                    <a:cubicBezTo>
                      <a:pt x="33139" y="30405"/>
                      <a:pt x="17245" y="22217"/>
                      <a:pt x="1833" y="11622"/>
                    </a:cubicBezTo>
                    <a:cubicBezTo>
                      <a:pt x="388" y="10658"/>
                      <a:pt x="-576" y="5842"/>
                      <a:pt x="388" y="3915"/>
                    </a:cubicBezTo>
                    <a:cubicBezTo>
                      <a:pt x="1351" y="1989"/>
                      <a:pt x="5204" y="-419"/>
                      <a:pt x="7131" y="62"/>
                    </a:cubicBezTo>
                    <a:cubicBezTo>
                      <a:pt x="22061" y="5360"/>
                      <a:pt x="36992" y="11140"/>
                      <a:pt x="51923" y="17401"/>
                    </a:cubicBezTo>
                    <a:cubicBezTo>
                      <a:pt x="52886" y="17401"/>
                      <a:pt x="52886" y="19809"/>
                      <a:pt x="53849" y="24626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0" name="Google Shape;360;p4"/>
              <p:cNvSpPr/>
              <p:nvPr/>
            </p:nvSpPr>
            <p:spPr>
              <a:xfrm>
                <a:off x="1699511" y="636553"/>
                <a:ext cx="48780" cy="32919"/>
              </a:xfrm>
              <a:custGeom>
                <a:rect b="b" l="l" r="r" t="t"/>
                <a:pathLst>
                  <a:path extrusionOk="0" h="32919" w="48780">
                    <a:moveTo>
                      <a:pt x="73" y="32920"/>
                    </a:moveTo>
                    <a:cubicBezTo>
                      <a:pt x="555" y="27140"/>
                      <a:pt x="-890" y="20879"/>
                      <a:pt x="1036" y="19916"/>
                    </a:cubicBezTo>
                    <a:cubicBezTo>
                      <a:pt x="14040" y="12691"/>
                      <a:pt x="27045" y="5948"/>
                      <a:pt x="40530" y="169"/>
                    </a:cubicBezTo>
                    <a:cubicBezTo>
                      <a:pt x="42457" y="-795"/>
                      <a:pt x="48237" y="2577"/>
                      <a:pt x="48718" y="4985"/>
                    </a:cubicBezTo>
                    <a:cubicBezTo>
                      <a:pt x="49200" y="7393"/>
                      <a:pt x="46792" y="12210"/>
                      <a:pt x="44383" y="13654"/>
                    </a:cubicBezTo>
                    <a:cubicBezTo>
                      <a:pt x="30898" y="19916"/>
                      <a:pt x="17412" y="25695"/>
                      <a:pt x="73" y="3292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1" name="Google Shape;361;p4"/>
              <p:cNvSpPr/>
              <p:nvPr/>
            </p:nvSpPr>
            <p:spPr>
              <a:xfrm>
                <a:off x="1977006" y="1320597"/>
                <a:ext cx="54906" cy="24037"/>
              </a:xfrm>
              <a:custGeom>
                <a:rect b="b" l="l" r="r" t="t"/>
                <a:pathLst>
                  <a:path extrusionOk="0" h="24037" w="54906">
                    <a:moveTo>
                      <a:pt x="0" y="21720"/>
                    </a:moveTo>
                    <a:cubicBezTo>
                      <a:pt x="12041" y="7753"/>
                      <a:pt x="31306" y="9197"/>
                      <a:pt x="45755" y="46"/>
                    </a:cubicBezTo>
                    <a:cubicBezTo>
                      <a:pt x="46719" y="-435"/>
                      <a:pt x="50572" y="2936"/>
                      <a:pt x="54906" y="5344"/>
                    </a:cubicBezTo>
                    <a:cubicBezTo>
                      <a:pt x="38531" y="21238"/>
                      <a:pt x="21674" y="27981"/>
                      <a:pt x="0" y="2172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2" name="Google Shape;362;p4"/>
              <p:cNvSpPr/>
              <p:nvPr/>
            </p:nvSpPr>
            <p:spPr>
              <a:xfrm>
                <a:off x="1550215" y="924740"/>
                <a:ext cx="29578" cy="61167"/>
              </a:xfrm>
              <a:custGeom>
                <a:rect b="b" l="l" r="r" t="t"/>
                <a:pathLst>
                  <a:path extrusionOk="0" h="61167" w="29578">
                    <a:moveTo>
                      <a:pt x="22699" y="0"/>
                    </a:moveTo>
                    <a:cubicBezTo>
                      <a:pt x="26071" y="4335"/>
                      <a:pt x="30406" y="7706"/>
                      <a:pt x="29442" y="9633"/>
                    </a:cubicBezTo>
                    <a:cubicBezTo>
                      <a:pt x="24144" y="26008"/>
                      <a:pt x="19328" y="43347"/>
                      <a:pt x="3434" y="61168"/>
                    </a:cubicBezTo>
                    <a:cubicBezTo>
                      <a:pt x="1989" y="56351"/>
                      <a:pt x="-419" y="53461"/>
                      <a:pt x="63" y="51053"/>
                    </a:cubicBezTo>
                    <a:cubicBezTo>
                      <a:pt x="3916" y="33233"/>
                      <a:pt x="10177" y="16857"/>
                      <a:pt x="22699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3" name="Google Shape;363;p4"/>
              <p:cNvSpPr/>
              <p:nvPr/>
            </p:nvSpPr>
            <p:spPr>
              <a:xfrm>
                <a:off x="1915785" y="847290"/>
                <a:ext cx="26423" cy="51922"/>
              </a:xfrm>
              <a:custGeom>
                <a:rect b="b" l="l" r="r" t="t"/>
                <a:pathLst>
                  <a:path extrusionOk="0" h="51922" w="26423">
                    <a:moveTo>
                      <a:pt x="26061" y="51923"/>
                    </a:moveTo>
                    <a:cubicBezTo>
                      <a:pt x="8723" y="40845"/>
                      <a:pt x="6314" y="22543"/>
                      <a:pt x="53" y="6649"/>
                    </a:cubicBezTo>
                    <a:cubicBezTo>
                      <a:pt x="-429" y="5204"/>
                      <a:pt x="2461" y="1833"/>
                      <a:pt x="4869" y="388"/>
                    </a:cubicBezTo>
                    <a:cubicBezTo>
                      <a:pt x="6314" y="-576"/>
                      <a:pt x="10167" y="388"/>
                      <a:pt x="10649" y="1833"/>
                    </a:cubicBezTo>
                    <a:cubicBezTo>
                      <a:pt x="18355" y="17727"/>
                      <a:pt x="28470" y="32657"/>
                      <a:pt x="26061" y="51923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4" name="Google Shape;364;p4"/>
              <p:cNvSpPr/>
              <p:nvPr/>
            </p:nvSpPr>
            <p:spPr>
              <a:xfrm>
                <a:off x="1517126" y="1004210"/>
                <a:ext cx="28817" cy="57314"/>
              </a:xfrm>
              <a:custGeom>
                <a:rect b="b" l="l" r="r" t="t"/>
                <a:pathLst>
                  <a:path extrusionOk="0" h="57314" w="28817">
                    <a:moveTo>
                      <a:pt x="2327" y="57315"/>
                    </a:moveTo>
                    <a:cubicBezTo>
                      <a:pt x="1846" y="52980"/>
                      <a:pt x="-1044" y="48163"/>
                      <a:pt x="401" y="45274"/>
                    </a:cubicBezTo>
                    <a:cubicBezTo>
                      <a:pt x="7144" y="30825"/>
                      <a:pt x="8589" y="12523"/>
                      <a:pt x="28817" y="0"/>
                    </a:cubicBezTo>
                    <a:cubicBezTo>
                      <a:pt x="28336" y="25045"/>
                      <a:pt x="17258" y="40457"/>
                      <a:pt x="9552" y="57315"/>
                    </a:cubicBezTo>
                    <a:cubicBezTo>
                      <a:pt x="7144" y="57315"/>
                      <a:pt x="4736" y="57315"/>
                      <a:pt x="2327" y="57315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5" name="Google Shape;365;p4"/>
              <p:cNvSpPr/>
              <p:nvPr/>
            </p:nvSpPr>
            <p:spPr>
              <a:xfrm>
                <a:off x="1856877" y="1232986"/>
                <a:ext cx="26210" cy="53943"/>
              </a:xfrm>
              <a:custGeom>
                <a:rect b="b" l="l" r="r" t="t"/>
                <a:pathLst>
                  <a:path extrusionOk="0" h="53943" w="26210">
                    <a:moveTo>
                      <a:pt x="3092" y="0"/>
                    </a:moveTo>
                    <a:cubicBezTo>
                      <a:pt x="15133" y="15412"/>
                      <a:pt x="24284" y="31788"/>
                      <a:pt x="26211" y="51053"/>
                    </a:cubicBezTo>
                    <a:cubicBezTo>
                      <a:pt x="24766" y="52017"/>
                      <a:pt x="23321" y="52980"/>
                      <a:pt x="21876" y="53943"/>
                    </a:cubicBezTo>
                    <a:cubicBezTo>
                      <a:pt x="18504" y="51053"/>
                      <a:pt x="14170" y="48645"/>
                      <a:pt x="12243" y="45274"/>
                    </a:cubicBezTo>
                    <a:cubicBezTo>
                      <a:pt x="-761" y="21674"/>
                      <a:pt x="-2688" y="13967"/>
                      <a:pt x="3092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6" name="Google Shape;366;p4"/>
              <p:cNvSpPr/>
              <p:nvPr/>
            </p:nvSpPr>
            <p:spPr>
              <a:xfrm>
                <a:off x="1774238" y="640366"/>
                <a:ext cx="60685" cy="27180"/>
              </a:xfrm>
              <a:custGeom>
                <a:rect b="b" l="l" r="r" t="t"/>
                <a:pathLst>
                  <a:path extrusionOk="0" h="27180" w="60685">
                    <a:moveTo>
                      <a:pt x="60686" y="27181"/>
                    </a:moveTo>
                    <a:cubicBezTo>
                      <a:pt x="36123" y="24291"/>
                      <a:pt x="22155" y="10805"/>
                      <a:pt x="0" y="5989"/>
                    </a:cubicBezTo>
                    <a:cubicBezTo>
                      <a:pt x="19747" y="-7015"/>
                      <a:pt x="42866" y="1654"/>
                      <a:pt x="60686" y="27181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7" name="Google Shape;367;p4"/>
              <p:cNvSpPr/>
              <p:nvPr/>
            </p:nvSpPr>
            <p:spPr>
              <a:xfrm>
                <a:off x="2018380" y="1086087"/>
                <a:ext cx="29019" cy="52206"/>
              </a:xfrm>
              <a:custGeom>
                <a:rect b="b" l="l" r="r" t="t"/>
                <a:pathLst>
                  <a:path extrusionOk="0" h="52206" w="29019">
                    <a:moveTo>
                      <a:pt x="5344" y="0"/>
                    </a:moveTo>
                    <a:cubicBezTo>
                      <a:pt x="19793" y="12523"/>
                      <a:pt x="21238" y="31306"/>
                      <a:pt x="28945" y="46237"/>
                    </a:cubicBezTo>
                    <a:cubicBezTo>
                      <a:pt x="29426" y="47200"/>
                      <a:pt x="27500" y="51053"/>
                      <a:pt x="25573" y="51535"/>
                    </a:cubicBezTo>
                    <a:cubicBezTo>
                      <a:pt x="23165" y="52498"/>
                      <a:pt x="18349" y="52498"/>
                      <a:pt x="17867" y="51053"/>
                    </a:cubicBezTo>
                    <a:cubicBezTo>
                      <a:pt x="11606" y="35641"/>
                      <a:pt x="5344" y="20229"/>
                      <a:pt x="46" y="4816"/>
                    </a:cubicBezTo>
                    <a:cubicBezTo>
                      <a:pt x="-435" y="4335"/>
                      <a:pt x="2936" y="2408"/>
                      <a:pt x="5344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8" name="Google Shape;368;p4"/>
              <p:cNvSpPr/>
              <p:nvPr/>
            </p:nvSpPr>
            <p:spPr>
              <a:xfrm>
                <a:off x="1953350" y="926666"/>
                <a:ext cx="26216" cy="53943"/>
              </a:xfrm>
              <a:custGeom>
                <a:rect b="b" l="l" r="r" t="t"/>
                <a:pathLst>
                  <a:path extrusionOk="0" h="53943" w="26216">
                    <a:moveTo>
                      <a:pt x="1983" y="0"/>
                    </a:moveTo>
                    <a:cubicBezTo>
                      <a:pt x="17395" y="11559"/>
                      <a:pt x="18840" y="30343"/>
                      <a:pt x="26064" y="45755"/>
                    </a:cubicBezTo>
                    <a:cubicBezTo>
                      <a:pt x="27028" y="47200"/>
                      <a:pt x="23175" y="51053"/>
                      <a:pt x="21248" y="53943"/>
                    </a:cubicBezTo>
                    <a:cubicBezTo>
                      <a:pt x="4872" y="39494"/>
                      <a:pt x="-4279" y="13967"/>
                      <a:pt x="1983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69" name="Google Shape;369;p4"/>
              <p:cNvSpPr/>
              <p:nvPr/>
            </p:nvSpPr>
            <p:spPr>
              <a:xfrm>
                <a:off x="1587121" y="848160"/>
                <a:ext cx="23990" cy="52016"/>
              </a:xfrm>
              <a:custGeom>
                <a:rect b="b" l="l" r="r" t="t"/>
                <a:pathLst>
                  <a:path extrusionOk="0" h="52016" w="23990">
                    <a:moveTo>
                      <a:pt x="23361" y="0"/>
                    </a:moveTo>
                    <a:cubicBezTo>
                      <a:pt x="26732" y="17339"/>
                      <a:pt x="16136" y="42866"/>
                      <a:pt x="1687" y="52017"/>
                    </a:cubicBezTo>
                    <a:cubicBezTo>
                      <a:pt x="-4574" y="36123"/>
                      <a:pt x="7467" y="8188"/>
                      <a:pt x="23361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0" name="Google Shape;370;p4"/>
              <p:cNvSpPr/>
              <p:nvPr/>
            </p:nvSpPr>
            <p:spPr>
              <a:xfrm>
                <a:off x="1896573" y="1308121"/>
                <a:ext cx="52979" cy="34237"/>
              </a:xfrm>
              <a:custGeom>
                <a:rect b="b" l="l" r="r" t="t"/>
                <a:pathLst>
                  <a:path extrusionOk="0" h="34237" w="52979">
                    <a:moveTo>
                      <a:pt x="2890" y="0"/>
                    </a:moveTo>
                    <a:cubicBezTo>
                      <a:pt x="18302" y="8669"/>
                      <a:pt x="34196" y="16857"/>
                      <a:pt x="52980" y="26972"/>
                    </a:cubicBezTo>
                    <a:cubicBezTo>
                      <a:pt x="46719" y="30825"/>
                      <a:pt x="43829" y="34678"/>
                      <a:pt x="40457" y="34196"/>
                    </a:cubicBezTo>
                    <a:cubicBezTo>
                      <a:pt x="25045" y="32751"/>
                      <a:pt x="6261" y="18302"/>
                      <a:pt x="0" y="4335"/>
                    </a:cubicBezTo>
                    <a:cubicBezTo>
                      <a:pt x="963" y="2890"/>
                      <a:pt x="1927" y="1445"/>
                      <a:pt x="2890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1" name="Google Shape;371;p4"/>
              <p:cNvSpPr/>
              <p:nvPr/>
            </p:nvSpPr>
            <p:spPr>
              <a:xfrm>
                <a:off x="1846001" y="689541"/>
                <a:ext cx="31834" cy="52658"/>
              </a:xfrm>
              <a:custGeom>
                <a:rect b="b" l="l" r="r" t="t"/>
                <a:pathLst>
                  <a:path extrusionOk="0" h="52658" w="31834">
                    <a:moveTo>
                      <a:pt x="26490" y="52659"/>
                    </a:moveTo>
                    <a:cubicBezTo>
                      <a:pt x="11078" y="37728"/>
                      <a:pt x="8669" y="18944"/>
                      <a:pt x="0" y="642"/>
                    </a:cubicBezTo>
                    <a:cubicBezTo>
                      <a:pt x="5780" y="642"/>
                      <a:pt x="12041" y="-803"/>
                      <a:pt x="13004" y="642"/>
                    </a:cubicBezTo>
                    <a:cubicBezTo>
                      <a:pt x="19747" y="13646"/>
                      <a:pt x="26008" y="27132"/>
                      <a:pt x="31788" y="40618"/>
                    </a:cubicBezTo>
                    <a:cubicBezTo>
                      <a:pt x="32270" y="43508"/>
                      <a:pt x="28898" y="46879"/>
                      <a:pt x="26490" y="52659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2" name="Google Shape;372;p4"/>
              <p:cNvSpPr/>
              <p:nvPr/>
            </p:nvSpPr>
            <p:spPr>
              <a:xfrm>
                <a:off x="1585919" y="1311639"/>
                <a:ext cx="48163" cy="28066"/>
              </a:xfrm>
              <a:custGeom>
                <a:rect b="b" l="l" r="r" t="t"/>
                <a:pathLst>
                  <a:path extrusionOk="0" h="28066" w="48163">
                    <a:moveTo>
                      <a:pt x="0" y="27307"/>
                    </a:moveTo>
                    <a:cubicBezTo>
                      <a:pt x="7225" y="13821"/>
                      <a:pt x="36123" y="-2555"/>
                      <a:pt x="48163" y="335"/>
                    </a:cubicBezTo>
                    <a:cubicBezTo>
                      <a:pt x="38049" y="20082"/>
                      <a:pt x="18784" y="31160"/>
                      <a:pt x="0" y="27307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3" name="Google Shape;373;p4"/>
              <p:cNvSpPr/>
              <p:nvPr/>
            </p:nvSpPr>
            <p:spPr>
              <a:xfrm>
                <a:off x="1741968" y="1170727"/>
                <a:ext cx="45273" cy="17713"/>
              </a:xfrm>
              <a:custGeom>
                <a:rect b="b" l="l" r="r" t="t"/>
                <a:pathLst>
                  <a:path extrusionOk="0" h="17713" w="45273">
                    <a:moveTo>
                      <a:pt x="45274" y="13132"/>
                    </a:moveTo>
                    <a:cubicBezTo>
                      <a:pt x="28898" y="17948"/>
                      <a:pt x="14449" y="21320"/>
                      <a:pt x="0" y="10724"/>
                    </a:cubicBezTo>
                    <a:cubicBezTo>
                      <a:pt x="3853" y="-3725"/>
                      <a:pt x="15412" y="610"/>
                      <a:pt x="24082" y="610"/>
                    </a:cubicBezTo>
                    <a:cubicBezTo>
                      <a:pt x="32270" y="128"/>
                      <a:pt x="42866" y="-3244"/>
                      <a:pt x="45274" y="13132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74" name="Google Shape;374;p4"/>
            <p:cNvGrpSpPr/>
            <p:nvPr/>
          </p:nvGrpSpPr>
          <p:grpSpPr>
            <a:xfrm>
              <a:off x="1552956" y="234708"/>
              <a:ext cx="555641" cy="715446"/>
              <a:chOff x="2998719" y="635924"/>
              <a:chExt cx="555641" cy="715446"/>
            </a:xfrm>
          </p:grpSpPr>
          <p:sp>
            <p:nvSpPr>
              <p:cNvPr id="375" name="Google Shape;375;p4"/>
              <p:cNvSpPr/>
              <p:nvPr/>
            </p:nvSpPr>
            <p:spPr>
              <a:xfrm>
                <a:off x="3049268" y="728714"/>
                <a:ext cx="151572" cy="524018"/>
              </a:xfrm>
              <a:custGeom>
                <a:rect b="b" l="l" r="r" t="t"/>
                <a:pathLst>
                  <a:path extrusionOk="0" h="524018" w="151572">
                    <a:moveTo>
                      <a:pt x="133270" y="524019"/>
                    </a:moveTo>
                    <a:cubicBezTo>
                      <a:pt x="65360" y="478745"/>
                      <a:pt x="26829" y="414206"/>
                      <a:pt x="8527" y="336181"/>
                    </a:cubicBezTo>
                    <a:cubicBezTo>
                      <a:pt x="-8812" y="262973"/>
                      <a:pt x="821" y="191691"/>
                      <a:pt x="32609" y="124262"/>
                    </a:cubicBezTo>
                    <a:cubicBezTo>
                      <a:pt x="57172" y="72727"/>
                      <a:pt x="92813" y="29861"/>
                      <a:pt x="142422" y="0"/>
                    </a:cubicBezTo>
                    <a:cubicBezTo>
                      <a:pt x="142422" y="2890"/>
                      <a:pt x="142422" y="5780"/>
                      <a:pt x="142422" y="9151"/>
                    </a:cubicBezTo>
                    <a:cubicBezTo>
                      <a:pt x="142422" y="51053"/>
                      <a:pt x="142422" y="92956"/>
                      <a:pt x="142422" y="134858"/>
                    </a:cubicBezTo>
                    <a:cubicBezTo>
                      <a:pt x="142422" y="142564"/>
                      <a:pt x="139050" y="152197"/>
                      <a:pt x="151573" y="154123"/>
                    </a:cubicBezTo>
                    <a:cubicBezTo>
                      <a:pt x="132307" y="185429"/>
                      <a:pt x="123638" y="219626"/>
                      <a:pt x="121711" y="255748"/>
                    </a:cubicBezTo>
                    <a:cubicBezTo>
                      <a:pt x="120748" y="284165"/>
                      <a:pt x="124119" y="312099"/>
                      <a:pt x="133270" y="339071"/>
                    </a:cubicBezTo>
                    <a:cubicBezTo>
                      <a:pt x="135197" y="345332"/>
                      <a:pt x="137124" y="351594"/>
                      <a:pt x="138569" y="358336"/>
                    </a:cubicBezTo>
                    <a:cubicBezTo>
                      <a:pt x="136642" y="368451"/>
                      <a:pt x="133270" y="378565"/>
                      <a:pt x="133270" y="388679"/>
                    </a:cubicBezTo>
                    <a:cubicBezTo>
                      <a:pt x="133270" y="433471"/>
                      <a:pt x="133752" y="478745"/>
                      <a:pt x="133270" y="524019"/>
                    </a:cubicBezTo>
                    <a:close/>
                  </a:path>
                </a:pathLst>
              </a:custGeom>
              <a:solidFill>
                <a:srgbClr val="51ACE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6" name="Google Shape;376;p4"/>
              <p:cNvSpPr/>
              <p:nvPr/>
            </p:nvSpPr>
            <p:spPr>
              <a:xfrm>
                <a:off x="3318359" y="1139514"/>
                <a:ext cx="185171" cy="161209"/>
              </a:xfrm>
              <a:custGeom>
                <a:rect b="b" l="l" r="r" t="t"/>
                <a:pathLst>
                  <a:path extrusionOk="0" h="161209" w="185171">
                    <a:moveTo>
                      <a:pt x="0" y="35676"/>
                    </a:moveTo>
                    <a:cubicBezTo>
                      <a:pt x="33714" y="36158"/>
                      <a:pt x="65502" y="29415"/>
                      <a:pt x="93919" y="10150"/>
                    </a:cubicBezTo>
                    <a:cubicBezTo>
                      <a:pt x="122817" y="-9116"/>
                      <a:pt x="153160" y="998"/>
                      <a:pt x="171462" y="24117"/>
                    </a:cubicBezTo>
                    <a:cubicBezTo>
                      <a:pt x="190727" y="48199"/>
                      <a:pt x="189764" y="81913"/>
                      <a:pt x="168091" y="104550"/>
                    </a:cubicBezTo>
                    <a:cubicBezTo>
                      <a:pt x="145454" y="128150"/>
                      <a:pt x="116074" y="139709"/>
                      <a:pt x="86213" y="149342"/>
                    </a:cubicBezTo>
                    <a:cubicBezTo>
                      <a:pt x="58278" y="158493"/>
                      <a:pt x="29861" y="163791"/>
                      <a:pt x="0" y="159938"/>
                    </a:cubicBezTo>
                    <a:cubicBezTo>
                      <a:pt x="0" y="118517"/>
                      <a:pt x="0" y="77097"/>
                      <a:pt x="0" y="35676"/>
                    </a:cubicBezTo>
                    <a:close/>
                  </a:path>
                </a:pathLst>
              </a:custGeom>
              <a:solidFill>
                <a:srgbClr val="499BD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7" name="Google Shape;377;p4"/>
              <p:cNvSpPr/>
              <p:nvPr/>
            </p:nvSpPr>
            <p:spPr>
              <a:xfrm>
                <a:off x="3327029" y="688131"/>
                <a:ext cx="174020" cy="158667"/>
              </a:xfrm>
              <a:custGeom>
                <a:rect b="b" l="l" r="r" t="t"/>
                <a:pathLst>
                  <a:path extrusionOk="0" h="158667" w="174020">
                    <a:moveTo>
                      <a:pt x="0" y="607"/>
                    </a:moveTo>
                    <a:cubicBezTo>
                      <a:pt x="55388" y="-3728"/>
                      <a:pt x="104033" y="15538"/>
                      <a:pt x="148825" y="45881"/>
                    </a:cubicBezTo>
                    <a:cubicBezTo>
                      <a:pt x="170499" y="60330"/>
                      <a:pt x="179168" y="92118"/>
                      <a:pt x="170980" y="115718"/>
                    </a:cubicBezTo>
                    <a:cubicBezTo>
                      <a:pt x="161348" y="142690"/>
                      <a:pt x="138229" y="160028"/>
                      <a:pt x="111739" y="158583"/>
                    </a:cubicBezTo>
                    <a:cubicBezTo>
                      <a:pt x="104033" y="158102"/>
                      <a:pt x="94882" y="156175"/>
                      <a:pt x="88621" y="152322"/>
                    </a:cubicBezTo>
                    <a:cubicBezTo>
                      <a:pt x="61649" y="134983"/>
                      <a:pt x="32270" y="125832"/>
                      <a:pt x="0" y="125351"/>
                    </a:cubicBezTo>
                    <a:cubicBezTo>
                      <a:pt x="0" y="83448"/>
                      <a:pt x="0" y="42028"/>
                      <a:pt x="0" y="607"/>
                    </a:cubicBezTo>
                    <a:close/>
                  </a:path>
                </a:pathLst>
              </a:custGeom>
              <a:solidFill>
                <a:srgbClr val="499BD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8" name="Google Shape;378;p4"/>
              <p:cNvSpPr/>
              <p:nvPr/>
            </p:nvSpPr>
            <p:spPr>
              <a:xfrm>
                <a:off x="3183020" y="1086569"/>
                <a:ext cx="135339" cy="212973"/>
              </a:xfrm>
              <a:custGeom>
                <a:rect b="b" l="l" r="r" t="t"/>
                <a:pathLst>
                  <a:path extrusionOk="0" h="212973" w="135339">
                    <a:moveTo>
                      <a:pt x="135339" y="88621"/>
                    </a:moveTo>
                    <a:cubicBezTo>
                      <a:pt x="135339" y="130041"/>
                      <a:pt x="135339" y="171462"/>
                      <a:pt x="135339" y="212883"/>
                    </a:cubicBezTo>
                    <a:cubicBezTo>
                      <a:pt x="91511" y="214328"/>
                      <a:pt x="52980" y="198434"/>
                      <a:pt x="15412" y="178205"/>
                    </a:cubicBezTo>
                    <a:cubicBezTo>
                      <a:pt x="9633" y="175315"/>
                      <a:pt x="4816" y="170017"/>
                      <a:pt x="0" y="166164"/>
                    </a:cubicBezTo>
                    <a:cubicBezTo>
                      <a:pt x="0" y="120890"/>
                      <a:pt x="0" y="75617"/>
                      <a:pt x="482" y="30343"/>
                    </a:cubicBezTo>
                    <a:cubicBezTo>
                      <a:pt x="482" y="20229"/>
                      <a:pt x="3853" y="10114"/>
                      <a:pt x="5780" y="0"/>
                    </a:cubicBezTo>
                    <a:cubicBezTo>
                      <a:pt x="12523" y="9633"/>
                      <a:pt x="18302" y="20229"/>
                      <a:pt x="25527" y="28898"/>
                    </a:cubicBezTo>
                    <a:cubicBezTo>
                      <a:pt x="54906" y="62131"/>
                      <a:pt x="90547" y="83323"/>
                      <a:pt x="135339" y="88621"/>
                    </a:cubicBezTo>
                    <a:close/>
                  </a:path>
                </a:pathLst>
              </a:custGeom>
              <a:solidFill>
                <a:srgbClr val="4EA4D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79" name="Google Shape;379;p4"/>
              <p:cNvSpPr/>
              <p:nvPr/>
            </p:nvSpPr>
            <p:spPr>
              <a:xfrm>
                <a:off x="3191758" y="688568"/>
                <a:ext cx="135270" cy="193788"/>
              </a:xfrm>
              <a:custGeom>
                <a:rect b="b" l="l" r="r" t="t"/>
                <a:pathLst>
                  <a:path extrusionOk="0" h="193788" w="135270">
                    <a:moveTo>
                      <a:pt x="135271" y="171"/>
                    </a:moveTo>
                    <a:cubicBezTo>
                      <a:pt x="135271" y="41591"/>
                      <a:pt x="135271" y="83012"/>
                      <a:pt x="135271" y="124433"/>
                    </a:cubicBezTo>
                    <a:cubicBezTo>
                      <a:pt x="94332" y="124914"/>
                      <a:pt x="60617" y="142735"/>
                      <a:pt x="30274" y="168261"/>
                    </a:cubicBezTo>
                    <a:cubicBezTo>
                      <a:pt x="22087" y="175004"/>
                      <a:pt x="16307" y="185119"/>
                      <a:pt x="9564" y="193788"/>
                    </a:cubicBezTo>
                    <a:cubicBezTo>
                      <a:pt x="-2958" y="191862"/>
                      <a:pt x="413" y="181747"/>
                      <a:pt x="413" y="174523"/>
                    </a:cubicBezTo>
                    <a:cubicBezTo>
                      <a:pt x="-69" y="132620"/>
                      <a:pt x="413" y="90718"/>
                      <a:pt x="413" y="48816"/>
                    </a:cubicBezTo>
                    <a:cubicBezTo>
                      <a:pt x="413" y="45926"/>
                      <a:pt x="413" y="43036"/>
                      <a:pt x="413" y="39665"/>
                    </a:cubicBezTo>
                    <a:cubicBezTo>
                      <a:pt x="40870" y="12693"/>
                      <a:pt x="85662" y="-1756"/>
                      <a:pt x="135271" y="171"/>
                    </a:cubicBezTo>
                    <a:close/>
                  </a:path>
                </a:pathLst>
              </a:custGeom>
              <a:solidFill>
                <a:srgbClr val="4EA4D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0" name="Google Shape;380;p4"/>
              <p:cNvSpPr/>
              <p:nvPr/>
            </p:nvSpPr>
            <p:spPr>
              <a:xfrm>
                <a:off x="3425764" y="878753"/>
                <a:ext cx="59241" cy="20009"/>
              </a:xfrm>
              <a:custGeom>
                <a:rect b="b" l="l" r="r" t="t"/>
                <a:pathLst>
                  <a:path extrusionOk="0" h="20009" w="59241">
                    <a:moveTo>
                      <a:pt x="59241" y="3603"/>
                    </a:moveTo>
                    <a:cubicBezTo>
                      <a:pt x="41902" y="21905"/>
                      <a:pt x="18784" y="25276"/>
                      <a:pt x="0" y="11791"/>
                    </a:cubicBezTo>
                    <a:cubicBezTo>
                      <a:pt x="4816" y="8901"/>
                      <a:pt x="8669" y="4084"/>
                      <a:pt x="12041" y="4566"/>
                    </a:cubicBezTo>
                    <a:cubicBezTo>
                      <a:pt x="27453" y="6974"/>
                      <a:pt x="42865" y="-6030"/>
                      <a:pt x="59241" y="360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1" name="Google Shape;381;p4"/>
              <p:cNvSpPr/>
              <p:nvPr/>
            </p:nvSpPr>
            <p:spPr>
              <a:xfrm>
                <a:off x="3288423" y="1118357"/>
                <a:ext cx="56426" cy="19928"/>
              </a:xfrm>
              <a:custGeom>
                <a:rect b="b" l="l" r="r" t="t"/>
                <a:pathLst>
                  <a:path extrusionOk="0" h="19928" w="56426">
                    <a:moveTo>
                      <a:pt x="56426" y="13486"/>
                    </a:moveTo>
                    <a:cubicBezTo>
                      <a:pt x="41977" y="22155"/>
                      <a:pt x="15006" y="22155"/>
                      <a:pt x="3446" y="13004"/>
                    </a:cubicBezTo>
                    <a:cubicBezTo>
                      <a:pt x="1520" y="11559"/>
                      <a:pt x="-407" y="7706"/>
                      <a:pt x="75" y="5780"/>
                    </a:cubicBezTo>
                    <a:cubicBezTo>
                      <a:pt x="557" y="3371"/>
                      <a:pt x="3928" y="0"/>
                      <a:pt x="5855" y="0"/>
                    </a:cubicBezTo>
                    <a:cubicBezTo>
                      <a:pt x="21267" y="1927"/>
                      <a:pt x="36197" y="3853"/>
                      <a:pt x="51610" y="6743"/>
                    </a:cubicBezTo>
                    <a:cubicBezTo>
                      <a:pt x="53536" y="7225"/>
                      <a:pt x="54981" y="11078"/>
                      <a:pt x="56426" y="13486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2" name="Google Shape;382;p4"/>
              <p:cNvSpPr/>
              <p:nvPr/>
            </p:nvSpPr>
            <p:spPr>
              <a:xfrm>
                <a:off x="3197694" y="1309830"/>
                <a:ext cx="54680" cy="28749"/>
              </a:xfrm>
              <a:custGeom>
                <a:rect b="b" l="l" r="r" t="t"/>
                <a:pathLst>
                  <a:path extrusionOk="0" h="28749" w="54680">
                    <a:moveTo>
                      <a:pt x="54681" y="20928"/>
                    </a:moveTo>
                    <a:cubicBezTo>
                      <a:pt x="50346" y="24299"/>
                      <a:pt x="46493" y="29597"/>
                      <a:pt x="44567" y="28634"/>
                    </a:cubicBezTo>
                    <a:cubicBezTo>
                      <a:pt x="30599" y="24299"/>
                      <a:pt x="16632" y="19001"/>
                      <a:pt x="3146" y="13222"/>
                    </a:cubicBezTo>
                    <a:cubicBezTo>
                      <a:pt x="1219" y="12258"/>
                      <a:pt x="-707" y="6479"/>
                      <a:pt x="256" y="4071"/>
                    </a:cubicBezTo>
                    <a:cubicBezTo>
                      <a:pt x="1219" y="1662"/>
                      <a:pt x="6999" y="-746"/>
                      <a:pt x="8926" y="218"/>
                    </a:cubicBezTo>
                    <a:cubicBezTo>
                      <a:pt x="23856" y="6479"/>
                      <a:pt x="40232" y="8887"/>
                      <a:pt x="54681" y="2092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3" name="Google Shape;383;p4"/>
              <p:cNvSpPr/>
              <p:nvPr/>
            </p:nvSpPr>
            <p:spPr>
              <a:xfrm>
                <a:off x="3304874" y="635924"/>
                <a:ext cx="53498" cy="16491"/>
              </a:xfrm>
              <a:custGeom>
                <a:rect b="b" l="l" r="r" t="t"/>
                <a:pathLst>
                  <a:path extrusionOk="0" h="16491" w="53498">
                    <a:moveTo>
                      <a:pt x="26972" y="15729"/>
                    </a:moveTo>
                    <a:cubicBezTo>
                      <a:pt x="20229" y="15729"/>
                      <a:pt x="13486" y="16210"/>
                      <a:pt x="6743" y="15247"/>
                    </a:cubicBezTo>
                    <a:cubicBezTo>
                      <a:pt x="3853" y="14765"/>
                      <a:pt x="0" y="10912"/>
                      <a:pt x="0" y="8504"/>
                    </a:cubicBezTo>
                    <a:cubicBezTo>
                      <a:pt x="0" y="5614"/>
                      <a:pt x="3372" y="316"/>
                      <a:pt x="5298" y="316"/>
                    </a:cubicBezTo>
                    <a:cubicBezTo>
                      <a:pt x="19265" y="-165"/>
                      <a:pt x="33233" y="-165"/>
                      <a:pt x="47200" y="798"/>
                    </a:cubicBezTo>
                    <a:cubicBezTo>
                      <a:pt x="49608" y="798"/>
                      <a:pt x="53943" y="7059"/>
                      <a:pt x="53462" y="8504"/>
                    </a:cubicBezTo>
                    <a:cubicBezTo>
                      <a:pt x="52017" y="11876"/>
                      <a:pt x="48163" y="15247"/>
                      <a:pt x="44792" y="15729"/>
                    </a:cubicBezTo>
                    <a:cubicBezTo>
                      <a:pt x="39012" y="17174"/>
                      <a:pt x="32751" y="16210"/>
                      <a:pt x="26972" y="15729"/>
                    </a:cubicBezTo>
                    <a:cubicBezTo>
                      <a:pt x="26972" y="16210"/>
                      <a:pt x="26972" y="16210"/>
                      <a:pt x="26972" y="15729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4" name="Google Shape;384;p4"/>
              <p:cNvSpPr/>
              <p:nvPr/>
            </p:nvSpPr>
            <p:spPr>
              <a:xfrm>
                <a:off x="3369894" y="1092315"/>
                <a:ext cx="57796" cy="31882"/>
              </a:xfrm>
              <a:custGeom>
                <a:rect b="b" l="l" r="r" t="t"/>
                <a:pathLst>
                  <a:path extrusionOk="0" h="31882" w="57796">
                    <a:moveTo>
                      <a:pt x="0" y="27005"/>
                    </a:moveTo>
                    <a:cubicBezTo>
                      <a:pt x="13004" y="10629"/>
                      <a:pt x="28416" y="3405"/>
                      <a:pt x="46237" y="33"/>
                    </a:cubicBezTo>
                    <a:cubicBezTo>
                      <a:pt x="48645" y="-448"/>
                      <a:pt x="52498" y="4368"/>
                      <a:pt x="57796" y="8703"/>
                    </a:cubicBezTo>
                    <a:cubicBezTo>
                      <a:pt x="39494" y="17372"/>
                      <a:pt x="23600" y="25078"/>
                      <a:pt x="7706" y="31821"/>
                    </a:cubicBezTo>
                    <a:cubicBezTo>
                      <a:pt x="6743" y="32303"/>
                      <a:pt x="4335" y="29895"/>
                      <a:pt x="0" y="2700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5" name="Google Shape;385;p4"/>
              <p:cNvSpPr/>
              <p:nvPr/>
            </p:nvSpPr>
            <p:spPr>
              <a:xfrm>
                <a:off x="3263935" y="854099"/>
                <a:ext cx="58277" cy="26853"/>
              </a:xfrm>
              <a:custGeom>
                <a:rect b="b" l="l" r="r" t="t"/>
                <a:pathLst>
                  <a:path extrusionOk="0" h="26853" w="58277">
                    <a:moveTo>
                      <a:pt x="58278" y="5620"/>
                    </a:moveTo>
                    <a:cubicBezTo>
                      <a:pt x="39012" y="13808"/>
                      <a:pt x="23600" y="21033"/>
                      <a:pt x="8188" y="26812"/>
                    </a:cubicBezTo>
                    <a:cubicBezTo>
                      <a:pt x="6261" y="27294"/>
                      <a:pt x="2890" y="23441"/>
                      <a:pt x="0" y="21514"/>
                    </a:cubicBezTo>
                    <a:cubicBezTo>
                      <a:pt x="18784" y="804"/>
                      <a:pt x="37568" y="-5939"/>
                      <a:pt x="58278" y="562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6" name="Google Shape;386;p4"/>
              <p:cNvSpPr/>
              <p:nvPr/>
            </p:nvSpPr>
            <p:spPr>
              <a:xfrm>
                <a:off x="3225163" y="1060561"/>
                <a:ext cx="39034" cy="49608"/>
              </a:xfrm>
              <a:custGeom>
                <a:rect b="b" l="l" r="r" t="t"/>
                <a:pathLst>
                  <a:path extrusionOk="0" h="49608" w="39034">
                    <a:moveTo>
                      <a:pt x="7947" y="0"/>
                    </a:moveTo>
                    <a:cubicBezTo>
                      <a:pt x="18543" y="13486"/>
                      <a:pt x="29139" y="26972"/>
                      <a:pt x="38772" y="40457"/>
                    </a:cubicBezTo>
                    <a:cubicBezTo>
                      <a:pt x="39735" y="41902"/>
                      <a:pt x="37808" y="45755"/>
                      <a:pt x="36845" y="49608"/>
                    </a:cubicBezTo>
                    <a:cubicBezTo>
                      <a:pt x="19025" y="44310"/>
                      <a:pt x="12282" y="29861"/>
                      <a:pt x="3612" y="17820"/>
                    </a:cubicBezTo>
                    <a:cubicBezTo>
                      <a:pt x="241" y="13486"/>
                      <a:pt x="-4094" y="7225"/>
                      <a:pt x="7947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7" name="Google Shape;387;p4"/>
              <p:cNvSpPr/>
              <p:nvPr/>
            </p:nvSpPr>
            <p:spPr>
              <a:xfrm>
                <a:off x="3347164" y="852283"/>
                <a:ext cx="52109" cy="32651"/>
              </a:xfrm>
              <a:custGeom>
                <a:rect b="b" l="l" r="r" t="t"/>
                <a:pathLst>
                  <a:path extrusionOk="0" h="32651" w="52109">
                    <a:moveTo>
                      <a:pt x="52110" y="28628"/>
                    </a:moveTo>
                    <a:cubicBezTo>
                      <a:pt x="49220" y="30073"/>
                      <a:pt x="44885" y="33444"/>
                      <a:pt x="42477" y="32481"/>
                    </a:cubicBezTo>
                    <a:cubicBezTo>
                      <a:pt x="28991" y="26702"/>
                      <a:pt x="15987" y="20440"/>
                      <a:pt x="2983" y="13216"/>
                    </a:cubicBezTo>
                    <a:cubicBezTo>
                      <a:pt x="1057" y="12252"/>
                      <a:pt x="-388" y="7918"/>
                      <a:pt x="93" y="5991"/>
                    </a:cubicBezTo>
                    <a:cubicBezTo>
                      <a:pt x="575" y="3583"/>
                      <a:pt x="3465" y="693"/>
                      <a:pt x="5873" y="212"/>
                    </a:cubicBezTo>
                    <a:cubicBezTo>
                      <a:pt x="14061" y="-2197"/>
                      <a:pt x="48738" y="16587"/>
                      <a:pt x="51147" y="24293"/>
                    </a:cubicBezTo>
                    <a:cubicBezTo>
                      <a:pt x="51628" y="24775"/>
                      <a:pt x="51628" y="25738"/>
                      <a:pt x="52110" y="2862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8" name="Google Shape;388;p4"/>
              <p:cNvSpPr/>
              <p:nvPr/>
            </p:nvSpPr>
            <p:spPr>
              <a:xfrm>
                <a:off x="3449949" y="1289081"/>
                <a:ext cx="49694" cy="35415"/>
              </a:xfrm>
              <a:custGeom>
                <a:rect b="b" l="l" r="r" t="t"/>
                <a:pathLst>
                  <a:path extrusionOk="0" h="35415" w="49694">
                    <a:moveTo>
                      <a:pt x="7602" y="35416"/>
                    </a:moveTo>
                    <a:cubicBezTo>
                      <a:pt x="4231" y="33007"/>
                      <a:pt x="1341" y="31562"/>
                      <a:pt x="378" y="29154"/>
                    </a:cubicBezTo>
                    <a:cubicBezTo>
                      <a:pt x="-585" y="26746"/>
                      <a:pt x="378" y="22411"/>
                      <a:pt x="2304" y="21448"/>
                    </a:cubicBezTo>
                    <a:cubicBezTo>
                      <a:pt x="15309" y="13742"/>
                      <a:pt x="28313" y="6999"/>
                      <a:pt x="41799" y="256"/>
                    </a:cubicBezTo>
                    <a:cubicBezTo>
                      <a:pt x="43725" y="-707"/>
                      <a:pt x="48060" y="1219"/>
                      <a:pt x="49023" y="3146"/>
                    </a:cubicBezTo>
                    <a:cubicBezTo>
                      <a:pt x="49986" y="5073"/>
                      <a:pt x="49986" y="9889"/>
                      <a:pt x="48541" y="10852"/>
                    </a:cubicBezTo>
                    <a:cubicBezTo>
                      <a:pt x="35537" y="19040"/>
                      <a:pt x="21570" y="26746"/>
                      <a:pt x="7602" y="35416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89" name="Google Shape;389;p4"/>
              <p:cNvSpPr/>
              <p:nvPr/>
            </p:nvSpPr>
            <p:spPr>
              <a:xfrm>
                <a:off x="3523800" y="1137245"/>
                <a:ext cx="30560" cy="51011"/>
              </a:xfrm>
              <a:custGeom>
                <a:rect b="b" l="l" r="r" t="t"/>
                <a:pathLst>
                  <a:path extrusionOk="0" h="51011" w="30560">
                    <a:moveTo>
                      <a:pt x="30561" y="42280"/>
                    </a:moveTo>
                    <a:cubicBezTo>
                      <a:pt x="27189" y="46615"/>
                      <a:pt x="25744" y="50468"/>
                      <a:pt x="22854" y="50950"/>
                    </a:cubicBezTo>
                    <a:cubicBezTo>
                      <a:pt x="20446" y="51431"/>
                      <a:pt x="15630" y="49023"/>
                      <a:pt x="14666" y="46133"/>
                    </a:cubicBezTo>
                    <a:cubicBezTo>
                      <a:pt x="9368" y="34092"/>
                      <a:pt x="4552" y="21570"/>
                      <a:pt x="217" y="9047"/>
                    </a:cubicBezTo>
                    <a:cubicBezTo>
                      <a:pt x="-746" y="6639"/>
                      <a:pt x="1662" y="2304"/>
                      <a:pt x="4071" y="378"/>
                    </a:cubicBezTo>
                    <a:cubicBezTo>
                      <a:pt x="5034" y="-585"/>
                      <a:pt x="10813" y="378"/>
                      <a:pt x="11777" y="2304"/>
                    </a:cubicBezTo>
                    <a:cubicBezTo>
                      <a:pt x="18038" y="15309"/>
                      <a:pt x="24299" y="28794"/>
                      <a:pt x="30561" y="4228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0" name="Google Shape;390;p4"/>
              <p:cNvSpPr/>
              <p:nvPr/>
            </p:nvSpPr>
            <p:spPr>
              <a:xfrm>
                <a:off x="3449364" y="1093179"/>
                <a:ext cx="57130" cy="26141"/>
              </a:xfrm>
              <a:custGeom>
                <a:rect b="b" l="l" r="r" t="t"/>
                <a:pathLst>
                  <a:path extrusionOk="0" h="26141" w="57130">
                    <a:moveTo>
                      <a:pt x="0" y="5431"/>
                    </a:moveTo>
                    <a:cubicBezTo>
                      <a:pt x="15894" y="-4201"/>
                      <a:pt x="37086" y="-348"/>
                      <a:pt x="52017" y="11693"/>
                    </a:cubicBezTo>
                    <a:cubicBezTo>
                      <a:pt x="57315" y="16027"/>
                      <a:pt x="60204" y="20844"/>
                      <a:pt x="52017" y="26142"/>
                    </a:cubicBezTo>
                    <a:cubicBezTo>
                      <a:pt x="36123" y="20362"/>
                      <a:pt x="19747" y="13619"/>
                      <a:pt x="0" y="543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1" name="Google Shape;391;p4"/>
              <p:cNvSpPr/>
              <p:nvPr/>
            </p:nvSpPr>
            <p:spPr>
              <a:xfrm>
                <a:off x="3003470" y="1036961"/>
                <a:ext cx="21138" cy="57052"/>
              </a:xfrm>
              <a:custGeom>
                <a:rect b="b" l="l" r="r" t="t"/>
                <a:pathLst>
                  <a:path extrusionOk="0" h="57052" w="21138">
                    <a:moveTo>
                      <a:pt x="864" y="0"/>
                    </a:moveTo>
                    <a:cubicBezTo>
                      <a:pt x="7607" y="4816"/>
                      <a:pt x="11460" y="6261"/>
                      <a:pt x="11941" y="8188"/>
                    </a:cubicBezTo>
                    <a:cubicBezTo>
                      <a:pt x="15313" y="21674"/>
                      <a:pt x="18684" y="35159"/>
                      <a:pt x="21093" y="49127"/>
                    </a:cubicBezTo>
                    <a:cubicBezTo>
                      <a:pt x="21574" y="51535"/>
                      <a:pt x="18203" y="55388"/>
                      <a:pt x="15313" y="56833"/>
                    </a:cubicBezTo>
                    <a:cubicBezTo>
                      <a:pt x="14350" y="57796"/>
                      <a:pt x="9052" y="55388"/>
                      <a:pt x="8570" y="53461"/>
                    </a:cubicBezTo>
                    <a:cubicBezTo>
                      <a:pt x="2790" y="37568"/>
                      <a:pt x="-2026" y="21674"/>
                      <a:pt x="864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2" name="Google Shape;392;p4"/>
              <p:cNvSpPr/>
              <p:nvPr/>
            </p:nvSpPr>
            <p:spPr>
              <a:xfrm>
                <a:off x="3009534" y="867907"/>
                <a:ext cx="19437" cy="54424"/>
              </a:xfrm>
              <a:custGeom>
                <a:rect b="b" l="l" r="r" t="t"/>
                <a:pathLst>
                  <a:path extrusionOk="0" h="54424" w="19437">
                    <a:moveTo>
                      <a:pt x="15991" y="0"/>
                    </a:moveTo>
                    <a:cubicBezTo>
                      <a:pt x="24179" y="17339"/>
                      <a:pt x="16954" y="44792"/>
                      <a:pt x="2987" y="54425"/>
                    </a:cubicBezTo>
                    <a:cubicBezTo>
                      <a:pt x="-3756" y="39976"/>
                      <a:pt x="1060" y="17339"/>
                      <a:pt x="15991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3" name="Google Shape;393;p4"/>
              <p:cNvSpPr/>
              <p:nvPr/>
            </p:nvSpPr>
            <p:spPr>
              <a:xfrm>
                <a:off x="3390605" y="647111"/>
                <a:ext cx="56832" cy="22980"/>
              </a:xfrm>
              <a:custGeom>
                <a:rect b="b" l="l" r="r" t="t"/>
                <a:pathLst>
                  <a:path extrusionOk="0" h="22980" w="56832">
                    <a:moveTo>
                      <a:pt x="0" y="1652"/>
                    </a:moveTo>
                    <a:cubicBezTo>
                      <a:pt x="20710" y="-3646"/>
                      <a:pt x="37567" y="4542"/>
                      <a:pt x="56833" y="15620"/>
                    </a:cubicBezTo>
                    <a:cubicBezTo>
                      <a:pt x="51535" y="19473"/>
                      <a:pt x="48163" y="23808"/>
                      <a:pt x="46237" y="22844"/>
                    </a:cubicBezTo>
                    <a:cubicBezTo>
                      <a:pt x="29861" y="17546"/>
                      <a:pt x="11559" y="17546"/>
                      <a:pt x="0" y="1652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4" name="Google Shape;394;p4"/>
              <p:cNvSpPr/>
              <p:nvPr/>
            </p:nvSpPr>
            <p:spPr>
              <a:xfrm>
                <a:off x="3520088" y="1221427"/>
                <a:ext cx="30460" cy="52498"/>
              </a:xfrm>
              <a:custGeom>
                <a:rect b="b" l="l" r="r" t="t"/>
                <a:pathLst>
                  <a:path extrusionOk="0" h="52498" w="30460">
                    <a:moveTo>
                      <a:pt x="2484" y="52498"/>
                    </a:moveTo>
                    <a:cubicBezTo>
                      <a:pt x="1521" y="48163"/>
                      <a:pt x="-406" y="44792"/>
                      <a:pt x="76" y="42866"/>
                    </a:cubicBezTo>
                    <a:cubicBezTo>
                      <a:pt x="5374" y="29861"/>
                      <a:pt x="10672" y="16857"/>
                      <a:pt x="16933" y="4335"/>
                    </a:cubicBezTo>
                    <a:cubicBezTo>
                      <a:pt x="17896" y="1927"/>
                      <a:pt x="22713" y="0"/>
                      <a:pt x="25603" y="0"/>
                    </a:cubicBezTo>
                    <a:cubicBezTo>
                      <a:pt x="27048" y="0"/>
                      <a:pt x="30901" y="4816"/>
                      <a:pt x="30419" y="6261"/>
                    </a:cubicBezTo>
                    <a:cubicBezTo>
                      <a:pt x="25603" y="23118"/>
                      <a:pt x="22231" y="41902"/>
                      <a:pt x="2484" y="5249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5" name="Google Shape;395;p4"/>
              <p:cNvSpPr/>
              <p:nvPr/>
            </p:nvSpPr>
            <p:spPr>
              <a:xfrm>
                <a:off x="3214745" y="897768"/>
                <a:ext cx="31080" cy="52979"/>
              </a:xfrm>
              <a:custGeom>
                <a:rect b="b" l="l" r="r" t="t"/>
                <a:pathLst>
                  <a:path extrusionOk="0" h="52979" w="31080">
                    <a:moveTo>
                      <a:pt x="2953" y="52498"/>
                    </a:moveTo>
                    <a:cubicBezTo>
                      <a:pt x="1990" y="48163"/>
                      <a:pt x="-419" y="43347"/>
                      <a:pt x="63" y="39494"/>
                    </a:cubicBezTo>
                    <a:cubicBezTo>
                      <a:pt x="2953" y="24563"/>
                      <a:pt x="14030" y="9151"/>
                      <a:pt x="27516" y="0"/>
                    </a:cubicBezTo>
                    <a:cubicBezTo>
                      <a:pt x="28961" y="2408"/>
                      <a:pt x="31851" y="5780"/>
                      <a:pt x="30888" y="7225"/>
                    </a:cubicBezTo>
                    <a:cubicBezTo>
                      <a:pt x="24145" y="22637"/>
                      <a:pt x="16920" y="37568"/>
                      <a:pt x="9696" y="52980"/>
                    </a:cubicBezTo>
                    <a:cubicBezTo>
                      <a:pt x="7769" y="52980"/>
                      <a:pt x="5361" y="52498"/>
                      <a:pt x="2953" y="5249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6" name="Google Shape;396;p4"/>
              <p:cNvSpPr/>
              <p:nvPr/>
            </p:nvSpPr>
            <p:spPr>
              <a:xfrm>
                <a:off x="3219365" y="644864"/>
                <a:ext cx="57573" cy="24173"/>
              </a:xfrm>
              <a:custGeom>
                <a:rect b="b" l="l" r="r" t="t"/>
                <a:pathLst>
                  <a:path extrusionOk="0" h="24173" w="57573">
                    <a:moveTo>
                      <a:pt x="57574" y="8715"/>
                    </a:moveTo>
                    <a:cubicBezTo>
                      <a:pt x="39272" y="14495"/>
                      <a:pt x="23859" y="19793"/>
                      <a:pt x="8447" y="24127"/>
                    </a:cubicBezTo>
                    <a:cubicBezTo>
                      <a:pt x="6521" y="24609"/>
                      <a:pt x="2186" y="21237"/>
                      <a:pt x="259" y="18829"/>
                    </a:cubicBezTo>
                    <a:cubicBezTo>
                      <a:pt x="-704" y="17384"/>
                      <a:pt x="1222" y="11605"/>
                      <a:pt x="2667" y="11605"/>
                    </a:cubicBezTo>
                    <a:cubicBezTo>
                      <a:pt x="18080" y="7270"/>
                      <a:pt x="33974" y="3417"/>
                      <a:pt x="49868" y="46"/>
                    </a:cubicBezTo>
                    <a:cubicBezTo>
                      <a:pt x="50831" y="-436"/>
                      <a:pt x="52757" y="2935"/>
                      <a:pt x="57574" y="871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7" name="Google Shape;397;p4"/>
              <p:cNvSpPr/>
              <p:nvPr/>
            </p:nvSpPr>
            <p:spPr>
              <a:xfrm>
                <a:off x="3080860" y="725580"/>
                <a:ext cx="46289" cy="46963"/>
              </a:xfrm>
              <a:custGeom>
                <a:rect b="b" l="l" r="r" t="t"/>
                <a:pathLst>
                  <a:path extrusionOk="0" h="46963" w="46289">
                    <a:moveTo>
                      <a:pt x="46290" y="2171"/>
                    </a:moveTo>
                    <a:cubicBezTo>
                      <a:pt x="30878" y="19028"/>
                      <a:pt x="18837" y="32033"/>
                      <a:pt x="5351" y="46963"/>
                    </a:cubicBezTo>
                    <a:cubicBezTo>
                      <a:pt x="2461" y="41184"/>
                      <a:pt x="-429" y="36849"/>
                      <a:pt x="53" y="35404"/>
                    </a:cubicBezTo>
                    <a:cubicBezTo>
                      <a:pt x="9686" y="23363"/>
                      <a:pt x="19800" y="11804"/>
                      <a:pt x="30396" y="726"/>
                    </a:cubicBezTo>
                    <a:cubicBezTo>
                      <a:pt x="32323" y="-1200"/>
                      <a:pt x="37621" y="1208"/>
                      <a:pt x="46290" y="217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8" name="Google Shape;398;p4"/>
              <p:cNvSpPr/>
              <p:nvPr/>
            </p:nvSpPr>
            <p:spPr>
              <a:xfrm>
                <a:off x="3529756" y="731604"/>
                <a:ext cx="21156" cy="64057"/>
              </a:xfrm>
              <a:custGeom>
                <a:rect b="b" l="l" r="r" t="t"/>
                <a:pathLst>
                  <a:path extrusionOk="0" h="64057" w="21156">
                    <a:moveTo>
                      <a:pt x="6784" y="0"/>
                    </a:moveTo>
                    <a:cubicBezTo>
                      <a:pt x="20270" y="20229"/>
                      <a:pt x="24604" y="38531"/>
                      <a:pt x="18343" y="64057"/>
                    </a:cubicBezTo>
                    <a:cubicBezTo>
                      <a:pt x="1486" y="47200"/>
                      <a:pt x="6784" y="27453"/>
                      <a:pt x="41" y="12523"/>
                    </a:cubicBezTo>
                    <a:cubicBezTo>
                      <a:pt x="-441" y="10596"/>
                      <a:pt x="3412" y="5780"/>
                      <a:pt x="6784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99" name="Google Shape;399;p4"/>
              <p:cNvSpPr/>
              <p:nvPr/>
            </p:nvSpPr>
            <p:spPr>
              <a:xfrm>
                <a:off x="3507595" y="814445"/>
                <a:ext cx="34798" cy="54906"/>
              </a:xfrm>
              <a:custGeom>
                <a:rect b="b" l="l" r="r" t="t"/>
                <a:pathLst>
                  <a:path extrusionOk="0" h="54906" w="34798">
                    <a:moveTo>
                      <a:pt x="30871" y="0"/>
                    </a:moveTo>
                    <a:cubicBezTo>
                      <a:pt x="33279" y="9151"/>
                      <a:pt x="35206" y="13004"/>
                      <a:pt x="34724" y="16376"/>
                    </a:cubicBezTo>
                    <a:cubicBezTo>
                      <a:pt x="32316" y="27453"/>
                      <a:pt x="18830" y="44310"/>
                      <a:pt x="4863" y="54906"/>
                    </a:cubicBezTo>
                    <a:cubicBezTo>
                      <a:pt x="2936" y="52980"/>
                      <a:pt x="-435" y="50090"/>
                      <a:pt x="47" y="49127"/>
                    </a:cubicBezTo>
                    <a:cubicBezTo>
                      <a:pt x="7271" y="32270"/>
                      <a:pt x="17385" y="18302"/>
                      <a:pt x="30871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0" name="Google Shape;400;p4"/>
              <p:cNvSpPr/>
              <p:nvPr/>
            </p:nvSpPr>
            <p:spPr>
              <a:xfrm>
                <a:off x="3471375" y="670437"/>
                <a:ext cx="45778" cy="41732"/>
              </a:xfrm>
              <a:custGeom>
                <a:rect b="b" l="l" r="r" t="t"/>
                <a:pathLst>
                  <a:path extrusionOk="0" h="41732" w="45778">
                    <a:moveTo>
                      <a:pt x="1107" y="0"/>
                    </a:moveTo>
                    <a:cubicBezTo>
                      <a:pt x="18446" y="12041"/>
                      <a:pt x="31932" y="21192"/>
                      <a:pt x="44455" y="30343"/>
                    </a:cubicBezTo>
                    <a:cubicBezTo>
                      <a:pt x="46381" y="31788"/>
                      <a:pt x="45899" y="37086"/>
                      <a:pt x="44936" y="39494"/>
                    </a:cubicBezTo>
                    <a:cubicBezTo>
                      <a:pt x="44455" y="40939"/>
                      <a:pt x="39156" y="42384"/>
                      <a:pt x="37712" y="41421"/>
                    </a:cubicBezTo>
                    <a:cubicBezTo>
                      <a:pt x="25189" y="32751"/>
                      <a:pt x="12667" y="23600"/>
                      <a:pt x="626" y="13967"/>
                    </a:cubicBezTo>
                    <a:cubicBezTo>
                      <a:pt x="-819" y="13486"/>
                      <a:pt x="626" y="9151"/>
                      <a:pt x="1107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1" name="Google Shape;401;p4"/>
              <p:cNvSpPr/>
              <p:nvPr/>
            </p:nvSpPr>
            <p:spPr>
              <a:xfrm>
                <a:off x="3277902" y="1333061"/>
                <a:ext cx="61167" cy="18309"/>
              </a:xfrm>
              <a:custGeom>
                <a:rect b="b" l="l" r="r" t="t"/>
                <a:pathLst>
                  <a:path extrusionOk="0" h="18309" w="61167">
                    <a:moveTo>
                      <a:pt x="0" y="11665"/>
                    </a:moveTo>
                    <a:cubicBezTo>
                      <a:pt x="5780" y="-2784"/>
                      <a:pt x="13968" y="-858"/>
                      <a:pt x="22155" y="2032"/>
                    </a:cubicBezTo>
                    <a:cubicBezTo>
                      <a:pt x="33714" y="6367"/>
                      <a:pt x="50090" y="-4229"/>
                      <a:pt x="61168" y="15036"/>
                    </a:cubicBezTo>
                    <a:cubicBezTo>
                      <a:pt x="38531" y="19852"/>
                      <a:pt x="19747" y="19852"/>
                      <a:pt x="0" y="1166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2" name="Google Shape;402;p4"/>
              <p:cNvSpPr/>
              <p:nvPr/>
            </p:nvSpPr>
            <p:spPr>
              <a:xfrm>
                <a:off x="3127150" y="1265256"/>
                <a:ext cx="46718" cy="31923"/>
              </a:xfrm>
              <a:custGeom>
                <a:rect b="b" l="l" r="r" t="t"/>
                <a:pathLst>
                  <a:path extrusionOk="0" h="31923" w="46718">
                    <a:moveTo>
                      <a:pt x="0" y="0"/>
                    </a:moveTo>
                    <a:cubicBezTo>
                      <a:pt x="18302" y="5298"/>
                      <a:pt x="32270" y="16857"/>
                      <a:pt x="46719" y="30825"/>
                    </a:cubicBezTo>
                    <a:cubicBezTo>
                      <a:pt x="28416" y="36123"/>
                      <a:pt x="5780" y="21674"/>
                      <a:pt x="0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3" name="Google Shape;403;p4"/>
              <p:cNvSpPr/>
              <p:nvPr/>
            </p:nvSpPr>
            <p:spPr>
              <a:xfrm>
                <a:off x="3204497" y="978201"/>
                <a:ext cx="17328" cy="57796"/>
              </a:xfrm>
              <a:custGeom>
                <a:rect b="b" l="l" r="r" t="t"/>
                <a:pathLst>
                  <a:path extrusionOk="0" h="57796" w="17328">
                    <a:moveTo>
                      <a:pt x="15609" y="57796"/>
                    </a:moveTo>
                    <a:cubicBezTo>
                      <a:pt x="-1730" y="46237"/>
                      <a:pt x="-5101" y="16857"/>
                      <a:pt x="7903" y="0"/>
                    </a:cubicBezTo>
                    <a:cubicBezTo>
                      <a:pt x="15609" y="9633"/>
                      <a:pt x="19944" y="37568"/>
                      <a:pt x="15609" y="57796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4" name="Google Shape;404;p4"/>
              <p:cNvSpPr/>
              <p:nvPr/>
            </p:nvSpPr>
            <p:spPr>
              <a:xfrm>
                <a:off x="3065983" y="1201908"/>
                <a:ext cx="36599" cy="46971"/>
              </a:xfrm>
              <a:custGeom>
                <a:rect b="b" l="l" r="r" t="t"/>
                <a:pathLst>
                  <a:path extrusionOk="0" h="46971" w="36599">
                    <a:moveTo>
                      <a:pt x="33233" y="46972"/>
                    </a:moveTo>
                    <a:cubicBezTo>
                      <a:pt x="19265" y="32523"/>
                      <a:pt x="5780" y="20964"/>
                      <a:pt x="0" y="2661"/>
                    </a:cubicBezTo>
                    <a:cubicBezTo>
                      <a:pt x="11559" y="-4563"/>
                      <a:pt x="14931" y="4588"/>
                      <a:pt x="19747" y="10368"/>
                    </a:cubicBezTo>
                    <a:cubicBezTo>
                      <a:pt x="39012" y="34931"/>
                      <a:pt x="39012" y="34931"/>
                      <a:pt x="33233" y="46972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5" name="Google Shape;405;p4"/>
              <p:cNvSpPr/>
              <p:nvPr/>
            </p:nvSpPr>
            <p:spPr>
              <a:xfrm>
                <a:off x="3142563" y="670437"/>
                <a:ext cx="48614" cy="37148"/>
              </a:xfrm>
              <a:custGeom>
                <a:rect b="b" l="l" r="r" t="t"/>
                <a:pathLst>
                  <a:path extrusionOk="0" h="37148" w="48614">
                    <a:moveTo>
                      <a:pt x="0" y="33233"/>
                    </a:moveTo>
                    <a:cubicBezTo>
                      <a:pt x="11078" y="16376"/>
                      <a:pt x="28898" y="10596"/>
                      <a:pt x="46237" y="0"/>
                    </a:cubicBezTo>
                    <a:cubicBezTo>
                      <a:pt x="47200" y="6261"/>
                      <a:pt x="49608" y="12523"/>
                      <a:pt x="48163" y="13004"/>
                    </a:cubicBezTo>
                    <a:cubicBezTo>
                      <a:pt x="34678" y="21674"/>
                      <a:pt x="20229" y="29380"/>
                      <a:pt x="6261" y="37086"/>
                    </a:cubicBezTo>
                    <a:cubicBezTo>
                      <a:pt x="5298" y="37568"/>
                      <a:pt x="2890" y="35159"/>
                      <a:pt x="0" y="3323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6" name="Google Shape;406;p4"/>
              <p:cNvSpPr/>
              <p:nvPr/>
            </p:nvSpPr>
            <p:spPr>
              <a:xfrm>
                <a:off x="3024562" y="1124618"/>
                <a:ext cx="30342" cy="49554"/>
              </a:xfrm>
              <a:custGeom>
                <a:rect b="b" l="l" r="r" t="t"/>
                <a:pathLst>
                  <a:path extrusionOk="0" h="49554" w="30342">
                    <a:moveTo>
                      <a:pt x="0" y="0"/>
                    </a:moveTo>
                    <a:cubicBezTo>
                      <a:pt x="6261" y="963"/>
                      <a:pt x="9633" y="482"/>
                      <a:pt x="11078" y="1927"/>
                    </a:cubicBezTo>
                    <a:cubicBezTo>
                      <a:pt x="17820" y="7706"/>
                      <a:pt x="28416" y="35159"/>
                      <a:pt x="30343" y="49127"/>
                    </a:cubicBezTo>
                    <a:cubicBezTo>
                      <a:pt x="27453" y="49127"/>
                      <a:pt x="23600" y="50090"/>
                      <a:pt x="22637" y="49127"/>
                    </a:cubicBezTo>
                    <a:cubicBezTo>
                      <a:pt x="11078" y="36123"/>
                      <a:pt x="4335" y="20710"/>
                      <a:pt x="0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7" name="Google Shape;407;p4"/>
              <p:cNvSpPr/>
              <p:nvPr/>
            </p:nvSpPr>
            <p:spPr>
              <a:xfrm>
                <a:off x="3364115" y="1324925"/>
                <a:ext cx="56832" cy="21243"/>
              </a:xfrm>
              <a:custGeom>
                <a:rect b="b" l="l" r="r" t="t"/>
                <a:pathLst>
                  <a:path extrusionOk="0" h="21243" w="56832">
                    <a:moveTo>
                      <a:pt x="0" y="18838"/>
                    </a:moveTo>
                    <a:cubicBezTo>
                      <a:pt x="5298" y="13540"/>
                      <a:pt x="7706" y="9205"/>
                      <a:pt x="11078" y="8241"/>
                    </a:cubicBezTo>
                    <a:cubicBezTo>
                      <a:pt x="23118" y="4870"/>
                      <a:pt x="35159" y="1980"/>
                      <a:pt x="47682" y="54"/>
                    </a:cubicBezTo>
                    <a:cubicBezTo>
                      <a:pt x="50572" y="-428"/>
                      <a:pt x="53943" y="2462"/>
                      <a:pt x="56833" y="3425"/>
                    </a:cubicBezTo>
                    <a:cubicBezTo>
                      <a:pt x="54906" y="6797"/>
                      <a:pt x="54425" y="12576"/>
                      <a:pt x="51535" y="13540"/>
                    </a:cubicBezTo>
                    <a:cubicBezTo>
                      <a:pt x="36604" y="18838"/>
                      <a:pt x="21674" y="24617"/>
                      <a:pt x="0" y="1883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8" name="Google Shape;408;p4"/>
              <p:cNvSpPr/>
              <p:nvPr/>
            </p:nvSpPr>
            <p:spPr>
              <a:xfrm>
                <a:off x="3035158" y="793253"/>
                <a:ext cx="30824" cy="46718"/>
              </a:xfrm>
              <a:custGeom>
                <a:rect b="b" l="l" r="r" t="t"/>
                <a:pathLst>
                  <a:path extrusionOk="0" h="46718" w="30824">
                    <a:moveTo>
                      <a:pt x="0" y="46719"/>
                    </a:moveTo>
                    <a:cubicBezTo>
                      <a:pt x="7225" y="16376"/>
                      <a:pt x="16376" y="2890"/>
                      <a:pt x="30825" y="0"/>
                    </a:cubicBezTo>
                    <a:cubicBezTo>
                      <a:pt x="29861" y="19747"/>
                      <a:pt x="14449" y="44310"/>
                      <a:pt x="0" y="46719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09" name="Google Shape;409;p4"/>
              <p:cNvSpPr/>
              <p:nvPr/>
            </p:nvSpPr>
            <p:spPr>
              <a:xfrm>
                <a:off x="2998719" y="955049"/>
                <a:ext cx="16210" cy="53976"/>
              </a:xfrm>
              <a:custGeom>
                <a:rect b="b" l="l" r="r" t="t"/>
                <a:pathLst>
                  <a:path extrusionOk="0" h="53976" w="16210">
                    <a:moveTo>
                      <a:pt x="6578" y="53977"/>
                    </a:moveTo>
                    <a:cubicBezTo>
                      <a:pt x="4651" y="51569"/>
                      <a:pt x="316" y="49160"/>
                      <a:pt x="316" y="46271"/>
                    </a:cubicBezTo>
                    <a:cubicBezTo>
                      <a:pt x="-165" y="33266"/>
                      <a:pt x="-165" y="19781"/>
                      <a:pt x="798" y="6776"/>
                    </a:cubicBezTo>
                    <a:cubicBezTo>
                      <a:pt x="798" y="4368"/>
                      <a:pt x="6096" y="-448"/>
                      <a:pt x="7541" y="34"/>
                    </a:cubicBezTo>
                    <a:cubicBezTo>
                      <a:pt x="10912" y="1478"/>
                      <a:pt x="16210" y="5332"/>
                      <a:pt x="16210" y="7740"/>
                    </a:cubicBezTo>
                    <a:cubicBezTo>
                      <a:pt x="15729" y="22670"/>
                      <a:pt x="13321" y="37601"/>
                      <a:pt x="11876" y="53013"/>
                    </a:cubicBezTo>
                    <a:cubicBezTo>
                      <a:pt x="10431" y="53013"/>
                      <a:pt x="8504" y="53495"/>
                      <a:pt x="6578" y="53977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410" name="Google Shape;410;p4"/>
            <p:cNvGrpSpPr/>
            <p:nvPr/>
          </p:nvGrpSpPr>
          <p:grpSpPr>
            <a:xfrm>
              <a:off x="3874097" y="231653"/>
              <a:ext cx="535270" cy="711578"/>
              <a:chOff x="5319860" y="632869"/>
              <a:chExt cx="535270" cy="711578"/>
            </a:xfrm>
          </p:grpSpPr>
          <p:sp>
            <p:nvSpPr>
              <p:cNvPr id="411" name="Google Shape;411;p4"/>
              <p:cNvSpPr/>
              <p:nvPr/>
            </p:nvSpPr>
            <p:spPr>
              <a:xfrm>
                <a:off x="5373977" y="685367"/>
                <a:ext cx="158458" cy="611652"/>
              </a:xfrm>
              <a:custGeom>
                <a:rect b="b" l="l" r="r" t="t"/>
                <a:pathLst>
                  <a:path extrusionOk="0" h="611652" w="158458">
                    <a:moveTo>
                      <a:pt x="144490" y="367487"/>
                    </a:moveTo>
                    <a:cubicBezTo>
                      <a:pt x="137747" y="367969"/>
                      <a:pt x="131005" y="368932"/>
                      <a:pt x="122817" y="369414"/>
                    </a:cubicBezTo>
                    <a:cubicBezTo>
                      <a:pt x="122335" y="376157"/>
                      <a:pt x="121372" y="382418"/>
                      <a:pt x="121372" y="389161"/>
                    </a:cubicBezTo>
                    <a:cubicBezTo>
                      <a:pt x="121372" y="436361"/>
                      <a:pt x="121854" y="483562"/>
                      <a:pt x="120890" y="530762"/>
                    </a:cubicBezTo>
                    <a:cubicBezTo>
                      <a:pt x="120890" y="543766"/>
                      <a:pt x="118482" y="557733"/>
                      <a:pt x="114148" y="570256"/>
                    </a:cubicBezTo>
                    <a:cubicBezTo>
                      <a:pt x="104033" y="599154"/>
                      <a:pt x="78988" y="614566"/>
                      <a:pt x="52017" y="611195"/>
                    </a:cubicBezTo>
                    <a:cubicBezTo>
                      <a:pt x="26971" y="608305"/>
                      <a:pt x="5298" y="586150"/>
                      <a:pt x="963" y="558697"/>
                    </a:cubicBezTo>
                    <a:cubicBezTo>
                      <a:pt x="0" y="552917"/>
                      <a:pt x="0" y="546656"/>
                      <a:pt x="0" y="540876"/>
                    </a:cubicBezTo>
                    <a:cubicBezTo>
                      <a:pt x="0" y="384345"/>
                      <a:pt x="0" y="227332"/>
                      <a:pt x="0" y="70800"/>
                    </a:cubicBezTo>
                    <a:cubicBezTo>
                      <a:pt x="0" y="40939"/>
                      <a:pt x="10596" y="18302"/>
                      <a:pt x="38049" y="4816"/>
                    </a:cubicBezTo>
                    <a:cubicBezTo>
                      <a:pt x="43829" y="1927"/>
                      <a:pt x="51053" y="0"/>
                      <a:pt x="57315" y="0"/>
                    </a:cubicBezTo>
                    <a:cubicBezTo>
                      <a:pt x="91029" y="0"/>
                      <a:pt x="124744" y="482"/>
                      <a:pt x="158458" y="963"/>
                    </a:cubicBezTo>
                    <a:cubicBezTo>
                      <a:pt x="158458" y="42384"/>
                      <a:pt x="158458" y="83804"/>
                      <a:pt x="158458" y="125225"/>
                    </a:cubicBezTo>
                    <a:cubicBezTo>
                      <a:pt x="147380" y="125707"/>
                      <a:pt x="136303" y="126670"/>
                      <a:pt x="123298" y="127152"/>
                    </a:cubicBezTo>
                    <a:cubicBezTo>
                      <a:pt x="123298" y="165201"/>
                      <a:pt x="123298" y="202768"/>
                      <a:pt x="123298" y="241781"/>
                    </a:cubicBezTo>
                    <a:cubicBezTo>
                      <a:pt x="130523" y="242744"/>
                      <a:pt x="137747" y="243707"/>
                      <a:pt x="144972" y="244671"/>
                    </a:cubicBezTo>
                    <a:cubicBezTo>
                      <a:pt x="144490" y="285128"/>
                      <a:pt x="144490" y="326548"/>
                      <a:pt x="144490" y="367487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2" name="Google Shape;412;p4"/>
              <p:cNvSpPr/>
              <p:nvPr/>
            </p:nvSpPr>
            <p:spPr>
              <a:xfrm>
                <a:off x="5531953" y="683827"/>
                <a:ext cx="270565" cy="126900"/>
              </a:xfrm>
              <a:custGeom>
                <a:rect b="b" l="l" r="r" t="t"/>
                <a:pathLst>
                  <a:path extrusionOk="0" h="126900" w="270565">
                    <a:moveTo>
                      <a:pt x="0" y="126284"/>
                    </a:moveTo>
                    <a:cubicBezTo>
                      <a:pt x="0" y="84863"/>
                      <a:pt x="0" y="43443"/>
                      <a:pt x="0" y="2022"/>
                    </a:cubicBezTo>
                    <a:cubicBezTo>
                      <a:pt x="70319" y="1059"/>
                      <a:pt x="140637" y="-386"/>
                      <a:pt x="210956" y="96"/>
                    </a:cubicBezTo>
                    <a:cubicBezTo>
                      <a:pt x="239373" y="96"/>
                      <a:pt x="262010" y="20806"/>
                      <a:pt x="268752" y="48259"/>
                    </a:cubicBezTo>
                    <a:cubicBezTo>
                      <a:pt x="275495" y="75712"/>
                      <a:pt x="262973" y="106537"/>
                      <a:pt x="238891" y="119541"/>
                    </a:cubicBezTo>
                    <a:cubicBezTo>
                      <a:pt x="231185" y="123876"/>
                      <a:pt x="222034" y="126766"/>
                      <a:pt x="213364" y="126766"/>
                    </a:cubicBezTo>
                    <a:cubicBezTo>
                      <a:pt x="142564" y="127247"/>
                      <a:pt x="71282" y="126284"/>
                      <a:pt x="0" y="126284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3" name="Google Shape;413;p4"/>
              <p:cNvSpPr/>
              <p:nvPr/>
            </p:nvSpPr>
            <p:spPr>
              <a:xfrm>
                <a:off x="5518468" y="927498"/>
                <a:ext cx="222056" cy="126341"/>
              </a:xfrm>
              <a:custGeom>
                <a:rect b="b" l="l" r="r" t="t"/>
                <a:pathLst>
                  <a:path extrusionOk="0" h="126341" w="222056">
                    <a:moveTo>
                      <a:pt x="0" y="125356"/>
                    </a:moveTo>
                    <a:cubicBezTo>
                      <a:pt x="0" y="83936"/>
                      <a:pt x="0" y="42515"/>
                      <a:pt x="0" y="1095"/>
                    </a:cubicBezTo>
                    <a:cubicBezTo>
                      <a:pt x="55388" y="613"/>
                      <a:pt x="110776" y="-350"/>
                      <a:pt x="166164" y="131"/>
                    </a:cubicBezTo>
                    <a:cubicBezTo>
                      <a:pt x="193617" y="131"/>
                      <a:pt x="222997" y="26621"/>
                      <a:pt x="222034" y="66597"/>
                    </a:cubicBezTo>
                    <a:cubicBezTo>
                      <a:pt x="221071" y="95977"/>
                      <a:pt x="193617" y="127283"/>
                      <a:pt x="164237" y="126320"/>
                    </a:cubicBezTo>
                    <a:cubicBezTo>
                      <a:pt x="109331" y="125356"/>
                      <a:pt x="54425" y="125838"/>
                      <a:pt x="0" y="125356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4" name="Google Shape;414;p4"/>
              <p:cNvSpPr/>
              <p:nvPr/>
            </p:nvSpPr>
            <p:spPr>
              <a:xfrm>
                <a:off x="5528017" y="844598"/>
                <a:ext cx="40540" cy="48300"/>
              </a:xfrm>
              <a:custGeom>
                <a:rect b="b" l="l" r="r" t="t"/>
                <a:pathLst>
                  <a:path extrusionOk="0" h="48300" w="40540">
                    <a:moveTo>
                      <a:pt x="40540" y="10787"/>
                    </a:moveTo>
                    <a:cubicBezTo>
                      <a:pt x="32353" y="15121"/>
                      <a:pt x="25128" y="18974"/>
                      <a:pt x="17903" y="22828"/>
                    </a:cubicBezTo>
                    <a:cubicBezTo>
                      <a:pt x="15014" y="39685"/>
                      <a:pt x="37650" y="26199"/>
                      <a:pt x="38132" y="41611"/>
                    </a:cubicBezTo>
                    <a:cubicBezTo>
                      <a:pt x="29463" y="53652"/>
                      <a:pt x="15495" y="45464"/>
                      <a:pt x="1528" y="46909"/>
                    </a:cubicBezTo>
                    <a:cubicBezTo>
                      <a:pt x="1046" y="38722"/>
                      <a:pt x="83" y="31497"/>
                      <a:pt x="564" y="24272"/>
                    </a:cubicBezTo>
                    <a:cubicBezTo>
                      <a:pt x="1046" y="16566"/>
                      <a:pt x="-3289" y="5970"/>
                      <a:pt x="6344" y="2599"/>
                    </a:cubicBezTo>
                    <a:cubicBezTo>
                      <a:pt x="16940" y="-773"/>
                      <a:pt x="28981" y="-3181"/>
                      <a:pt x="40540" y="10787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5" name="Google Shape;415;p4"/>
              <p:cNvSpPr/>
              <p:nvPr/>
            </p:nvSpPr>
            <p:spPr>
              <a:xfrm>
                <a:off x="5735685" y="632869"/>
                <a:ext cx="56351" cy="24609"/>
              </a:xfrm>
              <a:custGeom>
                <a:rect b="b" l="l" r="r" t="t"/>
                <a:pathLst>
                  <a:path extrusionOk="0" h="24609" w="56351">
                    <a:moveTo>
                      <a:pt x="19747" y="0"/>
                    </a:moveTo>
                    <a:cubicBezTo>
                      <a:pt x="27453" y="2408"/>
                      <a:pt x="39013" y="5298"/>
                      <a:pt x="50090" y="9633"/>
                    </a:cubicBezTo>
                    <a:cubicBezTo>
                      <a:pt x="52980" y="10596"/>
                      <a:pt x="54425" y="16376"/>
                      <a:pt x="56351" y="19747"/>
                    </a:cubicBezTo>
                    <a:cubicBezTo>
                      <a:pt x="52498" y="21674"/>
                      <a:pt x="48645" y="25045"/>
                      <a:pt x="45274" y="24563"/>
                    </a:cubicBezTo>
                    <a:cubicBezTo>
                      <a:pt x="32270" y="22155"/>
                      <a:pt x="19265" y="19265"/>
                      <a:pt x="6261" y="15412"/>
                    </a:cubicBezTo>
                    <a:cubicBezTo>
                      <a:pt x="3372" y="14449"/>
                      <a:pt x="0" y="10596"/>
                      <a:pt x="0" y="7706"/>
                    </a:cubicBezTo>
                    <a:cubicBezTo>
                      <a:pt x="0" y="5298"/>
                      <a:pt x="3853" y="1927"/>
                      <a:pt x="6743" y="482"/>
                    </a:cubicBezTo>
                    <a:cubicBezTo>
                      <a:pt x="9151" y="0"/>
                      <a:pt x="12523" y="482"/>
                      <a:pt x="19747" y="0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6" name="Google Shape;416;p4"/>
              <p:cNvSpPr/>
              <p:nvPr/>
            </p:nvSpPr>
            <p:spPr>
              <a:xfrm>
                <a:off x="5827142" y="747980"/>
                <a:ext cx="27988" cy="54424"/>
              </a:xfrm>
              <a:custGeom>
                <a:rect b="b" l="l" r="r" t="t"/>
                <a:pathLst>
                  <a:path extrusionOk="0" h="54424" w="27988">
                    <a:moveTo>
                      <a:pt x="27989" y="11078"/>
                    </a:moveTo>
                    <a:cubicBezTo>
                      <a:pt x="23172" y="25045"/>
                      <a:pt x="19319" y="37568"/>
                      <a:pt x="14503" y="49608"/>
                    </a:cubicBezTo>
                    <a:cubicBezTo>
                      <a:pt x="13539" y="52017"/>
                      <a:pt x="7278" y="52980"/>
                      <a:pt x="3907" y="54425"/>
                    </a:cubicBezTo>
                    <a:cubicBezTo>
                      <a:pt x="2462" y="50572"/>
                      <a:pt x="-428" y="46719"/>
                      <a:pt x="53" y="43347"/>
                    </a:cubicBezTo>
                    <a:cubicBezTo>
                      <a:pt x="2462" y="31788"/>
                      <a:pt x="5833" y="20710"/>
                      <a:pt x="9686" y="9633"/>
                    </a:cubicBezTo>
                    <a:cubicBezTo>
                      <a:pt x="11131" y="5780"/>
                      <a:pt x="15466" y="2890"/>
                      <a:pt x="18837" y="0"/>
                    </a:cubicBezTo>
                    <a:cubicBezTo>
                      <a:pt x="21727" y="2890"/>
                      <a:pt x="24617" y="6743"/>
                      <a:pt x="27989" y="11078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7" name="Google Shape;417;p4"/>
              <p:cNvSpPr/>
              <p:nvPr/>
            </p:nvSpPr>
            <p:spPr>
              <a:xfrm>
                <a:off x="5515889" y="1239247"/>
                <a:ext cx="29550" cy="55869"/>
              </a:xfrm>
              <a:custGeom>
                <a:rect b="b" l="l" r="r" t="t"/>
                <a:pathLst>
                  <a:path extrusionOk="0" h="55869" w="29550">
                    <a:moveTo>
                      <a:pt x="29550" y="11559"/>
                    </a:moveTo>
                    <a:cubicBezTo>
                      <a:pt x="24734" y="25527"/>
                      <a:pt x="21362" y="37568"/>
                      <a:pt x="16064" y="49127"/>
                    </a:cubicBezTo>
                    <a:cubicBezTo>
                      <a:pt x="14619" y="52498"/>
                      <a:pt x="8358" y="53943"/>
                      <a:pt x="4023" y="55870"/>
                    </a:cubicBezTo>
                    <a:cubicBezTo>
                      <a:pt x="2579" y="51535"/>
                      <a:pt x="-793" y="46719"/>
                      <a:pt x="170" y="42866"/>
                    </a:cubicBezTo>
                    <a:cubicBezTo>
                      <a:pt x="3060" y="31306"/>
                      <a:pt x="6913" y="20229"/>
                      <a:pt x="11248" y="9151"/>
                    </a:cubicBezTo>
                    <a:cubicBezTo>
                      <a:pt x="12693" y="5298"/>
                      <a:pt x="18472" y="3371"/>
                      <a:pt x="21844" y="0"/>
                    </a:cubicBezTo>
                    <a:cubicBezTo>
                      <a:pt x="24734" y="4335"/>
                      <a:pt x="27142" y="8188"/>
                      <a:pt x="29550" y="11559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8" name="Google Shape;418;p4"/>
              <p:cNvSpPr/>
              <p:nvPr/>
            </p:nvSpPr>
            <p:spPr>
              <a:xfrm>
                <a:off x="5681260" y="1075304"/>
                <a:ext cx="58264" cy="28362"/>
              </a:xfrm>
              <a:custGeom>
                <a:rect b="b" l="l" r="r" t="t"/>
                <a:pathLst>
                  <a:path extrusionOk="0" h="28362" w="58264">
                    <a:moveTo>
                      <a:pt x="0" y="18489"/>
                    </a:moveTo>
                    <a:cubicBezTo>
                      <a:pt x="17339" y="12228"/>
                      <a:pt x="33714" y="5485"/>
                      <a:pt x="50572" y="187"/>
                    </a:cubicBezTo>
                    <a:cubicBezTo>
                      <a:pt x="55388" y="-1258"/>
                      <a:pt x="59723" y="5967"/>
                      <a:pt x="57796" y="11265"/>
                    </a:cubicBezTo>
                    <a:cubicBezTo>
                      <a:pt x="52017" y="22824"/>
                      <a:pt x="15894" y="32938"/>
                      <a:pt x="3372" y="26196"/>
                    </a:cubicBezTo>
                    <a:cubicBezTo>
                      <a:pt x="1927" y="25714"/>
                      <a:pt x="1927" y="23787"/>
                      <a:pt x="0" y="18489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19" name="Google Shape;419;p4"/>
              <p:cNvSpPr/>
              <p:nvPr/>
            </p:nvSpPr>
            <p:spPr>
              <a:xfrm>
                <a:off x="5757006" y="1004691"/>
                <a:ext cx="31921" cy="56351"/>
              </a:xfrm>
              <a:custGeom>
                <a:rect b="b" l="l" r="r" t="t"/>
                <a:pathLst>
                  <a:path extrusionOk="0" h="56351" w="31921">
                    <a:moveTo>
                      <a:pt x="20100" y="0"/>
                    </a:moveTo>
                    <a:cubicBezTo>
                      <a:pt x="30214" y="1445"/>
                      <a:pt x="33585" y="6261"/>
                      <a:pt x="31177" y="13004"/>
                    </a:cubicBezTo>
                    <a:cubicBezTo>
                      <a:pt x="26361" y="26008"/>
                      <a:pt x="21063" y="39012"/>
                      <a:pt x="14320" y="51535"/>
                    </a:cubicBezTo>
                    <a:cubicBezTo>
                      <a:pt x="12875" y="54425"/>
                      <a:pt x="7095" y="54906"/>
                      <a:pt x="3724" y="56351"/>
                    </a:cubicBezTo>
                    <a:cubicBezTo>
                      <a:pt x="2279" y="52498"/>
                      <a:pt x="-1092" y="47682"/>
                      <a:pt x="352" y="45274"/>
                    </a:cubicBezTo>
                    <a:cubicBezTo>
                      <a:pt x="6132" y="29861"/>
                      <a:pt x="13357" y="15412"/>
                      <a:pt x="20100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0" name="Google Shape;420;p4"/>
              <p:cNvSpPr/>
              <p:nvPr/>
            </p:nvSpPr>
            <p:spPr>
              <a:xfrm>
                <a:off x="5677889" y="877448"/>
                <a:ext cx="60992" cy="29179"/>
              </a:xfrm>
              <a:custGeom>
                <a:rect b="b" l="l" r="r" t="t"/>
                <a:pathLst>
                  <a:path extrusionOk="0" h="29179" w="60992">
                    <a:moveTo>
                      <a:pt x="0" y="9724"/>
                    </a:moveTo>
                    <a:cubicBezTo>
                      <a:pt x="6743" y="4426"/>
                      <a:pt x="9151" y="573"/>
                      <a:pt x="12041" y="92"/>
                    </a:cubicBezTo>
                    <a:cubicBezTo>
                      <a:pt x="28898" y="-872"/>
                      <a:pt x="44310" y="5871"/>
                      <a:pt x="58278" y="15022"/>
                    </a:cubicBezTo>
                    <a:cubicBezTo>
                      <a:pt x="60204" y="16467"/>
                      <a:pt x="61650" y="22247"/>
                      <a:pt x="60686" y="24655"/>
                    </a:cubicBezTo>
                    <a:cubicBezTo>
                      <a:pt x="59723" y="27063"/>
                      <a:pt x="54425" y="29953"/>
                      <a:pt x="52017" y="28990"/>
                    </a:cubicBezTo>
                    <a:cubicBezTo>
                      <a:pt x="35641" y="23692"/>
                      <a:pt x="19747" y="17431"/>
                      <a:pt x="0" y="9724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1" name="Google Shape;421;p4"/>
              <p:cNvSpPr/>
              <p:nvPr/>
            </p:nvSpPr>
            <p:spPr>
              <a:xfrm>
                <a:off x="5756877" y="822419"/>
                <a:ext cx="58491" cy="35373"/>
              </a:xfrm>
              <a:custGeom>
                <a:rect b="b" l="l" r="r" t="t"/>
                <a:pathLst>
                  <a:path extrusionOk="0" h="35373" w="58491">
                    <a:moveTo>
                      <a:pt x="0" y="28149"/>
                    </a:moveTo>
                    <a:cubicBezTo>
                      <a:pt x="19747" y="16108"/>
                      <a:pt x="33233" y="7920"/>
                      <a:pt x="46719" y="696"/>
                    </a:cubicBezTo>
                    <a:cubicBezTo>
                      <a:pt x="49127" y="-749"/>
                      <a:pt x="54425" y="214"/>
                      <a:pt x="56351" y="2141"/>
                    </a:cubicBezTo>
                    <a:cubicBezTo>
                      <a:pt x="58278" y="4067"/>
                      <a:pt x="59241" y="10328"/>
                      <a:pt x="57796" y="11773"/>
                    </a:cubicBezTo>
                    <a:cubicBezTo>
                      <a:pt x="45755" y="24296"/>
                      <a:pt x="30825" y="32965"/>
                      <a:pt x="13486" y="35373"/>
                    </a:cubicBezTo>
                    <a:cubicBezTo>
                      <a:pt x="10114" y="35373"/>
                      <a:pt x="6743" y="31520"/>
                      <a:pt x="0" y="28149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2" name="Google Shape;422;p4"/>
              <p:cNvSpPr/>
              <p:nvPr/>
            </p:nvSpPr>
            <p:spPr>
              <a:xfrm>
                <a:off x="5527860" y="1089573"/>
                <a:ext cx="40698" cy="37453"/>
              </a:xfrm>
              <a:custGeom>
                <a:rect b="b" l="l" r="r" t="t"/>
                <a:pathLst>
                  <a:path extrusionOk="0" h="37453" w="40698">
                    <a:moveTo>
                      <a:pt x="241" y="1812"/>
                    </a:moveTo>
                    <a:cubicBezTo>
                      <a:pt x="15653" y="1331"/>
                      <a:pt x="28657" y="-4931"/>
                      <a:pt x="40698" y="9037"/>
                    </a:cubicBezTo>
                    <a:cubicBezTo>
                      <a:pt x="36845" y="12408"/>
                      <a:pt x="33955" y="16743"/>
                      <a:pt x="30584" y="16743"/>
                    </a:cubicBezTo>
                    <a:cubicBezTo>
                      <a:pt x="22396" y="17706"/>
                      <a:pt x="16617" y="19151"/>
                      <a:pt x="17098" y="29265"/>
                    </a:cubicBezTo>
                    <a:cubicBezTo>
                      <a:pt x="17098" y="32155"/>
                      <a:pt x="11800" y="34563"/>
                      <a:pt x="8910" y="37453"/>
                    </a:cubicBezTo>
                    <a:cubicBezTo>
                      <a:pt x="6021" y="33600"/>
                      <a:pt x="1686" y="30710"/>
                      <a:pt x="1204" y="26376"/>
                    </a:cubicBezTo>
                    <a:cubicBezTo>
                      <a:pt x="-722" y="19151"/>
                      <a:pt x="241" y="11927"/>
                      <a:pt x="241" y="1812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3" name="Google Shape;423;p4"/>
              <p:cNvSpPr/>
              <p:nvPr/>
            </p:nvSpPr>
            <p:spPr>
              <a:xfrm>
                <a:off x="5595014" y="1089624"/>
                <a:ext cx="58311" cy="17362"/>
              </a:xfrm>
              <a:custGeom>
                <a:rect b="b" l="l" r="r" t="t"/>
                <a:pathLst>
                  <a:path extrusionOk="0" h="17362" w="58311">
                    <a:moveTo>
                      <a:pt x="27487" y="16692"/>
                    </a:moveTo>
                    <a:cubicBezTo>
                      <a:pt x="20744" y="16692"/>
                      <a:pt x="14001" y="17174"/>
                      <a:pt x="7258" y="16210"/>
                    </a:cubicBezTo>
                    <a:cubicBezTo>
                      <a:pt x="4368" y="15729"/>
                      <a:pt x="-448" y="10912"/>
                      <a:pt x="34" y="9467"/>
                    </a:cubicBezTo>
                    <a:cubicBezTo>
                      <a:pt x="1478" y="6096"/>
                      <a:pt x="4850" y="798"/>
                      <a:pt x="7740" y="798"/>
                    </a:cubicBezTo>
                    <a:cubicBezTo>
                      <a:pt x="21707" y="-165"/>
                      <a:pt x="36156" y="-165"/>
                      <a:pt x="50123" y="316"/>
                    </a:cubicBezTo>
                    <a:cubicBezTo>
                      <a:pt x="53013" y="316"/>
                      <a:pt x="55903" y="5614"/>
                      <a:pt x="58311" y="8023"/>
                    </a:cubicBezTo>
                    <a:cubicBezTo>
                      <a:pt x="55422" y="10912"/>
                      <a:pt x="52532" y="15729"/>
                      <a:pt x="49160" y="16210"/>
                    </a:cubicBezTo>
                    <a:cubicBezTo>
                      <a:pt x="42417" y="18137"/>
                      <a:pt x="34711" y="17174"/>
                      <a:pt x="27487" y="16692"/>
                    </a:cubicBezTo>
                    <a:cubicBezTo>
                      <a:pt x="27487" y="17174"/>
                      <a:pt x="27487" y="16692"/>
                      <a:pt x="27487" y="16692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4" name="Google Shape;424;p4"/>
              <p:cNvSpPr/>
              <p:nvPr/>
            </p:nvSpPr>
            <p:spPr>
              <a:xfrm>
                <a:off x="5528026" y="1150145"/>
                <a:ext cx="17052" cy="61446"/>
              </a:xfrm>
              <a:custGeom>
                <a:rect b="b" l="l" r="r" t="t"/>
                <a:pathLst>
                  <a:path extrusionOk="0" h="61446" w="17052">
                    <a:moveTo>
                      <a:pt x="8744" y="0"/>
                    </a:moveTo>
                    <a:cubicBezTo>
                      <a:pt x="12597" y="6743"/>
                      <a:pt x="16450" y="10114"/>
                      <a:pt x="16450" y="13967"/>
                    </a:cubicBezTo>
                    <a:cubicBezTo>
                      <a:pt x="17413" y="26490"/>
                      <a:pt x="16932" y="39494"/>
                      <a:pt x="16932" y="52017"/>
                    </a:cubicBezTo>
                    <a:cubicBezTo>
                      <a:pt x="16932" y="58278"/>
                      <a:pt x="14042" y="62613"/>
                      <a:pt x="7781" y="61168"/>
                    </a:cubicBezTo>
                    <a:cubicBezTo>
                      <a:pt x="4891" y="60204"/>
                      <a:pt x="556" y="55388"/>
                      <a:pt x="556" y="52498"/>
                    </a:cubicBezTo>
                    <a:cubicBezTo>
                      <a:pt x="-407" y="39012"/>
                      <a:pt x="74" y="25527"/>
                      <a:pt x="556" y="12041"/>
                    </a:cubicBezTo>
                    <a:cubicBezTo>
                      <a:pt x="556" y="9151"/>
                      <a:pt x="4409" y="6261"/>
                      <a:pt x="8744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5" name="Google Shape;425;p4"/>
              <p:cNvSpPr/>
              <p:nvPr/>
            </p:nvSpPr>
            <p:spPr>
              <a:xfrm>
                <a:off x="5811109" y="665620"/>
                <a:ext cx="35522" cy="53461"/>
              </a:xfrm>
              <a:custGeom>
                <a:rect b="b" l="l" r="r" t="t"/>
                <a:pathLst>
                  <a:path extrusionOk="0" h="53461" w="35522">
                    <a:moveTo>
                      <a:pt x="3564" y="0"/>
                    </a:moveTo>
                    <a:cubicBezTo>
                      <a:pt x="23311" y="10596"/>
                      <a:pt x="29573" y="27453"/>
                      <a:pt x="35352" y="44310"/>
                    </a:cubicBezTo>
                    <a:cubicBezTo>
                      <a:pt x="36315" y="46719"/>
                      <a:pt x="32944" y="52980"/>
                      <a:pt x="31499" y="53461"/>
                    </a:cubicBezTo>
                    <a:cubicBezTo>
                      <a:pt x="27646" y="53461"/>
                      <a:pt x="22348" y="52498"/>
                      <a:pt x="20421" y="49608"/>
                    </a:cubicBezTo>
                    <a:cubicBezTo>
                      <a:pt x="13197" y="38531"/>
                      <a:pt x="5972" y="26972"/>
                      <a:pt x="193" y="14931"/>
                    </a:cubicBezTo>
                    <a:cubicBezTo>
                      <a:pt x="-771" y="11559"/>
                      <a:pt x="2119" y="5780"/>
                      <a:pt x="3564" y="0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6" name="Google Shape;426;p4"/>
              <p:cNvSpPr/>
              <p:nvPr/>
            </p:nvSpPr>
            <p:spPr>
              <a:xfrm>
                <a:off x="5594994" y="844660"/>
                <a:ext cx="58331" cy="18955"/>
              </a:xfrm>
              <a:custGeom>
                <a:rect b="b" l="l" r="r" t="t"/>
                <a:pathLst>
                  <a:path extrusionOk="0" h="18955" w="58331">
                    <a:moveTo>
                      <a:pt x="58331" y="12169"/>
                    </a:moveTo>
                    <a:cubicBezTo>
                      <a:pt x="53515" y="14578"/>
                      <a:pt x="48698" y="18431"/>
                      <a:pt x="43400" y="18431"/>
                    </a:cubicBezTo>
                    <a:cubicBezTo>
                      <a:pt x="31360" y="19394"/>
                      <a:pt x="19800" y="18912"/>
                      <a:pt x="7759" y="17949"/>
                    </a:cubicBezTo>
                    <a:cubicBezTo>
                      <a:pt x="4870" y="17467"/>
                      <a:pt x="1498" y="12651"/>
                      <a:pt x="53" y="9280"/>
                    </a:cubicBezTo>
                    <a:cubicBezTo>
                      <a:pt x="-428" y="7835"/>
                      <a:pt x="2462" y="3018"/>
                      <a:pt x="4388" y="2537"/>
                    </a:cubicBezTo>
                    <a:cubicBezTo>
                      <a:pt x="22208" y="610"/>
                      <a:pt x="40510" y="-3243"/>
                      <a:pt x="57368" y="5426"/>
                    </a:cubicBezTo>
                    <a:cubicBezTo>
                      <a:pt x="57368" y="7835"/>
                      <a:pt x="57850" y="9761"/>
                      <a:pt x="58331" y="12169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7" name="Google Shape;427;p4"/>
              <p:cNvSpPr/>
              <p:nvPr/>
            </p:nvSpPr>
            <p:spPr>
              <a:xfrm>
                <a:off x="5680745" y="845872"/>
                <a:ext cx="55421" cy="18181"/>
              </a:xfrm>
              <a:custGeom>
                <a:rect b="b" l="l" r="r" t="t"/>
                <a:pathLst>
                  <a:path extrusionOk="0" h="18181" w="55421">
                    <a:moveTo>
                      <a:pt x="27487" y="18182"/>
                    </a:moveTo>
                    <a:cubicBezTo>
                      <a:pt x="18817" y="17700"/>
                      <a:pt x="12556" y="18663"/>
                      <a:pt x="7258" y="16737"/>
                    </a:cubicBezTo>
                    <a:cubicBezTo>
                      <a:pt x="3887" y="15774"/>
                      <a:pt x="997" y="10957"/>
                      <a:pt x="34" y="7586"/>
                    </a:cubicBezTo>
                    <a:cubicBezTo>
                      <a:pt x="-448" y="5659"/>
                      <a:pt x="4368" y="843"/>
                      <a:pt x="6776" y="361"/>
                    </a:cubicBezTo>
                    <a:cubicBezTo>
                      <a:pt x="20744" y="-120"/>
                      <a:pt x="35193" y="-120"/>
                      <a:pt x="49160" y="361"/>
                    </a:cubicBezTo>
                    <a:cubicBezTo>
                      <a:pt x="51569" y="361"/>
                      <a:pt x="55422" y="5178"/>
                      <a:pt x="55422" y="7586"/>
                    </a:cubicBezTo>
                    <a:cubicBezTo>
                      <a:pt x="55422" y="10476"/>
                      <a:pt x="52050" y="15292"/>
                      <a:pt x="49160" y="15774"/>
                    </a:cubicBezTo>
                    <a:cubicBezTo>
                      <a:pt x="41454" y="17700"/>
                      <a:pt x="33266" y="17700"/>
                      <a:pt x="27487" y="18182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8" name="Google Shape;428;p4"/>
              <p:cNvSpPr/>
              <p:nvPr/>
            </p:nvSpPr>
            <p:spPr>
              <a:xfrm>
                <a:off x="5755432" y="920405"/>
                <a:ext cx="32888" cy="56351"/>
              </a:xfrm>
              <a:custGeom>
                <a:rect b="b" l="l" r="r" t="t"/>
                <a:pathLst>
                  <a:path extrusionOk="0" h="56351" w="32888">
                    <a:moveTo>
                      <a:pt x="5780" y="0"/>
                    </a:moveTo>
                    <a:cubicBezTo>
                      <a:pt x="10114" y="2890"/>
                      <a:pt x="16375" y="4816"/>
                      <a:pt x="18302" y="9151"/>
                    </a:cubicBezTo>
                    <a:cubicBezTo>
                      <a:pt x="24082" y="20229"/>
                      <a:pt x="28898" y="31788"/>
                      <a:pt x="32751" y="43829"/>
                    </a:cubicBezTo>
                    <a:cubicBezTo>
                      <a:pt x="33714" y="47200"/>
                      <a:pt x="29380" y="52017"/>
                      <a:pt x="27453" y="56351"/>
                    </a:cubicBezTo>
                    <a:cubicBezTo>
                      <a:pt x="24082" y="53943"/>
                      <a:pt x="19265" y="52498"/>
                      <a:pt x="17821" y="49127"/>
                    </a:cubicBezTo>
                    <a:cubicBezTo>
                      <a:pt x="11559" y="34678"/>
                      <a:pt x="5780" y="19747"/>
                      <a:pt x="0" y="4816"/>
                    </a:cubicBezTo>
                    <a:cubicBezTo>
                      <a:pt x="1926" y="3371"/>
                      <a:pt x="3853" y="1927"/>
                      <a:pt x="5780" y="0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29" name="Google Shape;429;p4"/>
              <p:cNvSpPr/>
              <p:nvPr/>
            </p:nvSpPr>
            <p:spPr>
              <a:xfrm>
                <a:off x="5397886" y="633081"/>
                <a:ext cx="54116" cy="20016"/>
              </a:xfrm>
              <a:custGeom>
                <a:rect b="b" l="l" r="r" t="t"/>
                <a:pathLst>
                  <a:path extrusionOk="0" h="20016" w="54116">
                    <a:moveTo>
                      <a:pt x="54117" y="10865"/>
                    </a:moveTo>
                    <a:cubicBezTo>
                      <a:pt x="36777" y="20980"/>
                      <a:pt x="17994" y="13274"/>
                      <a:pt x="2582" y="20017"/>
                    </a:cubicBezTo>
                    <a:cubicBezTo>
                      <a:pt x="-3680" y="8457"/>
                      <a:pt x="2582" y="6049"/>
                      <a:pt x="9325" y="3641"/>
                    </a:cubicBezTo>
                    <a:cubicBezTo>
                      <a:pt x="29071" y="-2620"/>
                      <a:pt x="43039" y="-1175"/>
                      <a:pt x="54117" y="10865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0" name="Google Shape;430;p4"/>
              <p:cNvSpPr/>
              <p:nvPr/>
            </p:nvSpPr>
            <p:spPr>
              <a:xfrm>
                <a:off x="5320327" y="904029"/>
                <a:ext cx="17950" cy="59241"/>
              </a:xfrm>
              <a:custGeom>
                <a:rect b="b" l="l" r="r" t="t"/>
                <a:pathLst>
                  <a:path extrusionOk="0" h="59241" w="17950">
                    <a:moveTo>
                      <a:pt x="9822" y="0"/>
                    </a:moveTo>
                    <a:cubicBezTo>
                      <a:pt x="22826" y="14449"/>
                      <a:pt x="16083" y="29861"/>
                      <a:pt x="17046" y="44310"/>
                    </a:cubicBezTo>
                    <a:cubicBezTo>
                      <a:pt x="17528" y="49127"/>
                      <a:pt x="13675" y="53943"/>
                      <a:pt x="11267" y="59241"/>
                    </a:cubicBezTo>
                    <a:cubicBezTo>
                      <a:pt x="-774" y="53461"/>
                      <a:pt x="-293" y="45274"/>
                      <a:pt x="189" y="37086"/>
                    </a:cubicBezTo>
                    <a:cubicBezTo>
                      <a:pt x="1634" y="25045"/>
                      <a:pt x="-4146" y="11559"/>
                      <a:pt x="9822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1" name="Google Shape;431;p4"/>
              <p:cNvSpPr/>
              <p:nvPr/>
            </p:nvSpPr>
            <p:spPr>
              <a:xfrm>
                <a:off x="5320569" y="989279"/>
                <a:ext cx="18251" cy="59241"/>
              </a:xfrm>
              <a:custGeom>
                <a:rect b="b" l="l" r="r" t="t"/>
                <a:pathLst>
                  <a:path extrusionOk="0" h="59241" w="18251">
                    <a:moveTo>
                      <a:pt x="9580" y="59241"/>
                    </a:moveTo>
                    <a:cubicBezTo>
                      <a:pt x="-3425" y="42384"/>
                      <a:pt x="-3425" y="17339"/>
                      <a:pt x="11025" y="0"/>
                    </a:cubicBezTo>
                    <a:cubicBezTo>
                      <a:pt x="13433" y="6261"/>
                      <a:pt x="16804" y="11078"/>
                      <a:pt x="17286" y="15894"/>
                    </a:cubicBezTo>
                    <a:cubicBezTo>
                      <a:pt x="19694" y="36604"/>
                      <a:pt x="17767" y="47200"/>
                      <a:pt x="9580" y="59241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2" name="Google Shape;432;p4"/>
              <p:cNvSpPr/>
              <p:nvPr/>
            </p:nvSpPr>
            <p:spPr>
              <a:xfrm>
                <a:off x="5319860" y="1075492"/>
                <a:ext cx="18432" cy="61167"/>
              </a:xfrm>
              <a:custGeom>
                <a:rect b="b" l="l" r="r" t="t"/>
                <a:pathLst>
                  <a:path extrusionOk="0" h="61167" w="18432">
                    <a:moveTo>
                      <a:pt x="10289" y="61168"/>
                    </a:moveTo>
                    <a:cubicBezTo>
                      <a:pt x="6435" y="52980"/>
                      <a:pt x="2101" y="47682"/>
                      <a:pt x="1137" y="42384"/>
                    </a:cubicBezTo>
                    <a:cubicBezTo>
                      <a:pt x="-1752" y="23118"/>
                      <a:pt x="656" y="12041"/>
                      <a:pt x="10770" y="0"/>
                    </a:cubicBezTo>
                    <a:cubicBezTo>
                      <a:pt x="13660" y="4816"/>
                      <a:pt x="17995" y="8669"/>
                      <a:pt x="17513" y="12523"/>
                    </a:cubicBezTo>
                    <a:cubicBezTo>
                      <a:pt x="17031" y="27453"/>
                      <a:pt x="22811" y="43347"/>
                      <a:pt x="10289" y="61168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3" name="Google Shape;433;p4"/>
              <p:cNvSpPr/>
              <p:nvPr/>
            </p:nvSpPr>
            <p:spPr>
              <a:xfrm>
                <a:off x="5320417" y="1160259"/>
                <a:ext cx="18128" cy="61167"/>
              </a:xfrm>
              <a:custGeom>
                <a:rect b="b" l="l" r="r" t="t"/>
                <a:pathLst>
                  <a:path extrusionOk="0" h="61167" w="18128">
                    <a:moveTo>
                      <a:pt x="9250" y="61168"/>
                    </a:moveTo>
                    <a:cubicBezTo>
                      <a:pt x="5878" y="53943"/>
                      <a:pt x="1062" y="48645"/>
                      <a:pt x="1062" y="43347"/>
                    </a:cubicBezTo>
                    <a:cubicBezTo>
                      <a:pt x="1544" y="29380"/>
                      <a:pt x="-5199" y="13486"/>
                      <a:pt x="10213" y="0"/>
                    </a:cubicBezTo>
                    <a:cubicBezTo>
                      <a:pt x="13103" y="5298"/>
                      <a:pt x="16474" y="9151"/>
                      <a:pt x="16956" y="13486"/>
                    </a:cubicBezTo>
                    <a:cubicBezTo>
                      <a:pt x="19846" y="31788"/>
                      <a:pt x="17438" y="47200"/>
                      <a:pt x="9250" y="61168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4" name="Google Shape;434;p4"/>
              <p:cNvSpPr/>
              <p:nvPr/>
            </p:nvSpPr>
            <p:spPr>
              <a:xfrm>
                <a:off x="5320388" y="733531"/>
                <a:ext cx="17888" cy="59241"/>
              </a:xfrm>
              <a:custGeom>
                <a:rect b="b" l="l" r="r" t="t"/>
                <a:pathLst>
                  <a:path extrusionOk="0" h="59241" w="17888">
                    <a:moveTo>
                      <a:pt x="8315" y="0"/>
                    </a:moveTo>
                    <a:cubicBezTo>
                      <a:pt x="20838" y="14931"/>
                      <a:pt x="21319" y="42384"/>
                      <a:pt x="8315" y="59241"/>
                    </a:cubicBezTo>
                    <a:cubicBezTo>
                      <a:pt x="5426" y="53461"/>
                      <a:pt x="1091" y="48645"/>
                      <a:pt x="1091" y="43829"/>
                    </a:cubicBezTo>
                    <a:cubicBezTo>
                      <a:pt x="1572" y="29861"/>
                      <a:pt x="-4689" y="14449"/>
                      <a:pt x="8315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5" name="Google Shape;435;p4"/>
              <p:cNvSpPr/>
              <p:nvPr/>
            </p:nvSpPr>
            <p:spPr>
              <a:xfrm>
                <a:off x="5320388" y="819262"/>
                <a:ext cx="17858" cy="59722"/>
              </a:xfrm>
              <a:custGeom>
                <a:rect b="b" l="l" r="r" t="t"/>
                <a:pathLst>
                  <a:path extrusionOk="0" h="59722" w="17858">
                    <a:moveTo>
                      <a:pt x="9279" y="0"/>
                    </a:moveTo>
                    <a:cubicBezTo>
                      <a:pt x="21320" y="16857"/>
                      <a:pt x="20838" y="44310"/>
                      <a:pt x="6871" y="59723"/>
                    </a:cubicBezTo>
                    <a:cubicBezTo>
                      <a:pt x="4463" y="51535"/>
                      <a:pt x="1091" y="45274"/>
                      <a:pt x="610" y="39012"/>
                    </a:cubicBezTo>
                    <a:cubicBezTo>
                      <a:pt x="-835" y="16376"/>
                      <a:pt x="-354" y="13486"/>
                      <a:pt x="9279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6" name="Google Shape;436;p4"/>
              <p:cNvSpPr/>
              <p:nvPr/>
            </p:nvSpPr>
            <p:spPr>
              <a:xfrm>
                <a:off x="5450557" y="1315827"/>
                <a:ext cx="52016" cy="28189"/>
              </a:xfrm>
              <a:custGeom>
                <a:rect b="b" l="l" r="r" t="t"/>
                <a:pathLst>
                  <a:path extrusionOk="0" h="28189" w="52016">
                    <a:moveTo>
                      <a:pt x="0" y="18302"/>
                    </a:moveTo>
                    <a:cubicBezTo>
                      <a:pt x="17820" y="13486"/>
                      <a:pt x="32751" y="482"/>
                      <a:pt x="52017" y="0"/>
                    </a:cubicBezTo>
                    <a:cubicBezTo>
                      <a:pt x="46237" y="19265"/>
                      <a:pt x="28898" y="20710"/>
                      <a:pt x="14931" y="27453"/>
                    </a:cubicBezTo>
                    <a:cubicBezTo>
                      <a:pt x="11078" y="29380"/>
                      <a:pt x="4816" y="26972"/>
                      <a:pt x="0" y="26490"/>
                    </a:cubicBezTo>
                    <a:cubicBezTo>
                      <a:pt x="482" y="24082"/>
                      <a:pt x="482" y="21192"/>
                      <a:pt x="0" y="18302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7" name="Google Shape;437;p4"/>
              <p:cNvSpPr/>
              <p:nvPr/>
            </p:nvSpPr>
            <p:spPr>
              <a:xfrm>
                <a:off x="5329009" y="1246472"/>
                <a:ext cx="23519" cy="53943"/>
              </a:xfrm>
              <a:custGeom>
                <a:rect b="b" l="l" r="r" t="t"/>
                <a:pathLst>
                  <a:path extrusionOk="0" h="53943" w="23519">
                    <a:moveTo>
                      <a:pt x="4992" y="0"/>
                    </a:moveTo>
                    <a:cubicBezTo>
                      <a:pt x="11253" y="14449"/>
                      <a:pt x="17515" y="28898"/>
                      <a:pt x="23294" y="43829"/>
                    </a:cubicBezTo>
                    <a:cubicBezTo>
                      <a:pt x="24258" y="46237"/>
                      <a:pt x="21849" y="50090"/>
                      <a:pt x="21368" y="53943"/>
                    </a:cubicBezTo>
                    <a:cubicBezTo>
                      <a:pt x="2102" y="41902"/>
                      <a:pt x="-6085" y="19747"/>
                      <a:pt x="4992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8" name="Google Shape;438;p4"/>
              <p:cNvSpPr/>
              <p:nvPr/>
            </p:nvSpPr>
            <p:spPr>
              <a:xfrm>
                <a:off x="5370124" y="1321685"/>
                <a:ext cx="52979" cy="22762"/>
              </a:xfrm>
              <a:custGeom>
                <a:rect b="b" l="l" r="r" t="t"/>
                <a:pathLst>
                  <a:path extrusionOk="0" h="22762" w="52979">
                    <a:moveTo>
                      <a:pt x="52980" y="20150"/>
                    </a:moveTo>
                    <a:cubicBezTo>
                      <a:pt x="32270" y="27375"/>
                      <a:pt x="11078" y="19187"/>
                      <a:pt x="0" y="885"/>
                    </a:cubicBezTo>
                    <a:cubicBezTo>
                      <a:pt x="12041" y="-2968"/>
                      <a:pt x="38531" y="6183"/>
                      <a:pt x="52980" y="2015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39" name="Google Shape;439;p4"/>
              <p:cNvSpPr/>
              <p:nvPr/>
            </p:nvSpPr>
            <p:spPr>
              <a:xfrm>
                <a:off x="5335882" y="661767"/>
                <a:ext cx="40022" cy="43828"/>
              </a:xfrm>
              <a:custGeom>
                <a:rect b="b" l="l" r="r" t="t"/>
                <a:pathLst>
                  <a:path extrusionOk="0" h="43828" w="40022">
                    <a:moveTo>
                      <a:pt x="40022" y="0"/>
                    </a:moveTo>
                    <a:cubicBezTo>
                      <a:pt x="27981" y="16857"/>
                      <a:pt x="20275" y="28898"/>
                      <a:pt x="12087" y="39494"/>
                    </a:cubicBezTo>
                    <a:cubicBezTo>
                      <a:pt x="10161" y="42384"/>
                      <a:pt x="4863" y="42384"/>
                      <a:pt x="1491" y="43829"/>
                    </a:cubicBezTo>
                    <a:cubicBezTo>
                      <a:pt x="1010" y="39976"/>
                      <a:pt x="-917" y="34678"/>
                      <a:pt x="528" y="32270"/>
                    </a:cubicBezTo>
                    <a:cubicBezTo>
                      <a:pt x="7271" y="21674"/>
                      <a:pt x="14977" y="12041"/>
                      <a:pt x="23646" y="2408"/>
                    </a:cubicBezTo>
                    <a:cubicBezTo>
                      <a:pt x="25573" y="482"/>
                      <a:pt x="31353" y="1445"/>
                      <a:pt x="40022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0" name="Google Shape;440;p4"/>
              <p:cNvSpPr/>
              <p:nvPr/>
            </p:nvSpPr>
            <p:spPr>
              <a:xfrm>
                <a:off x="5594084" y="877223"/>
                <a:ext cx="59241" cy="14765"/>
              </a:xfrm>
              <a:custGeom>
                <a:rect b="b" l="l" r="r" t="t"/>
                <a:pathLst>
                  <a:path extrusionOk="0" h="14765" w="59241">
                    <a:moveTo>
                      <a:pt x="0" y="8504"/>
                    </a:moveTo>
                    <a:cubicBezTo>
                      <a:pt x="2890" y="5614"/>
                      <a:pt x="5298" y="798"/>
                      <a:pt x="8188" y="798"/>
                    </a:cubicBezTo>
                    <a:cubicBezTo>
                      <a:pt x="22155" y="-165"/>
                      <a:pt x="36604" y="-165"/>
                      <a:pt x="50572" y="316"/>
                    </a:cubicBezTo>
                    <a:cubicBezTo>
                      <a:pt x="53461" y="316"/>
                      <a:pt x="56351" y="5614"/>
                      <a:pt x="59241" y="8023"/>
                    </a:cubicBezTo>
                    <a:cubicBezTo>
                      <a:pt x="56351" y="9949"/>
                      <a:pt x="53943" y="13802"/>
                      <a:pt x="51053" y="14284"/>
                    </a:cubicBezTo>
                    <a:cubicBezTo>
                      <a:pt x="34678" y="14765"/>
                      <a:pt x="18784" y="14765"/>
                      <a:pt x="2408" y="14765"/>
                    </a:cubicBezTo>
                    <a:cubicBezTo>
                      <a:pt x="1445" y="12357"/>
                      <a:pt x="963" y="10431"/>
                      <a:pt x="0" y="8504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1" name="Google Shape;441;p4"/>
              <p:cNvSpPr/>
              <p:nvPr/>
            </p:nvSpPr>
            <p:spPr>
              <a:xfrm>
                <a:off x="5650436" y="634434"/>
                <a:ext cx="56392" cy="14810"/>
              </a:xfrm>
              <a:custGeom>
                <a:rect b="b" l="l" r="r" t="t"/>
                <a:pathLst>
                  <a:path extrusionOk="0" h="14810" w="56392">
                    <a:moveTo>
                      <a:pt x="27453" y="14810"/>
                    </a:moveTo>
                    <a:cubicBezTo>
                      <a:pt x="20710" y="14329"/>
                      <a:pt x="12522" y="14329"/>
                      <a:pt x="4335" y="12884"/>
                    </a:cubicBezTo>
                    <a:cubicBezTo>
                      <a:pt x="2408" y="12402"/>
                      <a:pt x="0" y="8549"/>
                      <a:pt x="0" y="6622"/>
                    </a:cubicBezTo>
                    <a:cubicBezTo>
                      <a:pt x="0" y="4696"/>
                      <a:pt x="2890" y="843"/>
                      <a:pt x="4816" y="361"/>
                    </a:cubicBezTo>
                    <a:cubicBezTo>
                      <a:pt x="20228" y="-120"/>
                      <a:pt x="35641" y="-120"/>
                      <a:pt x="51053" y="361"/>
                    </a:cubicBezTo>
                    <a:cubicBezTo>
                      <a:pt x="52980" y="361"/>
                      <a:pt x="56833" y="4696"/>
                      <a:pt x="56351" y="5659"/>
                    </a:cubicBezTo>
                    <a:cubicBezTo>
                      <a:pt x="55388" y="8549"/>
                      <a:pt x="52980" y="12884"/>
                      <a:pt x="50572" y="13365"/>
                    </a:cubicBezTo>
                    <a:cubicBezTo>
                      <a:pt x="43347" y="14810"/>
                      <a:pt x="36123" y="14329"/>
                      <a:pt x="27453" y="14810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2" name="Google Shape;442;p4"/>
              <p:cNvSpPr/>
              <p:nvPr/>
            </p:nvSpPr>
            <p:spPr>
              <a:xfrm>
                <a:off x="5562296" y="633832"/>
                <a:ext cx="59722" cy="15578"/>
              </a:xfrm>
              <a:custGeom>
                <a:rect b="b" l="l" r="r" t="t"/>
                <a:pathLst>
                  <a:path extrusionOk="0" h="15578" w="59722">
                    <a:moveTo>
                      <a:pt x="0" y="2890"/>
                    </a:moveTo>
                    <a:cubicBezTo>
                      <a:pt x="22155" y="-1445"/>
                      <a:pt x="40457" y="0"/>
                      <a:pt x="59723" y="1445"/>
                    </a:cubicBezTo>
                    <a:cubicBezTo>
                      <a:pt x="58760" y="18302"/>
                      <a:pt x="47682" y="15412"/>
                      <a:pt x="39976" y="14449"/>
                    </a:cubicBezTo>
                    <a:cubicBezTo>
                      <a:pt x="27453" y="13486"/>
                      <a:pt x="11078" y="22155"/>
                      <a:pt x="0" y="2890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3" name="Google Shape;443;p4"/>
              <p:cNvSpPr/>
              <p:nvPr/>
            </p:nvSpPr>
            <p:spPr>
              <a:xfrm>
                <a:off x="5481864" y="633984"/>
                <a:ext cx="59722" cy="15095"/>
              </a:xfrm>
              <a:custGeom>
                <a:rect b="b" l="l" r="r" t="t"/>
                <a:pathLst>
                  <a:path extrusionOk="0" h="15095" w="59722">
                    <a:moveTo>
                      <a:pt x="0" y="6591"/>
                    </a:moveTo>
                    <a:cubicBezTo>
                      <a:pt x="18302" y="-2560"/>
                      <a:pt x="36123" y="330"/>
                      <a:pt x="59723" y="811"/>
                    </a:cubicBezTo>
                    <a:cubicBezTo>
                      <a:pt x="52980" y="8036"/>
                      <a:pt x="50090" y="13815"/>
                      <a:pt x="47200" y="13815"/>
                    </a:cubicBezTo>
                    <a:cubicBezTo>
                      <a:pt x="31306" y="13815"/>
                      <a:pt x="13967" y="19595"/>
                      <a:pt x="0" y="6591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444" name="Google Shape;444;p4"/>
            <p:cNvGrpSpPr/>
            <p:nvPr/>
          </p:nvGrpSpPr>
          <p:grpSpPr>
            <a:xfrm>
              <a:off x="3139778" y="230690"/>
              <a:ext cx="534132" cy="720526"/>
              <a:chOff x="4585541" y="631906"/>
              <a:chExt cx="534132" cy="720526"/>
            </a:xfrm>
          </p:grpSpPr>
          <p:sp>
            <p:nvSpPr>
              <p:cNvPr id="445" name="Google Shape;445;p4"/>
              <p:cNvSpPr/>
              <p:nvPr/>
            </p:nvSpPr>
            <p:spPr>
              <a:xfrm>
                <a:off x="4637343" y="684645"/>
                <a:ext cx="193349" cy="614806"/>
              </a:xfrm>
              <a:custGeom>
                <a:rect b="b" l="l" r="r" t="t"/>
                <a:pathLst>
                  <a:path extrusionOk="0" h="614806" w="193349">
                    <a:moveTo>
                      <a:pt x="156745" y="368692"/>
                    </a:moveTo>
                    <a:cubicBezTo>
                      <a:pt x="145668" y="369173"/>
                      <a:pt x="134590" y="370136"/>
                      <a:pt x="122068" y="370618"/>
                    </a:cubicBezTo>
                    <a:cubicBezTo>
                      <a:pt x="122068" y="408667"/>
                      <a:pt x="122068" y="446235"/>
                      <a:pt x="122068" y="485729"/>
                    </a:cubicBezTo>
                    <a:cubicBezTo>
                      <a:pt x="144223" y="486210"/>
                      <a:pt x="166378" y="487174"/>
                      <a:pt x="188533" y="487655"/>
                    </a:cubicBezTo>
                    <a:cubicBezTo>
                      <a:pt x="188533" y="530039"/>
                      <a:pt x="188533" y="572423"/>
                      <a:pt x="188533" y="614807"/>
                    </a:cubicBezTo>
                    <a:cubicBezTo>
                      <a:pt x="164452" y="614325"/>
                      <a:pt x="140851" y="613362"/>
                      <a:pt x="116770" y="612880"/>
                    </a:cubicBezTo>
                    <a:cubicBezTo>
                      <a:pt x="98949" y="612399"/>
                      <a:pt x="80647" y="612880"/>
                      <a:pt x="62827" y="612399"/>
                    </a:cubicBezTo>
                    <a:cubicBezTo>
                      <a:pt x="30075" y="611917"/>
                      <a:pt x="3104" y="586872"/>
                      <a:pt x="214" y="554121"/>
                    </a:cubicBezTo>
                    <a:cubicBezTo>
                      <a:pt x="-268" y="550268"/>
                      <a:pt x="214" y="546415"/>
                      <a:pt x="214" y="543043"/>
                    </a:cubicBezTo>
                    <a:cubicBezTo>
                      <a:pt x="214" y="385549"/>
                      <a:pt x="214" y="228054"/>
                      <a:pt x="214" y="70560"/>
                    </a:cubicBezTo>
                    <a:cubicBezTo>
                      <a:pt x="214" y="47923"/>
                      <a:pt x="6475" y="28657"/>
                      <a:pt x="24296" y="15171"/>
                    </a:cubicBezTo>
                    <a:cubicBezTo>
                      <a:pt x="33447" y="7947"/>
                      <a:pt x="45488" y="1686"/>
                      <a:pt x="56084" y="1204"/>
                    </a:cubicBezTo>
                    <a:cubicBezTo>
                      <a:pt x="101839" y="-722"/>
                      <a:pt x="147594" y="241"/>
                      <a:pt x="193350" y="241"/>
                    </a:cubicBezTo>
                    <a:cubicBezTo>
                      <a:pt x="193350" y="42143"/>
                      <a:pt x="193350" y="84045"/>
                      <a:pt x="193350" y="125948"/>
                    </a:cubicBezTo>
                    <a:cubicBezTo>
                      <a:pt x="170231" y="125948"/>
                      <a:pt x="147113" y="125948"/>
                      <a:pt x="122549" y="125948"/>
                    </a:cubicBezTo>
                    <a:cubicBezTo>
                      <a:pt x="122549" y="165923"/>
                      <a:pt x="122549" y="203491"/>
                      <a:pt x="122549" y="242503"/>
                    </a:cubicBezTo>
                    <a:cubicBezTo>
                      <a:pt x="134109" y="243466"/>
                      <a:pt x="145668" y="243948"/>
                      <a:pt x="157227" y="244911"/>
                    </a:cubicBezTo>
                    <a:cubicBezTo>
                      <a:pt x="156745" y="285850"/>
                      <a:pt x="156745" y="327271"/>
                      <a:pt x="156745" y="368692"/>
                    </a:cubicBezTo>
                    <a:close/>
                  </a:path>
                </a:pathLst>
              </a:custGeom>
              <a:solidFill>
                <a:srgbClr val="7ECA2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6" name="Google Shape;446;p4"/>
              <p:cNvSpPr/>
              <p:nvPr/>
            </p:nvSpPr>
            <p:spPr>
              <a:xfrm>
                <a:off x="4825395" y="1171406"/>
                <a:ext cx="239532" cy="130046"/>
              </a:xfrm>
              <a:custGeom>
                <a:rect b="b" l="l" r="r" t="t"/>
                <a:pathLst>
                  <a:path extrusionOk="0" h="130046" w="239532">
                    <a:moveTo>
                      <a:pt x="0" y="128045"/>
                    </a:moveTo>
                    <a:cubicBezTo>
                      <a:pt x="0" y="85662"/>
                      <a:pt x="0" y="43278"/>
                      <a:pt x="0" y="894"/>
                    </a:cubicBezTo>
                    <a:cubicBezTo>
                      <a:pt x="60686" y="412"/>
                      <a:pt x="121372" y="-551"/>
                      <a:pt x="182058" y="412"/>
                    </a:cubicBezTo>
                    <a:cubicBezTo>
                      <a:pt x="216736" y="894"/>
                      <a:pt x="241781" y="33163"/>
                      <a:pt x="239373" y="67841"/>
                    </a:cubicBezTo>
                    <a:cubicBezTo>
                      <a:pt x="236964" y="102519"/>
                      <a:pt x="212401" y="128527"/>
                      <a:pt x="175315" y="129490"/>
                    </a:cubicBezTo>
                    <a:cubicBezTo>
                      <a:pt x="133413" y="130454"/>
                      <a:pt x="91511" y="129972"/>
                      <a:pt x="49127" y="129490"/>
                    </a:cubicBezTo>
                    <a:cubicBezTo>
                      <a:pt x="33233" y="128527"/>
                      <a:pt x="16857" y="128045"/>
                      <a:pt x="0" y="128045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7" name="Google Shape;447;p4"/>
              <p:cNvSpPr/>
              <p:nvPr/>
            </p:nvSpPr>
            <p:spPr>
              <a:xfrm>
                <a:off x="4830211" y="683441"/>
                <a:ext cx="235218" cy="127286"/>
              </a:xfrm>
              <a:custGeom>
                <a:rect b="b" l="l" r="r" t="t"/>
                <a:pathLst>
                  <a:path extrusionOk="0" h="127286" w="235218">
                    <a:moveTo>
                      <a:pt x="0" y="126670"/>
                    </a:moveTo>
                    <a:cubicBezTo>
                      <a:pt x="0" y="84768"/>
                      <a:pt x="0" y="42866"/>
                      <a:pt x="0" y="963"/>
                    </a:cubicBezTo>
                    <a:cubicBezTo>
                      <a:pt x="58278" y="482"/>
                      <a:pt x="117038" y="482"/>
                      <a:pt x="175315" y="0"/>
                    </a:cubicBezTo>
                    <a:cubicBezTo>
                      <a:pt x="205658" y="0"/>
                      <a:pt x="237928" y="28898"/>
                      <a:pt x="235038" y="67429"/>
                    </a:cubicBezTo>
                    <a:cubicBezTo>
                      <a:pt x="232630" y="102588"/>
                      <a:pt x="209030" y="127152"/>
                      <a:pt x="172907" y="127152"/>
                    </a:cubicBezTo>
                    <a:cubicBezTo>
                      <a:pt x="115111" y="127633"/>
                      <a:pt x="57315" y="126670"/>
                      <a:pt x="0" y="126670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8" name="Google Shape;448;p4"/>
              <p:cNvSpPr/>
              <p:nvPr/>
            </p:nvSpPr>
            <p:spPr>
              <a:xfrm>
                <a:off x="4794089" y="927980"/>
                <a:ext cx="194732" cy="125972"/>
              </a:xfrm>
              <a:custGeom>
                <a:rect b="b" l="l" r="r" t="t"/>
                <a:pathLst>
                  <a:path extrusionOk="0" h="125972" w="194732">
                    <a:moveTo>
                      <a:pt x="0" y="125356"/>
                    </a:moveTo>
                    <a:cubicBezTo>
                      <a:pt x="0" y="83936"/>
                      <a:pt x="0" y="42515"/>
                      <a:pt x="0" y="1095"/>
                    </a:cubicBezTo>
                    <a:cubicBezTo>
                      <a:pt x="46237" y="613"/>
                      <a:pt x="92474" y="-350"/>
                      <a:pt x="139193" y="131"/>
                    </a:cubicBezTo>
                    <a:cubicBezTo>
                      <a:pt x="170499" y="613"/>
                      <a:pt x="196989" y="31919"/>
                      <a:pt x="194581" y="66597"/>
                    </a:cubicBezTo>
                    <a:cubicBezTo>
                      <a:pt x="192654" y="100311"/>
                      <a:pt x="169536" y="125838"/>
                      <a:pt x="136784" y="125838"/>
                    </a:cubicBezTo>
                    <a:cubicBezTo>
                      <a:pt x="91029" y="126320"/>
                      <a:pt x="45755" y="125356"/>
                      <a:pt x="0" y="125356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49" name="Google Shape;449;p4"/>
              <p:cNvSpPr/>
              <p:nvPr/>
            </p:nvSpPr>
            <p:spPr>
              <a:xfrm>
                <a:off x="4792162" y="1089626"/>
                <a:ext cx="37085" cy="49221"/>
              </a:xfrm>
              <a:custGeom>
                <a:rect b="b" l="l" r="r" t="t"/>
                <a:pathLst>
                  <a:path extrusionOk="0" h="49221" w="37085">
                    <a:moveTo>
                      <a:pt x="482" y="315"/>
                    </a:moveTo>
                    <a:cubicBezTo>
                      <a:pt x="10114" y="315"/>
                      <a:pt x="17339" y="-649"/>
                      <a:pt x="24563" y="796"/>
                    </a:cubicBezTo>
                    <a:cubicBezTo>
                      <a:pt x="28898" y="1278"/>
                      <a:pt x="32751" y="5131"/>
                      <a:pt x="36604" y="7539"/>
                    </a:cubicBezTo>
                    <a:cubicBezTo>
                      <a:pt x="33233" y="10911"/>
                      <a:pt x="30343" y="14282"/>
                      <a:pt x="26490" y="17172"/>
                    </a:cubicBezTo>
                    <a:cubicBezTo>
                      <a:pt x="24082" y="18617"/>
                      <a:pt x="21192" y="19098"/>
                      <a:pt x="13486" y="21025"/>
                    </a:cubicBezTo>
                    <a:cubicBezTo>
                      <a:pt x="23118" y="27768"/>
                      <a:pt x="30343" y="32584"/>
                      <a:pt x="37086" y="37400"/>
                    </a:cubicBezTo>
                    <a:cubicBezTo>
                      <a:pt x="27453" y="48478"/>
                      <a:pt x="14931" y="52331"/>
                      <a:pt x="6261" y="46551"/>
                    </a:cubicBezTo>
                    <a:cubicBezTo>
                      <a:pt x="3372" y="44625"/>
                      <a:pt x="482" y="39809"/>
                      <a:pt x="0" y="35956"/>
                    </a:cubicBezTo>
                    <a:cubicBezTo>
                      <a:pt x="0" y="24878"/>
                      <a:pt x="482" y="13800"/>
                      <a:pt x="482" y="315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0" name="Google Shape;450;p4"/>
              <p:cNvSpPr/>
              <p:nvPr/>
            </p:nvSpPr>
            <p:spPr>
              <a:xfrm>
                <a:off x="4795052" y="845919"/>
                <a:ext cx="33760" cy="46671"/>
              </a:xfrm>
              <a:custGeom>
                <a:rect b="b" l="l" r="r" t="t"/>
                <a:pathLst>
                  <a:path extrusionOk="0" h="46671" w="33760">
                    <a:moveTo>
                      <a:pt x="13968" y="19580"/>
                    </a:moveTo>
                    <a:cubicBezTo>
                      <a:pt x="13486" y="31621"/>
                      <a:pt x="20710" y="29694"/>
                      <a:pt x="26008" y="31621"/>
                    </a:cubicBezTo>
                    <a:cubicBezTo>
                      <a:pt x="29380" y="32584"/>
                      <a:pt x="31306" y="37400"/>
                      <a:pt x="33714" y="40290"/>
                    </a:cubicBezTo>
                    <a:cubicBezTo>
                      <a:pt x="30825" y="42217"/>
                      <a:pt x="28417" y="45588"/>
                      <a:pt x="25527" y="46070"/>
                    </a:cubicBezTo>
                    <a:cubicBezTo>
                      <a:pt x="17339" y="47033"/>
                      <a:pt x="9633" y="46552"/>
                      <a:pt x="0" y="46552"/>
                    </a:cubicBezTo>
                    <a:cubicBezTo>
                      <a:pt x="0" y="31139"/>
                      <a:pt x="0" y="17172"/>
                      <a:pt x="0" y="315"/>
                    </a:cubicBezTo>
                    <a:cubicBezTo>
                      <a:pt x="9151" y="315"/>
                      <a:pt x="16857" y="-649"/>
                      <a:pt x="25045" y="796"/>
                    </a:cubicBezTo>
                    <a:cubicBezTo>
                      <a:pt x="28417" y="1278"/>
                      <a:pt x="32270" y="5613"/>
                      <a:pt x="33714" y="8984"/>
                    </a:cubicBezTo>
                    <a:cubicBezTo>
                      <a:pt x="34196" y="10911"/>
                      <a:pt x="30825" y="15727"/>
                      <a:pt x="27935" y="17172"/>
                    </a:cubicBezTo>
                    <a:cubicBezTo>
                      <a:pt x="23600" y="18135"/>
                      <a:pt x="18784" y="18617"/>
                      <a:pt x="13968" y="19580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1" name="Google Shape;451;p4"/>
              <p:cNvSpPr/>
              <p:nvPr/>
            </p:nvSpPr>
            <p:spPr>
              <a:xfrm>
                <a:off x="4942432" y="844745"/>
                <a:ext cx="58800" cy="19745"/>
              </a:xfrm>
              <a:custGeom>
                <a:rect b="b" l="l" r="r" t="t"/>
                <a:pathLst>
                  <a:path extrusionOk="0" h="19745" w="58800">
                    <a:moveTo>
                      <a:pt x="0" y="6305"/>
                    </a:moveTo>
                    <a:cubicBezTo>
                      <a:pt x="4816" y="4378"/>
                      <a:pt x="9633" y="1007"/>
                      <a:pt x="14931" y="525"/>
                    </a:cubicBezTo>
                    <a:cubicBezTo>
                      <a:pt x="26490" y="-438"/>
                      <a:pt x="38531" y="43"/>
                      <a:pt x="50572" y="1007"/>
                    </a:cubicBezTo>
                    <a:cubicBezTo>
                      <a:pt x="53461" y="1488"/>
                      <a:pt x="57796" y="5823"/>
                      <a:pt x="58759" y="9194"/>
                    </a:cubicBezTo>
                    <a:cubicBezTo>
                      <a:pt x="59241" y="11121"/>
                      <a:pt x="55388" y="17382"/>
                      <a:pt x="53461" y="17382"/>
                    </a:cubicBezTo>
                    <a:cubicBezTo>
                      <a:pt x="35641" y="18346"/>
                      <a:pt x="17339" y="24125"/>
                      <a:pt x="963" y="13048"/>
                    </a:cubicBezTo>
                    <a:cubicBezTo>
                      <a:pt x="963" y="10639"/>
                      <a:pt x="482" y="8713"/>
                      <a:pt x="0" y="6305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2" name="Google Shape;452;p4"/>
              <p:cNvSpPr/>
              <p:nvPr/>
            </p:nvSpPr>
            <p:spPr>
              <a:xfrm>
                <a:off x="4943877" y="1119160"/>
                <a:ext cx="57796" cy="19546"/>
              </a:xfrm>
              <a:custGeom>
                <a:rect b="b" l="l" r="r" t="t"/>
                <a:pathLst>
                  <a:path extrusionOk="0" h="19546" w="57796">
                    <a:moveTo>
                      <a:pt x="30343" y="642"/>
                    </a:moveTo>
                    <a:cubicBezTo>
                      <a:pt x="36123" y="642"/>
                      <a:pt x="42384" y="-321"/>
                      <a:pt x="48163" y="1124"/>
                    </a:cubicBezTo>
                    <a:cubicBezTo>
                      <a:pt x="51535" y="2087"/>
                      <a:pt x="54425" y="5940"/>
                      <a:pt x="57796" y="8348"/>
                    </a:cubicBezTo>
                    <a:cubicBezTo>
                      <a:pt x="54906" y="11720"/>
                      <a:pt x="52017" y="17981"/>
                      <a:pt x="48645" y="18463"/>
                    </a:cubicBezTo>
                    <a:cubicBezTo>
                      <a:pt x="36123" y="19908"/>
                      <a:pt x="23600" y="19908"/>
                      <a:pt x="11078" y="18463"/>
                    </a:cubicBezTo>
                    <a:cubicBezTo>
                      <a:pt x="7225" y="17981"/>
                      <a:pt x="3853" y="12683"/>
                      <a:pt x="0" y="9312"/>
                    </a:cubicBezTo>
                    <a:cubicBezTo>
                      <a:pt x="3372" y="6422"/>
                      <a:pt x="6743" y="1605"/>
                      <a:pt x="11078" y="642"/>
                    </a:cubicBezTo>
                    <a:cubicBezTo>
                      <a:pt x="16857" y="-803"/>
                      <a:pt x="23600" y="642"/>
                      <a:pt x="30343" y="642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3" name="Google Shape;453;p4"/>
              <p:cNvSpPr/>
              <p:nvPr/>
            </p:nvSpPr>
            <p:spPr>
              <a:xfrm>
                <a:off x="4858109" y="845390"/>
                <a:ext cx="56869" cy="18381"/>
              </a:xfrm>
              <a:custGeom>
                <a:rect b="b" l="l" r="r" t="t"/>
                <a:pathLst>
                  <a:path extrusionOk="0" h="18381" w="56869">
                    <a:moveTo>
                      <a:pt x="28453" y="17700"/>
                    </a:moveTo>
                    <a:cubicBezTo>
                      <a:pt x="21711" y="17700"/>
                      <a:pt x="14968" y="18663"/>
                      <a:pt x="8225" y="17218"/>
                    </a:cubicBezTo>
                    <a:cubicBezTo>
                      <a:pt x="4853" y="16255"/>
                      <a:pt x="1482" y="11920"/>
                      <a:pt x="37" y="8067"/>
                    </a:cubicBezTo>
                    <a:cubicBezTo>
                      <a:pt x="-445" y="6141"/>
                      <a:pt x="3890" y="843"/>
                      <a:pt x="6298" y="361"/>
                    </a:cubicBezTo>
                    <a:cubicBezTo>
                      <a:pt x="21229" y="-120"/>
                      <a:pt x="36160" y="-120"/>
                      <a:pt x="51090" y="361"/>
                    </a:cubicBezTo>
                    <a:cubicBezTo>
                      <a:pt x="53498" y="361"/>
                      <a:pt x="56870" y="5659"/>
                      <a:pt x="56870" y="8067"/>
                    </a:cubicBezTo>
                    <a:cubicBezTo>
                      <a:pt x="56870" y="10957"/>
                      <a:pt x="53017" y="15292"/>
                      <a:pt x="50609" y="15774"/>
                    </a:cubicBezTo>
                    <a:cubicBezTo>
                      <a:pt x="43384" y="17218"/>
                      <a:pt x="35678" y="17218"/>
                      <a:pt x="28453" y="18182"/>
                    </a:cubicBezTo>
                    <a:cubicBezTo>
                      <a:pt x="28453" y="18663"/>
                      <a:pt x="28453" y="18182"/>
                      <a:pt x="28453" y="1770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4" name="Google Shape;454;p4"/>
              <p:cNvSpPr/>
              <p:nvPr/>
            </p:nvSpPr>
            <p:spPr>
              <a:xfrm>
                <a:off x="4857149" y="1118839"/>
                <a:ext cx="57384" cy="18542"/>
              </a:xfrm>
              <a:custGeom>
                <a:rect b="b" l="l" r="r" t="t"/>
                <a:pathLst>
                  <a:path extrusionOk="0" h="18542" w="57384">
                    <a:moveTo>
                      <a:pt x="28932" y="0"/>
                    </a:moveTo>
                    <a:cubicBezTo>
                      <a:pt x="36638" y="482"/>
                      <a:pt x="43381" y="0"/>
                      <a:pt x="49642" y="1445"/>
                    </a:cubicBezTo>
                    <a:cubicBezTo>
                      <a:pt x="53013" y="2408"/>
                      <a:pt x="56385" y="6743"/>
                      <a:pt x="57348" y="10114"/>
                    </a:cubicBezTo>
                    <a:cubicBezTo>
                      <a:pt x="57830" y="12041"/>
                      <a:pt x="53495" y="17820"/>
                      <a:pt x="51087" y="17820"/>
                    </a:cubicBezTo>
                    <a:cubicBezTo>
                      <a:pt x="36156" y="18784"/>
                      <a:pt x="21707" y="18784"/>
                      <a:pt x="6776" y="17820"/>
                    </a:cubicBezTo>
                    <a:cubicBezTo>
                      <a:pt x="4368" y="17820"/>
                      <a:pt x="515" y="12041"/>
                      <a:pt x="34" y="8188"/>
                    </a:cubicBezTo>
                    <a:cubicBezTo>
                      <a:pt x="-448" y="6261"/>
                      <a:pt x="4368" y="1927"/>
                      <a:pt x="7258" y="1445"/>
                    </a:cubicBezTo>
                    <a:cubicBezTo>
                      <a:pt x="14964" y="482"/>
                      <a:pt x="22670" y="482"/>
                      <a:pt x="28932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5" name="Google Shape;455;p4"/>
              <p:cNvSpPr/>
              <p:nvPr/>
            </p:nvSpPr>
            <p:spPr>
              <a:xfrm>
                <a:off x="4993452" y="631906"/>
                <a:ext cx="55421" cy="24081"/>
              </a:xfrm>
              <a:custGeom>
                <a:rect b="b" l="l" r="r" t="t"/>
                <a:pathLst>
                  <a:path extrusionOk="0" h="24081" w="55421">
                    <a:moveTo>
                      <a:pt x="21226" y="0"/>
                    </a:moveTo>
                    <a:cubicBezTo>
                      <a:pt x="31340" y="2890"/>
                      <a:pt x="41454" y="4816"/>
                      <a:pt x="51087" y="8669"/>
                    </a:cubicBezTo>
                    <a:cubicBezTo>
                      <a:pt x="53495" y="9633"/>
                      <a:pt x="55422" y="15894"/>
                      <a:pt x="55422" y="19265"/>
                    </a:cubicBezTo>
                    <a:cubicBezTo>
                      <a:pt x="55422" y="21192"/>
                      <a:pt x="49642" y="24082"/>
                      <a:pt x="46752" y="24082"/>
                    </a:cubicBezTo>
                    <a:cubicBezTo>
                      <a:pt x="33748" y="22155"/>
                      <a:pt x="20262" y="20229"/>
                      <a:pt x="7258" y="17339"/>
                    </a:cubicBezTo>
                    <a:cubicBezTo>
                      <a:pt x="4368" y="16857"/>
                      <a:pt x="-448" y="12041"/>
                      <a:pt x="34" y="11078"/>
                    </a:cubicBezTo>
                    <a:cubicBezTo>
                      <a:pt x="997" y="7706"/>
                      <a:pt x="4368" y="3371"/>
                      <a:pt x="7258" y="2408"/>
                    </a:cubicBezTo>
                    <a:cubicBezTo>
                      <a:pt x="11111" y="963"/>
                      <a:pt x="15927" y="1927"/>
                      <a:pt x="20744" y="1927"/>
                    </a:cubicBezTo>
                    <a:cubicBezTo>
                      <a:pt x="20744" y="963"/>
                      <a:pt x="20744" y="482"/>
                      <a:pt x="21226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6" name="Google Shape;456;p4"/>
              <p:cNvSpPr/>
              <p:nvPr/>
            </p:nvSpPr>
            <p:spPr>
              <a:xfrm>
                <a:off x="5092174" y="743163"/>
                <a:ext cx="27499" cy="56832"/>
              </a:xfrm>
              <a:custGeom>
                <a:rect b="b" l="l" r="r" t="t"/>
                <a:pathLst>
                  <a:path extrusionOk="0" h="56832" w="27499">
                    <a:moveTo>
                      <a:pt x="27500" y="10596"/>
                    </a:moveTo>
                    <a:cubicBezTo>
                      <a:pt x="22684" y="26008"/>
                      <a:pt x="19794" y="38531"/>
                      <a:pt x="14977" y="51053"/>
                    </a:cubicBezTo>
                    <a:cubicBezTo>
                      <a:pt x="14014" y="53943"/>
                      <a:pt x="8235" y="54906"/>
                      <a:pt x="4381" y="56833"/>
                    </a:cubicBezTo>
                    <a:cubicBezTo>
                      <a:pt x="2936" y="52980"/>
                      <a:pt x="-435" y="49127"/>
                      <a:pt x="47" y="45755"/>
                    </a:cubicBezTo>
                    <a:cubicBezTo>
                      <a:pt x="1973" y="34196"/>
                      <a:pt x="4863" y="22637"/>
                      <a:pt x="8235" y="11078"/>
                    </a:cubicBezTo>
                    <a:cubicBezTo>
                      <a:pt x="9679" y="6743"/>
                      <a:pt x="13532" y="3371"/>
                      <a:pt x="16422" y="0"/>
                    </a:cubicBezTo>
                    <a:cubicBezTo>
                      <a:pt x="20275" y="2890"/>
                      <a:pt x="23647" y="6743"/>
                      <a:pt x="27500" y="10596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7" name="Google Shape;457;p4"/>
              <p:cNvSpPr/>
              <p:nvPr/>
            </p:nvSpPr>
            <p:spPr>
              <a:xfrm>
                <a:off x="4993422" y="1327350"/>
                <a:ext cx="56896" cy="25082"/>
              </a:xfrm>
              <a:custGeom>
                <a:rect b="b" l="l" r="r" t="t"/>
                <a:pathLst>
                  <a:path extrusionOk="0" h="25082" w="56896">
                    <a:moveTo>
                      <a:pt x="15476" y="25082"/>
                    </a:moveTo>
                    <a:cubicBezTo>
                      <a:pt x="10660" y="22192"/>
                      <a:pt x="546" y="18821"/>
                      <a:pt x="64" y="14968"/>
                    </a:cubicBezTo>
                    <a:cubicBezTo>
                      <a:pt x="-899" y="4853"/>
                      <a:pt x="9215" y="6298"/>
                      <a:pt x="16440" y="5335"/>
                    </a:cubicBezTo>
                    <a:cubicBezTo>
                      <a:pt x="26072" y="3890"/>
                      <a:pt x="35223" y="1000"/>
                      <a:pt x="44374" y="37"/>
                    </a:cubicBezTo>
                    <a:cubicBezTo>
                      <a:pt x="48228" y="-445"/>
                      <a:pt x="52562" y="3890"/>
                      <a:pt x="56897" y="5817"/>
                    </a:cubicBezTo>
                    <a:cubicBezTo>
                      <a:pt x="54489" y="9188"/>
                      <a:pt x="53044" y="14005"/>
                      <a:pt x="49672" y="14968"/>
                    </a:cubicBezTo>
                    <a:cubicBezTo>
                      <a:pt x="39558" y="18821"/>
                      <a:pt x="28962" y="21229"/>
                      <a:pt x="15476" y="25082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8" name="Google Shape;458;p4"/>
              <p:cNvSpPr/>
              <p:nvPr/>
            </p:nvSpPr>
            <p:spPr>
              <a:xfrm>
                <a:off x="5070066" y="1265737"/>
                <a:ext cx="39669" cy="52435"/>
              </a:xfrm>
              <a:custGeom>
                <a:rect b="b" l="l" r="r" t="t"/>
                <a:pathLst>
                  <a:path extrusionOk="0" h="52435" w="39669">
                    <a:moveTo>
                      <a:pt x="0" y="45274"/>
                    </a:moveTo>
                    <a:cubicBezTo>
                      <a:pt x="9633" y="30343"/>
                      <a:pt x="19265" y="14931"/>
                      <a:pt x="28416" y="0"/>
                    </a:cubicBezTo>
                    <a:cubicBezTo>
                      <a:pt x="37567" y="1445"/>
                      <a:pt x="41902" y="6261"/>
                      <a:pt x="38531" y="12523"/>
                    </a:cubicBezTo>
                    <a:cubicBezTo>
                      <a:pt x="31788" y="25045"/>
                      <a:pt x="24563" y="37086"/>
                      <a:pt x="16375" y="48163"/>
                    </a:cubicBezTo>
                    <a:cubicBezTo>
                      <a:pt x="11078" y="54906"/>
                      <a:pt x="4816" y="53462"/>
                      <a:pt x="0" y="45274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59" name="Google Shape;459;p4"/>
              <p:cNvSpPr/>
              <p:nvPr/>
            </p:nvSpPr>
            <p:spPr>
              <a:xfrm>
                <a:off x="5091693" y="1183378"/>
                <a:ext cx="27499" cy="55208"/>
              </a:xfrm>
              <a:custGeom>
                <a:rect b="b" l="l" r="r" t="t"/>
                <a:pathLst>
                  <a:path extrusionOk="0" h="55208" w="27499">
                    <a:moveTo>
                      <a:pt x="27500" y="43829"/>
                    </a:moveTo>
                    <a:cubicBezTo>
                      <a:pt x="24610" y="47200"/>
                      <a:pt x="21720" y="53943"/>
                      <a:pt x="17385" y="54906"/>
                    </a:cubicBezTo>
                    <a:cubicBezTo>
                      <a:pt x="9197" y="56833"/>
                      <a:pt x="9197" y="49127"/>
                      <a:pt x="7753" y="43347"/>
                    </a:cubicBezTo>
                    <a:cubicBezTo>
                      <a:pt x="5344" y="32751"/>
                      <a:pt x="1973" y="22155"/>
                      <a:pt x="47" y="11078"/>
                    </a:cubicBezTo>
                    <a:cubicBezTo>
                      <a:pt x="-435" y="7706"/>
                      <a:pt x="2936" y="3853"/>
                      <a:pt x="4863" y="0"/>
                    </a:cubicBezTo>
                    <a:cubicBezTo>
                      <a:pt x="8716" y="1927"/>
                      <a:pt x="14496" y="2408"/>
                      <a:pt x="15459" y="5298"/>
                    </a:cubicBezTo>
                    <a:cubicBezTo>
                      <a:pt x="19793" y="17339"/>
                      <a:pt x="23165" y="29380"/>
                      <a:pt x="27500" y="43829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0" name="Google Shape;460;p4"/>
              <p:cNvSpPr/>
              <p:nvPr/>
            </p:nvSpPr>
            <p:spPr>
              <a:xfrm>
                <a:off x="5069584" y="664076"/>
                <a:ext cx="39685" cy="50280"/>
              </a:xfrm>
              <a:custGeom>
                <a:rect b="b" l="l" r="r" t="t"/>
                <a:pathLst>
                  <a:path extrusionOk="0" h="50280" w="39685">
                    <a:moveTo>
                      <a:pt x="0" y="7324"/>
                    </a:moveTo>
                    <a:cubicBezTo>
                      <a:pt x="2890" y="-382"/>
                      <a:pt x="9633" y="-2309"/>
                      <a:pt x="13968" y="2989"/>
                    </a:cubicBezTo>
                    <a:cubicBezTo>
                      <a:pt x="23600" y="15030"/>
                      <a:pt x="31306" y="28516"/>
                      <a:pt x="39494" y="41520"/>
                    </a:cubicBezTo>
                    <a:cubicBezTo>
                      <a:pt x="40457" y="43447"/>
                      <a:pt x="37567" y="50190"/>
                      <a:pt x="35641" y="50190"/>
                    </a:cubicBezTo>
                    <a:cubicBezTo>
                      <a:pt x="31788" y="50671"/>
                      <a:pt x="26490" y="49226"/>
                      <a:pt x="24564" y="46336"/>
                    </a:cubicBezTo>
                    <a:cubicBezTo>
                      <a:pt x="15412" y="33814"/>
                      <a:pt x="7706" y="20328"/>
                      <a:pt x="0" y="7324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1" name="Google Shape;461;p4"/>
              <p:cNvSpPr/>
              <p:nvPr/>
            </p:nvSpPr>
            <p:spPr>
              <a:xfrm>
                <a:off x="5030449" y="1126001"/>
                <a:ext cx="51175" cy="35618"/>
              </a:xfrm>
              <a:custGeom>
                <a:rect b="b" l="l" r="r" t="t"/>
                <a:pathLst>
                  <a:path extrusionOk="0" h="35618" w="51175">
                    <a:moveTo>
                      <a:pt x="51176" y="32813"/>
                    </a:moveTo>
                    <a:cubicBezTo>
                      <a:pt x="47323" y="33777"/>
                      <a:pt x="42025" y="36667"/>
                      <a:pt x="38654" y="35222"/>
                    </a:cubicBezTo>
                    <a:cubicBezTo>
                      <a:pt x="26131" y="28960"/>
                      <a:pt x="14090" y="21254"/>
                      <a:pt x="2531" y="13548"/>
                    </a:cubicBezTo>
                    <a:cubicBezTo>
                      <a:pt x="604" y="12103"/>
                      <a:pt x="-359" y="7287"/>
                      <a:pt x="123" y="3915"/>
                    </a:cubicBezTo>
                    <a:cubicBezTo>
                      <a:pt x="604" y="1989"/>
                      <a:pt x="4939" y="-419"/>
                      <a:pt x="6866" y="62"/>
                    </a:cubicBezTo>
                    <a:cubicBezTo>
                      <a:pt x="24205" y="3434"/>
                      <a:pt x="38654" y="12103"/>
                      <a:pt x="50213" y="25589"/>
                    </a:cubicBezTo>
                    <a:cubicBezTo>
                      <a:pt x="50694" y="26552"/>
                      <a:pt x="50694" y="28479"/>
                      <a:pt x="51176" y="32813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2" name="Google Shape;462;p4"/>
              <p:cNvSpPr/>
              <p:nvPr/>
            </p:nvSpPr>
            <p:spPr>
              <a:xfrm>
                <a:off x="4821542" y="1333407"/>
                <a:ext cx="56351" cy="17098"/>
              </a:xfrm>
              <a:custGeom>
                <a:rect b="b" l="l" r="r" t="t"/>
                <a:pathLst>
                  <a:path extrusionOk="0" h="17098" w="56351">
                    <a:moveTo>
                      <a:pt x="28417" y="17098"/>
                    </a:moveTo>
                    <a:cubicBezTo>
                      <a:pt x="21192" y="16616"/>
                      <a:pt x="13486" y="17098"/>
                      <a:pt x="6261" y="15653"/>
                    </a:cubicBezTo>
                    <a:cubicBezTo>
                      <a:pt x="3853" y="15172"/>
                      <a:pt x="0" y="10837"/>
                      <a:pt x="0" y="8429"/>
                    </a:cubicBezTo>
                    <a:cubicBezTo>
                      <a:pt x="0" y="6020"/>
                      <a:pt x="3853" y="1204"/>
                      <a:pt x="6261" y="722"/>
                    </a:cubicBezTo>
                    <a:cubicBezTo>
                      <a:pt x="21192" y="-241"/>
                      <a:pt x="36123" y="-241"/>
                      <a:pt x="50572" y="722"/>
                    </a:cubicBezTo>
                    <a:cubicBezTo>
                      <a:pt x="52980" y="722"/>
                      <a:pt x="56351" y="5539"/>
                      <a:pt x="56351" y="8429"/>
                    </a:cubicBezTo>
                    <a:cubicBezTo>
                      <a:pt x="56351" y="11318"/>
                      <a:pt x="52980" y="15653"/>
                      <a:pt x="50572" y="16135"/>
                    </a:cubicBezTo>
                    <a:cubicBezTo>
                      <a:pt x="43347" y="17098"/>
                      <a:pt x="35641" y="16616"/>
                      <a:pt x="28417" y="16616"/>
                    </a:cubicBezTo>
                    <a:cubicBezTo>
                      <a:pt x="28417" y="16135"/>
                      <a:pt x="28417" y="16616"/>
                      <a:pt x="28417" y="17098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3" name="Google Shape;463;p4"/>
              <p:cNvSpPr/>
              <p:nvPr/>
            </p:nvSpPr>
            <p:spPr>
              <a:xfrm>
                <a:off x="4907713" y="1333287"/>
                <a:ext cx="56920" cy="16736"/>
              </a:xfrm>
              <a:custGeom>
                <a:rect b="b" l="l" r="r" t="t"/>
                <a:pathLst>
                  <a:path extrusionOk="0" h="16736" w="56920">
                    <a:moveTo>
                      <a:pt x="27013" y="16255"/>
                    </a:moveTo>
                    <a:cubicBezTo>
                      <a:pt x="20270" y="16255"/>
                      <a:pt x="13527" y="16737"/>
                      <a:pt x="6784" y="15774"/>
                    </a:cubicBezTo>
                    <a:cubicBezTo>
                      <a:pt x="3894" y="15292"/>
                      <a:pt x="41" y="11439"/>
                      <a:pt x="41" y="8549"/>
                    </a:cubicBezTo>
                    <a:cubicBezTo>
                      <a:pt x="-441" y="6141"/>
                      <a:pt x="3413" y="361"/>
                      <a:pt x="5339" y="361"/>
                    </a:cubicBezTo>
                    <a:cubicBezTo>
                      <a:pt x="20752" y="-120"/>
                      <a:pt x="36645" y="-120"/>
                      <a:pt x="52058" y="361"/>
                    </a:cubicBezTo>
                    <a:cubicBezTo>
                      <a:pt x="53984" y="361"/>
                      <a:pt x="57356" y="4696"/>
                      <a:pt x="56874" y="6623"/>
                    </a:cubicBezTo>
                    <a:cubicBezTo>
                      <a:pt x="56393" y="9512"/>
                      <a:pt x="53503" y="14329"/>
                      <a:pt x="51094" y="14810"/>
                    </a:cubicBezTo>
                    <a:cubicBezTo>
                      <a:pt x="42907" y="16255"/>
                      <a:pt x="34719" y="16255"/>
                      <a:pt x="26531" y="16737"/>
                    </a:cubicBezTo>
                    <a:cubicBezTo>
                      <a:pt x="27013" y="16737"/>
                      <a:pt x="27013" y="16737"/>
                      <a:pt x="27013" y="16255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4" name="Google Shape;464;p4"/>
              <p:cNvSpPr/>
              <p:nvPr/>
            </p:nvSpPr>
            <p:spPr>
              <a:xfrm>
                <a:off x="5026237" y="820660"/>
                <a:ext cx="53943" cy="34636"/>
              </a:xfrm>
              <a:custGeom>
                <a:rect b="b" l="l" r="r" t="t"/>
                <a:pathLst>
                  <a:path extrusionOk="0" h="34636" w="53943">
                    <a:moveTo>
                      <a:pt x="0" y="31353"/>
                    </a:moveTo>
                    <a:cubicBezTo>
                      <a:pt x="4335" y="25573"/>
                      <a:pt x="5298" y="22683"/>
                      <a:pt x="7706" y="21238"/>
                    </a:cubicBezTo>
                    <a:cubicBezTo>
                      <a:pt x="18784" y="14014"/>
                      <a:pt x="30343" y="6789"/>
                      <a:pt x="41902" y="528"/>
                    </a:cubicBezTo>
                    <a:cubicBezTo>
                      <a:pt x="44792" y="-917"/>
                      <a:pt x="50090" y="1010"/>
                      <a:pt x="53943" y="1491"/>
                    </a:cubicBezTo>
                    <a:cubicBezTo>
                      <a:pt x="53462" y="5344"/>
                      <a:pt x="53943" y="11124"/>
                      <a:pt x="52017" y="13051"/>
                    </a:cubicBezTo>
                    <a:cubicBezTo>
                      <a:pt x="41421" y="20757"/>
                      <a:pt x="29861" y="27981"/>
                      <a:pt x="17821" y="34243"/>
                    </a:cubicBezTo>
                    <a:cubicBezTo>
                      <a:pt x="13968" y="35687"/>
                      <a:pt x="7706" y="32798"/>
                      <a:pt x="0" y="31353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5" name="Google Shape;465;p4"/>
              <p:cNvSpPr/>
              <p:nvPr/>
            </p:nvSpPr>
            <p:spPr>
              <a:xfrm>
                <a:off x="5007263" y="1003246"/>
                <a:ext cx="29513" cy="53768"/>
              </a:xfrm>
              <a:custGeom>
                <a:rect b="b" l="l" r="r" t="t"/>
                <a:pathLst>
                  <a:path extrusionOk="0" h="53768" w="29513">
                    <a:moveTo>
                      <a:pt x="29088" y="0"/>
                    </a:moveTo>
                    <a:cubicBezTo>
                      <a:pt x="31496" y="22637"/>
                      <a:pt x="23309" y="37086"/>
                      <a:pt x="13676" y="51053"/>
                    </a:cubicBezTo>
                    <a:cubicBezTo>
                      <a:pt x="12231" y="52980"/>
                      <a:pt x="6451" y="54425"/>
                      <a:pt x="4525" y="53461"/>
                    </a:cubicBezTo>
                    <a:cubicBezTo>
                      <a:pt x="2117" y="52017"/>
                      <a:pt x="-773" y="47200"/>
                      <a:pt x="190" y="44792"/>
                    </a:cubicBezTo>
                    <a:cubicBezTo>
                      <a:pt x="5006" y="31788"/>
                      <a:pt x="10304" y="18784"/>
                      <a:pt x="16084" y="5780"/>
                    </a:cubicBezTo>
                    <a:cubicBezTo>
                      <a:pt x="17047" y="3371"/>
                      <a:pt x="22827" y="2408"/>
                      <a:pt x="29088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6" name="Google Shape;466;p4"/>
              <p:cNvSpPr/>
              <p:nvPr/>
            </p:nvSpPr>
            <p:spPr>
              <a:xfrm>
                <a:off x="4937134" y="1072348"/>
                <a:ext cx="54638" cy="29282"/>
              </a:xfrm>
              <a:custGeom>
                <a:rect b="b" l="l" r="r" t="t"/>
                <a:pathLst>
                  <a:path extrusionOk="0" h="29282" w="54638">
                    <a:moveTo>
                      <a:pt x="0" y="28670"/>
                    </a:moveTo>
                    <a:cubicBezTo>
                      <a:pt x="2890" y="23372"/>
                      <a:pt x="3372" y="19037"/>
                      <a:pt x="6261" y="17592"/>
                    </a:cubicBezTo>
                    <a:cubicBezTo>
                      <a:pt x="18784" y="11331"/>
                      <a:pt x="31788" y="5551"/>
                      <a:pt x="44792" y="253"/>
                    </a:cubicBezTo>
                    <a:cubicBezTo>
                      <a:pt x="47200" y="-710"/>
                      <a:pt x="52980" y="1217"/>
                      <a:pt x="53943" y="3625"/>
                    </a:cubicBezTo>
                    <a:cubicBezTo>
                      <a:pt x="55388" y="6033"/>
                      <a:pt x="54425" y="10849"/>
                      <a:pt x="52498" y="13257"/>
                    </a:cubicBezTo>
                    <a:cubicBezTo>
                      <a:pt x="44792" y="23853"/>
                      <a:pt x="19747" y="31560"/>
                      <a:pt x="0" y="2867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7" name="Google Shape;467;p4"/>
              <p:cNvSpPr/>
              <p:nvPr/>
            </p:nvSpPr>
            <p:spPr>
              <a:xfrm>
                <a:off x="4856701" y="1089512"/>
                <a:ext cx="55424" cy="17044"/>
              </a:xfrm>
              <a:custGeom>
                <a:rect b="b" l="l" r="r" t="t"/>
                <a:pathLst>
                  <a:path extrusionOk="0" h="17044" w="55424">
                    <a:moveTo>
                      <a:pt x="28898" y="428"/>
                    </a:moveTo>
                    <a:cubicBezTo>
                      <a:pt x="35641" y="428"/>
                      <a:pt x="42384" y="-53"/>
                      <a:pt x="48645" y="910"/>
                    </a:cubicBezTo>
                    <a:cubicBezTo>
                      <a:pt x="51535" y="1391"/>
                      <a:pt x="55870" y="6208"/>
                      <a:pt x="55388" y="7653"/>
                    </a:cubicBezTo>
                    <a:cubicBezTo>
                      <a:pt x="54425" y="11024"/>
                      <a:pt x="51053" y="16322"/>
                      <a:pt x="48163" y="16322"/>
                    </a:cubicBezTo>
                    <a:cubicBezTo>
                      <a:pt x="35160" y="17285"/>
                      <a:pt x="21674" y="17285"/>
                      <a:pt x="8188" y="16322"/>
                    </a:cubicBezTo>
                    <a:cubicBezTo>
                      <a:pt x="5298" y="16322"/>
                      <a:pt x="2408" y="11024"/>
                      <a:pt x="0" y="7653"/>
                    </a:cubicBezTo>
                    <a:cubicBezTo>
                      <a:pt x="2890" y="5244"/>
                      <a:pt x="5780" y="910"/>
                      <a:pt x="8670" y="428"/>
                    </a:cubicBezTo>
                    <a:cubicBezTo>
                      <a:pt x="15412" y="-535"/>
                      <a:pt x="22155" y="428"/>
                      <a:pt x="28898" y="428"/>
                    </a:cubicBezTo>
                    <a:cubicBezTo>
                      <a:pt x="28898" y="428"/>
                      <a:pt x="28898" y="428"/>
                      <a:pt x="28898" y="428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8" name="Google Shape;468;p4"/>
              <p:cNvSpPr/>
              <p:nvPr/>
            </p:nvSpPr>
            <p:spPr>
              <a:xfrm>
                <a:off x="5007544" y="920405"/>
                <a:ext cx="29329" cy="56351"/>
              </a:xfrm>
              <a:custGeom>
                <a:rect b="b" l="l" r="r" t="t"/>
                <a:pathLst>
                  <a:path extrusionOk="0" h="56351" w="29329">
                    <a:moveTo>
                      <a:pt x="3762" y="0"/>
                    </a:moveTo>
                    <a:cubicBezTo>
                      <a:pt x="22064" y="14449"/>
                      <a:pt x="25917" y="30343"/>
                      <a:pt x="29289" y="45755"/>
                    </a:cubicBezTo>
                    <a:cubicBezTo>
                      <a:pt x="29770" y="48645"/>
                      <a:pt x="25917" y="52980"/>
                      <a:pt x="24472" y="56351"/>
                    </a:cubicBezTo>
                    <a:cubicBezTo>
                      <a:pt x="21101" y="54425"/>
                      <a:pt x="15803" y="53461"/>
                      <a:pt x="14358" y="50572"/>
                    </a:cubicBezTo>
                    <a:cubicBezTo>
                      <a:pt x="9060" y="39494"/>
                      <a:pt x="4244" y="27935"/>
                      <a:pt x="390" y="15894"/>
                    </a:cubicBezTo>
                    <a:cubicBezTo>
                      <a:pt x="-1054" y="12523"/>
                      <a:pt x="1835" y="7706"/>
                      <a:pt x="3762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69" name="Google Shape;469;p4"/>
              <p:cNvSpPr/>
              <p:nvPr/>
            </p:nvSpPr>
            <p:spPr>
              <a:xfrm>
                <a:off x="4937616" y="878469"/>
                <a:ext cx="53480" cy="30951"/>
              </a:xfrm>
              <a:custGeom>
                <a:rect b="b" l="l" r="r" t="t"/>
                <a:pathLst>
                  <a:path extrusionOk="0" h="30951" w="53480">
                    <a:moveTo>
                      <a:pt x="0" y="6776"/>
                    </a:moveTo>
                    <a:cubicBezTo>
                      <a:pt x="3371" y="4368"/>
                      <a:pt x="7706" y="-448"/>
                      <a:pt x="9633" y="34"/>
                    </a:cubicBezTo>
                    <a:cubicBezTo>
                      <a:pt x="24082" y="5332"/>
                      <a:pt x="38049" y="11593"/>
                      <a:pt x="52017" y="18336"/>
                    </a:cubicBezTo>
                    <a:cubicBezTo>
                      <a:pt x="53461" y="19299"/>
                      <a:pt x="53943" y="25079"/>
                      <a:pt x="52980" y="27968"/>
                    </a:cubicBezTo>
                    <a:cubicBezTo>
                      <a:pt x="52498" y="29895"/>
                      <a:pt x="47200" y="31340"/>
                      <a:pt x="45274" y="30858"/>
                    </a:cubicBezTo>
                    <a:cubicBezTo>
                      <a:pt x="31306" y="25560"/>
                      <a:pt x="17820" y="19781"/>
                      <a:pt x="4335" y="13519"/>
                    </a:cubicBezTo>
                    <a:cubicBezTo>
                      <a:pt x="2890" y="13038"/>
                      <a:pt x="1926" y="10148"/>
                      <a:pt x="0" y="6776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0" name="Google Shape;470;p4"/>
              <p:cNvSpPr/>
              <p:nvPr/>
            </p:nvSpPr>
            <p:spPr>
              <a:xfrm>
                <a:off x="4733403" y="1332732"/>
                <a:ext cx="59722" cy="17835"/>
              </a:xfrm>
              <a:custGeom>
                <a:rect b="b" l="l" r="r" t="t"/>
                <a:pathLst>
                  <a:path extrusionOk="0" h="17835" w="59722">
                    <a:moveTo>
                      <a:pt x="59723" y="14402"/>
                    </a:moveTo>
                    <a:cubicBezTo>
                      <a:pt x="40457" y="18255"/>
                      <a:pt x="21674" y="20663"/>
                      <a:pt x="0" y="11512"/>
                    </a:cubicBezTo>
                    <a:cubicBezTo>
                      <a:pt x="13486" y="-6790"/>
                      <a:pt x="30343" y="2842"/>
                      <a:pt x="43829" y="434"/>
                    </a:cubicBezTo>
                    <a:cubicBezTo>
                      <a:pt x="51535" y="-1011"/>
                      <a:pt x="58760" y="1398"/>
                      <a:pt x="59723" y="14402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1" name="Google Shape;471;p4"/>
              <p:cNvSpPr/>
              <p:nvPr/>
            </p:nvSpPr>
            <p:spPr>
              <a:xfrm>
                <a:off x="4649598" y="634555"/>
                <a:ext cx="54019" cy="19385"/>
              </a:xfrm>
              <a:custGeom>
                <a:rect b="b" l="l" r="r" t="t"/>
                <a:pathLst>
                  <a:path extrusionOk="0" h="19385" w="54019">
                    <a:moveTo>
                      <a:pt x="0" y="13726"/>
                    </a:moveTo>
                    <a:cubicBezTo>
                      <a:pt x="13968" y="722"/>
                      <a:pt x="31306" y="-723"/>
                      <a:pt x="49127" y="240"/>
                    </a:cubicBezTo>
                    <a:cubicBezTo>
                      <a:pt x="51053" y="240"/>
                      <a:pt x="53462" y="4093"/>
                      <a:pt x="53943" y="6502"/>
                    </a:cubicBezTo>
                    <a:cubicBezTo>
                      <a:pt x="54425" y="7946"/>
                      <a:pt x="52498" y="11800"/>
                      <a:pt x="51535" y="11800"/>
                    </a:cubicBezTo>
                    <a:cubicBezTo>
                      <a:pt x="35160" y="14689"/>
                      <a:pt x="19265" y="20951"/>
                      <a:pt x="2408" y="19024"/>
                    </a:cubicBezTo>
                    <a:cubicBezTo>
                      <a:pt x="1927" y="18542"/>
                      <a:pt x="1445" y="16134"/>
                      <a:pt x="0" y="13726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2" name="Google Shape;472;p4"/>
              <p:cNvSpPr/>
              <p:nvPr/>
            </p:nvSpPr>
            <p:spPr>
              <a:xfrm>
                <a:off x="4652970" y="1328350"/>
                <a:ext cx="52979" cy="21799"/>
              </a:xfrm>
              <a:custGeom>
                <a:rect b="b" l="l" r="r" t="t"/>
                <a:pathLst>
                  <a:path extrusionOk="0" h="21799" w="52979">
                    <a:moveTo>
                      <a:pt x="0" y="0"/>
                    </a:moveTo>
                    <a:cubicBezTo>
                      <a:pt x="17339" y="6743"/>
                      <a:pt x="36604" y="482"/>
                      <a:pt x="52980" y="11559"/>
                    </a:cubicBezTo>
                    <a:cubicBezTo>
                      <a:pt x="45755" y="26008"/>
                      <a:pt x="36123" y="21674"/>
                      <a:pt x="26972" y="19265"/>
                    </a:cubicBezTo>
                    <a:cubicBezTo>
                      <a:pt x="15894" y="16376"/>
                      <a:pt x="1927" y="17821"/>
                      <a:pt x="0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3" name="Google Shape;473;p4"/>
              <p:cNvSpPr/>
              <p:nvPr/>
            </p:nvSpPr>
            <p:spPr>
              <a:xfrm>
                <a:off x="4593422" y="1266029"/>
                <a:ext cx="34021" cy="49316"/>
              </a:xfrm>
              <a:custGeom>
                <a:rect b="b" l="l" r="r" t="t"/>
                <a:pathLst>
                  <a:path extrusionOk="0" h="49316" w="34021">
                    <a:moveTo>
                      <a:pt x="30168" y="49316"/>
                    </a:moveTo>
                    <a:cubicBezTo>
                      <a:pt x="12829" y="39684"/>
                      <a:pt x="7531" y="23308"/>
                      <a:pt x="307" y="7896"/>
                    </a:cubicBezTo>
                    <a:cubicBezTo>
                      <a:pt x="-657" y="5969"/>
                      <a:pt x="788" y="1635"/>
                      <a:pt x="2715" y="671"/>
                    </a:cubicBezTo>
                    <a:cubicBezTo>
                      <a:pt x="4641" y="-292"/>
                      <a:pt x="9458" y="-292"/>
                      <a:pt x="10421" y="1153"/>
                    </a:cubicBezTo>
                    <a:cubicBezTo>
                      <a:pt x="18609" y="15120"/>
                      <a:pt x="26315" y="29088"/>
                      <a:pt x="34021" y="43055"/>
                    </a:cubicBezTo>
                    <a:cubicBezTo>
                      <a:pt x="34021" y="44019"/>
                      <a:pt x="32576" y="45945"/>
                      <a:pt x="30168" y="49316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4" name="Google Shape;474;p4"/>
              <p:cNvSpPr/>
              <p:nvPr/>
            </p:nvSpPr>
            <p:spPr>
              <a:xfrm>
                <a:off x="4593194" y="667065"/>
                <a:ext cx="34086" cy="55388"/>
              </a:xfrm>
              <a:custGeom>
                <a:rect b="b" l="l" r="r" t="t"/>
                <a:pathLst>
                  <a:path extrusionOk="0" h="55388" w="34086">
                    <a:moveTo>
                      <a:pt x="5351" y="55388"/>
                    </a:moveTo>
                    <a:cubicBezTo>
                      <a:pt x="2461" y="48645"/>
                      <a:pt x="-429" y="45274"/>
                      <a:pt x="53" y="42384"/>
                    </a:cubicBezTo>
                    <a:cubicBezTo>
                      <a:pt x="1979" y="31788"/>
                      <a:pt x="16428" y="11078"/>
                      <a:pt x="29914" y="0"/>
                    </a:cubicBezTo>
                    <a:cubicBezTo>
                      <a:pt x="31359" y="3853"/>
                      <a:pt x="35212" y="8669"/>
                      <a:pt x="33767" y="10596"/>
                    </a:cubicBezTo>
                    <a:cubicBezTo>
                      <a:pt x="25580" y="24563"/>
                      <a:pt x="16910" y="38049"/>
                      <a:pt x="5351" y="55388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5" name="Google Shape;475;p4"/>
              <p:cNvSpPr/>
              <p:nvPr/>
            </p:nvSpPr>
            <p:spPr>
              <a:xfrm>
                <a:off x="4906310" y="634596"/>
                <a:ext cx="57355" cy="13203"/>
              </a:xfrm>
              <a:custGeom>
                <a:rect b="b" l="l" r="r" t="t"/>
                <a:pathLst>
                  <a:path extrusionOk="0" h="13203" w="57355">
                    <a:moveTo>
                      <a:pt x="0" y="5979"/>
                    </a:moveTo>
                    <a:cubicBezTo>
                      <a:pt x="1445" y="4053"/>
                      <a:pt x="3371" y="681"/>
                      <a:pt x="5298" y="681"/>
                    </a:cubicBezTo>
                    <a:cubicBezTo>
                      <a:pt x="20710" y="199"/>
                      <a:pt x="36123" y="-282"/>
                      <a:pt x="51535" y="199"/>
                    </a:cubicBezTo>
                    <a:cubicBezTo>
                      <a:pt x="53943" y="199"/>
                      <a:pt x="56833" y="4534"/>
                      <a:pt x="57314" y="7424"/>
                    </a:cubicBezTo>
                    <a:cubicBezTo>
                      <a:pt x="57796" y="8869"/>
                      <a:pt x="53943" y="13204"/>
                      <a:pt x="52017" y="13204"/>
                    </a:cubicBezTo>
                    <a:cubicBezTo>
                      <a:pt x="35159" y="12722"/>
                      <a:pt x="18784" y="11759"/>
                      <a:pt x="1926" y="10795"/>
                    </a:cubicBezTo>
                    <a:cubicBezTo>
                      <a:pt x="1445" y="10795"/>
                      <a:pt x="963" y="8387"/>
                      <a:pt x="0" y="5979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6" name="Google Shape;476;p4"/>
              <p:cNvSpPr/>
              <p:nvPr/>
            </p:nvSpPr>
            <p:spPr>
              <a:xfrm>
                <a:off x="4735811" y="633651"/>
                <a:ext cx="58277" cy="15235"/>
              </a:xfrm>
              <a:custGeom>
                <a:rect b="b" l="l" r="r" t="t"/>
                <a:pathLst>
                  <a:path extrusionOk="0" h="15235" w="58277">
                    <a:moveTo>
                      <a:pt x="0" y="4998"/>
                    </a:moveTo>
                    <a:cubicBezTo>
                      <a:pt x="19265" y="-300"/>
                      <a:pt x="37567" y="-2708"/>
                      <a:pt x="58278" y="4516"/>
                    </a:cubicBezTo>
                    <a:cubicBezTo>
                      <a:pt x="45274" y="18484"/>
                      <a:pt x="14449" y="18965"/>
                      <a:pt x="0" y="4998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7" name="Google Shape;477;p4"/>
              <p:cNvSpPr/>
              <p:nvPr/>
            </p:nvSpPr>
            <p:spPr>
              <a:xfrm>
                <a:off x="4821269" y="635759"/>
                <a:ext cx="57105" cy="13752"/>
              </a:xfrm>
              <a:custGeom>
                <a:rect b="b" l="l" r="r" t="t"/>
                <a:pathLst>
                  <a:path extrusionOk="0" h="13752" w="57105">
                    <a:moveTo>
                      <a:pt x="272" y="0"/>
                    </a:moveTo>
                    <a:cubicBezTo>
                      <a:pt x="20020" y="0"/>
                      <a:pt x="37840" y="0"/>
                      <a:pt x="57105" y="0"/>
                    </a:cubicBezTo>
                    <a:cubicBezTo>
                      <a:pt x="49881" y="13967"/>
                      <a:pt x="46991" y="14931"/>
                      <a:pt x="14240" y="13004"/>
                    </a:cubicBezTo>
                    <a:cubicBezTo>
                      <a:pt x="7016" y="12523"/>
                      <a:pt x="-1654" y="13967"/>
                      <a:pt x="272" y="0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8" name="Google Shape;478;p4"/>
              <p:cNvSpPr/>
              <p:nvPr/>
            </p:nvSpPr>
            <p:spPr>
              <a:xfrm>
                <a:off x="4585911" y="1179043"/>
                <a:ext cx="15970" cy="55388"/>
              </a:xfrm>
              <a:custGeom>
                <a:rect b="b" l="l" r="r" t="t"/>
                <a:pathLst>
                  <a:path extrusionOk="0" h="55388" w="15970">
                    <a:moveTo>
                      <a:pt x="6854" y="0"/>
                    </a:moveTo>
                    <a:cubicBezTo>
                      <a:pt x="18414" y="14931"/>
                      <a:pt x="18895" y="40457"/>
                      <a:pt x="8781" y="55388"/>
                    </a:cubicBezTo>
                    <a:cubicBezTo>
                      <a:pt x="-1815" y="44310"/>
                      <a:pt x="-3260" y="20710"/>
                      <a:pt x="6854" y="0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79" name="Google Shape;479;p4"/>
              <p:cNvSpPr/>
              <p:nvPr/>
            </p:nvSpPr>
            <p:spPr>
              <a:xfrm>
                <a:off x="4585840" y="1091867"/>
                <a:ext cx="14631" cy="54969"/>
              </a:xfrm>
              <a:custGeom>
                <a:rect b="b" l="l" r="r" t="t"/>
                <a:pathLst>
                  <a:path extrusionOk="0" h="54969" w="14631">
                    <a:moveTo>
                      <a:pt x="4999" y="0"/>
                    </a:moveTo>
                    <a:cubicBezTo>
                      <a:pt x="9334" y="2890"/>
                      <a:pt x="12705" y="4335"/>
                      <a:pt x="12705" y="5298"/>
                    </a:cubicBezTo>
                    <a:cubicBezTo>
                      <a:pt x="13669" y="19747"/>
                      <a:pt x="14150" y="34678"/>
                      <a:pt x="14632" y="49127"/>
                    </a:cubicBezTo>
                    <a:cubicBezTo>
                      <a:pt x="14632" y="51053"/>
                      <a:pt x="11260" y="54425"/>
                      <a:pt x="9334" y="54906"/>
                    </a:cubicBezTo>
                    <a:cubicBezTo>
                      <a:pt x="7407" y="55388"/>
                      <a:pt x="2591" y="52980"/>
                      <a:pt x="2591" y="51535"/>
                    </a:cubicBezTo>
                    <a:cubicBezTo>
                      <a:pt x="183" y="35159"/>
                      <a:pt x="-2707" y="17820"/>
                      <a:pt x="4999" y="0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0" name="Google Shape;480;p4"/>
              <p:cNvSpPr/>
              <p:nvPr/>
            </p:nvSpPr>
            <p:spPr>
              <a:xfrm>
                <a:off x="4854293" y="877463"/>
                <a:ext cx="57314" cy="15018"/>
              </a:xfrm>
              <a:custGeom>
                <a:rect b="b" l="l" r="r" t="t"/>
                <a:pathLst>
                  <a:path extrusionOk="0" h="15018" w="57314">
                    <a:moveTo>
                      <a:pt x="57315" y="77"/>
                    </a:moveTo>
                    <a:cubicBezTo>
                      <a:pt x="56833" y="5857"/>
                      <a:pt x="56833" y="10673"/>
                      <a:pt x="55870" y="11155"/>
                    </a:cubicBezTo>
                    <a:cubicBezTo>
                      <a:pt x="39013" y="17416"/>
                      <a:pt x="21674" y="14526"/>
                      <a:pt x="0" y="13081"/>
                    </a:cubicBezTo>
                    <a:cubicBezTo>
                      <a:pt x="3853" y="7302"/>
                      <a:pt x="6261" y="1040"/>
                      <a:pt x="8670" y="1040"/>
                    </a:cubicBezTo>
                    <a:cubicBezTo>
                      <a:pt x="24564" y="-405"/>
                      <a:pt x="40457" y="77"/>
                      <a:pt x="57315" y="77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1" name="Google Shape;481;p4"/>
              <p:cNvSpPr/>
              <p:nvPr/>
            </p:nvSpPr>
            <p:spPr>
              <a:xfrm>
                <a:off x="4585541" y="1008544"/>
                <a:ext cx="16255" cy="53461"/>
              </a:xfrm>
              <a:custGeom>
                <a:rect b="b" l="l" r="r" t="t"/>
                <a:pathLst>
                  <a:path extrusionOk="0" h="53461" w="16255">
                    <a:moveTo>
                      <a:pt x="8669" y="0"/>
                    </a:moveTo>
                    <a:cubicBezTo>
                      <a:pt x="18784" y="13486"/>
                      <a:pt x="18784" y="39012"/>
                      <a:pt x="8669" y="53461"/>
                    </a:cubicBezTo>
                    <a:cubicBezTo>
                      <a:pt x="-2890" y="41902"/>
                      <a:pt x="-2890" y="12041"/>
                      <a:pt x="8669" y="0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2" name="Google Shape;482;p4"/>
              <p:cNvSpPr/>
              <p:nvPr/>
            </p:nvSpPr>
            <p:spPr>
              <a:xfrm>
                <a:off x="4586368" y="921368"/>
                <a:ext cx="15676" cy="57796"/>
              </a:xfrm>
              <a:custGeom>
                <a:rect b="b" l="l" r="r" t="t"/>
                <a:pathLst>
                  <a:path extrusionOk="0" h="57796" w="15676">
                    <a:moveTo>
                      <a:pt x="7842" y="57796"/>
                    </a:moveTo>
                    <a:cubicBezTo>
                      <a:pt x="-3235" y="36604"/>
                      <a:pt x="-2272" y="12041"/>
                      <a:pt x="8806" y="0"/>
                    </a:cubicBezTo>
                    <a:cubicBezTo>
                      <a:pt x="20365" y="12523"/>
                      <a:pt x="13622" y="27935"/>
                      <a:pt x="14585" y="41902"/>
                    </a:cubicBezTo>
                    <a:cubicBezTo>
                      <a:pt x="15067" y="46237"/>
                      <a:pt x="10732" y="51053"/>
                      <a:pt x="7842" y="57796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3" name="Google Shape;483;p4"/>
              <p:cNvSpPr/>
              <p:nvPr/>
            </p:nvSpPr>
            <p:spPr>
              <a:xfrm>
                <a:off x="4586119" y="832748"/>
                <a:ext cx="15376" cy="55869"/>
              </a:xfrm>
              <a:custGeom>
                <a:rect b="b" l="l" r="r" t="t"/>
                <a:pathLst>
                  <a:path extrusionOk="0" h="55869" w="15376">
                    <a:moveTo>
                      <a:pt x="5201" y="55870"/>
                    </a:moveTo>
                    <a:cubicBezTo>
                      <a:pt x="-578" y="37568"/>
                      <a:pt x="-2986" y="19747"/>
                      <a:pt x="5683" y="0"/>
                    </a:cubicBezTo>
                    <a:cubicBezTo>
                      <a:pt x="18687" y="16376"/>
                      <a:pt x="18687" y="41421"/>
                      <a:pt x="5201" y="55870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4" name="Google Shape;484;p4"/>
              <p:cNvSpPr/>
              <p:nvPr/>
            </p:nvSpPr>
            <p:spPr>
              <a:xfrm>
                <a:off x="4585661" y="749906"/>
                <a:ext cx="16255" cy="53461"/>
              </a:xfrm>
              <a:custGeom>
                <a:rect b="b" l="l" r="r" t="t"/>
                <a:pathLst>
                  <a:path extrusionOk="0" h="53461" w="16255">
                    <a:moveTo>
                      <a:pt x="7586" y="53461"/>
                    </a:moveTo>
                    <a:cubicBezTo>
                      <a:pt x="-2529" y="39494"/>
                      <a:pt x="-2529" y="13967"/>
                      <a:pt x="7586" y="0"/>
                    </a:cubicBezTo>
                    <a:cubicBezTo>
                      <a:pt x="19145" y="12041"/>
                      <a:pt x="19145" y="39494"/>
                      <a:pt x="7586" y="53461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485" name="Google Shape;485;p4"/>
            <p:cNvGrpSpPr/>
            <p:nvPr/>
          </p:nvGrpSpPr>
          <p:grpSpPr>
            <a:xfrm>
              <a:off x="4586191" y="232184"/>
              <a:ext cx="615947" cy="717105"/>
              <a:chOff x="6031954" y="633400"/>
              <a:chExt cx="615947" cy="717105"/>
            </a:xfrm>
          </p:grpSpPr>
          <p:sp>
            <p:nvSpPr>
              <p:cNvPr id="486" name="Google Shape;486;p4"/>
              <p:cNvSpPr/>
              <p:nvPr/>
            </p:nvSpPr>
            <p:spPr>
              <a:xfrm>
                <a:off x="6625911" y="828413"/>
                <a:ext cx="21990" cy="58454"/>
              </a:xfrm>
              <a:custGeom>
                <a:rect b="b" l="l" r="r" t="t"/>
                <a:pathLst>
                  <a:path extrusionOk="0" h="58454" w="21990">
                    <a:moveTo>
                      <a:pt x="21991" y="26972"/>
                    </a:moveTo>
                    <a:cubicBezTo>
                      <a:pt x="20546" y="33233"/>
                      <a:pt x="18620" y="39012"/>
                      <a:pt x="17656" y="45274"/>
                    </a:cubicBezTo>
                    <a:cubicBezTo>
                      <a:pt x="16693" y="52017"/>
                      <a:pt x="15729" y="59723"/>
                      <a:pt x="6579" y="58278"/>
                    </a:cubicBezTo>
                    <a:cubicBezTo>
                      <a:pt x="-1128" y="57315"/>
                      <a:pt x="-164" y="50090"/>
                      <a:pt x="317" y="43829"/>
                    </a:cubicBezTo>
                    <a:cubicBezTo>
                      <a:pt x="1280" y="32751"/>
                      <a:pt x="1763" y="21674"/>
                      <a:pt x="3689" y="11078"/>
                    </a:cubicBezTo>
                    <a:cubicBezTo>
                      <a:pt x="4171" y="7225"/>
                      <a:pt x="8505" y="3371"/>
                      <a:pt x="10913" y="0"/>
                    </a:cubicBezTo>
                    <a:cubicBezTo>
                      <a:pt x="13321" y="2890"/>
                      <a:pt x="15729" y="6261"/>
                      <a:pt x="18138" y="9151"/>
                    </a:cubicBezTo>
                    <a:cubicBezTo>
                      <a:pt x="19583" y="10596"/>
                      <a:pt x="21028" y="12041"/>
                      <a:pt x="21991" y="13967"/>
                    </a:cubicBezTo>
                    <a:cubicBezTo>
                      <a:pt x="21991" y="17820"/>
                      <a:pt x="21991" y="22155"/>
                      <a:pt x="21991" y="26972"/>
                    </a:cubicBezTo>
                    <a:close/>
                  </a:path>
                </a:pathLst>
              </a:custGeom>
              <a:solidFill>
                <a:srgbClr val="E910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7" name="Google Shape;487;p4"/>
              <p:cNvSpPr/>
              <p:nvPr/>
            </p:nvSpPr>
            <p:spPr>
              <a:xfrm>
                <a:off x="6644530" y="1071157"/>
                <a:ext cx="3371" cy="49608"/>
              </a:xfrm>
              <a:custGeom>
                <a:rect b="b" l="l" r="r" t="t"/>
                <a:pathLst>
                  <a:path extrusionOk="0" h="49608" w="3371">
                    <a:moveTo>
                      <a:pt x="3371" y="49608"/>
                    </a:moveTo>
                    <a:lnTo>
                      <a:pt x="1926" y="49608"/>
                    </a:lnTo>
                    <a:lnTo>
                      <a:pt x="482" y="49608"/>
                    </a:lnTo>
                    <a:cubicBezTo>
                      <a:pt x="482" y="33233"/>
                      <a:pt x="0" y="16376"/>
                      <a:pt x="0" y="0"/>
                    </a:cubicBezTo>
                    <a:cubicBezTo>
                      <a:pt x="963" y="0"/>
                      <a:pt x="2408" y="0"/>
                      <a:pt x="3371" y="0"/>
                    </a:cubicBezTo>
                    <a:cubicBezTo>
                      <a:pt x="3371" y="16857"/>
                      <a:pt x="3371" y="33233"/>
                      <a:pt x="3371" y="49608"/>
                    </a:cubicBezTo>
                    <a:close/>
                  </a:path>
                </a:pathLst>
              </a:custGeom>
              <a:solidFill>
                <a:srgbClr val="FDFBF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8" name="Google Shape;488;p4"/>
              <p:cNvSpPr/>
              <p:nvPr/>
            </p:nvSpPr>
            <p:spPr>
              <a:xfrm>
                <a:off x="6644048" y="1008063"/>
                <a:ext cx="3853" cy="26971"/>
              </a:xfrm>
              <a:custGeom>
                <a:rect b="b" l="l" r="r" t="t"/>
                <a:pathLst>
                  <a:path extrusionOk="0" h="26971" w="3853">
                    <a:moveTo>
                      <a:pt x="964" y="0"/>
                    </a:moveTo>
                    <a:cubicBezTo>
                      <a:pt x="1927" y="0"/>
                      <a:pt x="2890" y="0"/>
                      <a:pt x="3853" y="0"/>
                    </a:cubicBezTo>
                    <a:cubicBezTo>
                      <a:pt x="3853" y="9151"/>
                      <a:pt x="3853" y="17820"/>
                      <a:pt x="3853" y="26972"/>
                    </a:cubicBezTo>
                    <a:lnTo>
                      <a:pt x="1927" y="26972"/>
                    </a:lnTo>
                    <a:cubicBezTo>
                      <a:pt x="1927" y="26972"/>
                      <a:pt x="0" y="26972"/>
                      <a:pt x="0" y="26972"/>
                    </a:cubicBezTo>
                    <a:cubicBezTo>
                      <a:pt x="482" y="18302"/>
                      <a:pt x="482" y="9151"/>
                      <a:pt x="964" y="0"/>
                    </a:cubicBezTo>
                    <a:close/>
                  </a:path>
                </a:pathLst>
              </a:custGeom>
              <a:solidFill>
                <a:srgbClr val="FDFBF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89" name="Google Shape;489;p4"/>
              <p:cNvSpPr/>
              <p:nvPr/>
            </p:nvSpPr>
            <p:spPr>
              <a:xfrm>
                <a:off x="6319719" y="953931"/>
                <a:ext cx="275235" cy="345039"/>
              </a:xfrm>
              <a:custGeom>
                <a:rect b="b" l="l" r="r" t="t"/>
                <a:pathLst>
                  <a:path extrusionOk="0" h="345039" w="275235">
                    <a:moveTo>
                      <a:pt x="49316" y="217888"/>
                    </a:moveTo>
                    <a:cubicBezTo>
                      <a:pt x="82068" y="212108"/>
                      <a:pt x="112410" y="201031"/>
                      <a:pt x="136974" y="176949"/>
                    </a:cubicBezTo>
                    <a:cubicBezTo>
                      <a:pt x="154794" y="159610"/>
                      <a:pt x="155276" y="160092"/>
                      <a:pt x="151423" y="129749"/>
                    </a:cubicBezTo>
                    <a:cubicBezTo>
                      <a:pt x="133121" y="129749"/>
                      <a:pt x="114818" y="130230"/>
                      <a:pt x="96035" y="129749"/>
                    </a:cubicBezTo>
                    <a:cubicBezTo>
                      <a:pt x="81104" y="129267"/>
                      <a:pt x="66173" y="128785"/>
                      <a:pt x="51243" y="126859"/>
                    </a:cubicBezTo>
                    <a:cubicBezTo>
                      <a:pt x="18492" y="122043"/>
                      <a:pt x="-2218" y="94108"/>
                      <a:pt x="190" y="58948"/>
                    </a:cubicBezTo>
                    <a:cubicBezTo>
                      <a:pt x="2116" y="27161"/>
                      <a:pt x="26680" y="1634"/>
                      <a:pt x="57986" y="1152"/>
                    </a:cubicBezTo>
                    <a:cubicBezTo>
                      <a:pt x="107112" y="189"/>
                      <a:pt x="156721" y="-293"/>
                      <a:pt x="206329" y="189"/>
                    </a:cubicBezTo>
                    <a:cubicBezTo>
                      <a:pt x="252084" y="671"/>
                      <a:pt x="275203" y="24752"/>
                      <a:pt x="275203" y="70026"/>
                    </a:cubicBezTo>
                    <a:cubicBezTo>
                      <a:pt x="275203" y="104704"/>
                      <a:pt x="274722" y="138900"/>
                      <a:pt x="275203" y="173578"/>
                    </a:cubicBezTo>
                    <a:cubicBezTo>
                      <a:pt x="275685" y="192361"/>
                      <a:pt x="270868" y="209700"/>
                      <a:pt x="260273" y="224149"/>
                    </a:cubicBezTo>
                    <a:cubicBezTo>
                      <a:pt x="228966" y="266533"/>
                      <a:pt x="191880" y="301692"/>
                      <a:pt x="141308" y="322403"/>
                    </a:cubicBezTo>
                    <a:cubicBezTo>
                      <a:pt x="110966" y="334925"/>
                      <a:pt x="81104" y="342631"/>
                      <a:pt x="49316" y="345040"/>
                    </a:cubicBezTo>
                    <a:cubicBezTo>
                      <a:pt x="49316" y="302656"/>
                      <a:pt x="49316" y="260272"/>
                      <a:pt x="49316" y="217888"/>
                    </a:cubicBezTo>
                    <a:close/>
                  </a:path>
                </a:pathLst>
              </a:custGeom>
              <a:solidFill>
                <a:srgbClr val="EA0C9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0" name="Google Shape;490;p4"/>
              <p:cNvSpPr/>
              <p:nvPr/>
            </p:nvSpPr>
            <p:spPr>
              <a:xfrm>
                <a:off x="6082991" y="698853"/>
                <a:ext cx="196941" cy="561104"/>
              </a:xfrm>
              <a:custGeom>
                <a:rect b="b" l="l" r="r" t="t"/>
                <a:pathLst>
                  <a:path extrusionOk="0" h="561104" w="196941">
                    <a:moveTo>
                      <a:pt x="146370" y="561105"/>
                    </a:moveTo>
                    <a:cubicBezTo>
                      <a:pt x="104468" y="538468"/>
                      <a:pt x="72198" y="505235"/>
                      <a:pt x="49080" y="464296"/>
                    </a:cubicBezTo>
                    <a:cubicBezTo>
                      <a:pt x="-17386" y="347740"/>
                      <a:pt x="-16423" y="230703"/>
                      <a:pt x="52451" y="115111"/>
                    </a:cubicBezTo>
                    <a:cubicBezTo>
                      <a:pt x="72680" y="81396"/>
                      <a:pt x="100133" y="53461"/>
                      <a:pt x="132884" y="31306"/>
                    </a:cubicBezTo>
                    <a:cubicBezTo>
                      <a:pt x="151186" y="18784"/>
                      <a:pt x="169007" y="4335"/>
                      <a:pt x="191644" y="0"/>
                    </a:cubicBezTo>
                    <a:cubicBezTo>
                      <a:pt x="191644" y="36123"/>
                      <a:pt x="191162" y="72727"/>
                      <a:pt x="191644" y="108849"/>
                    </a:cubicBezTo>
                    <a:cubicBezTo>
                      <a:pt x="191644" y="118001"/>
                      <a:pt x="195015" y="127633"/>
                      <a:pt x="196941" y="136784"/>
                    </a:cubicBezTo>
                    <a:cubicBezTo>
                      <a:pt x="169007" y="159903"/>
                      <a:pt x="144443" y="185911"/>
                      <a:pt x="131921" y="220589"/>
                    </a:cubicBezTo>
                    <a:cubicBezTo>
                      <a:pt x="113619" y="272605"/>
                      <a:pt x="114582" y="324622"/>
                      <a:pt x="136256" y="375194"/>
                    </a:cubicBezTo>
                    <a:cubicBezTo>
                      <a:pt x="141553" y="387235"/>
                      <a:pt x="149260" y="398312"/>
                      <a:pt x="156002" y="409871"/>
                    </a:cubicBezTo>
                    <a:cubicBezTo>
                      <a:pt x="154076" y="419022"/>
                      <a:pt x="150705" y="428655"/>
                      <a:pt x="150705" y="437806"/>
                    </a:cubicBezTo>
                    <a:cubicBezTo>
                      <a:pt x="150223" y="467668"/>
                      <a:pt x="150705" y="497529"/>
                      <a:pt x="150223" y="527390"/>
                    </a:cubicBezTo>
                    <a:cubicBezTo>
                      <a:pt x="150705" y="538950"/>
                      <a:pt x="147815" y="550027"/>
                      <a:pt x="146370" y="561105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1" name="Google Shape;491;p4"/>
              <p:cNvSpPr/>
              <p:nvPr/>
            </p:nvSpPr>
            <p:spPr>
              <a:xfrm>
                <a:off x="6274420" y="683122"/>
                <a:ext cx="321514" cy="230306"/>
              </a:xfrm>
              <a:custGeom>
                <a:rect b="b" l="l" r="r" t="t"/>
                <a:pathLst>
                  <a:path extrusionOk="0" h="230306" w="321514">
                    <a:moveTo>
                      <a:pt x="5512" y="152516"/>
                    </a:moveTo>
                    <a:cubicBezTo>
                      <a:pt x="3586" y="143365"/>
                      <a:pt x="214" y="133732"/>
                      <a:pt x="214" y="124581"/>
                    </a:cubicBezTo>
                    <a:cubicBezTo>
                      <a:pt x="-268" y="88458"/>
                      <a:pt x="214" y="51854"/>
                      <a:pt x="214" y="15731"/>
                    </a:cubicBezTo>
                    <a:cubicBezTo>
                      <a:pt x="94133" y="-17020"/>
                      <a:pt x="178900" y="2246"/>
                      <a:pt x="253554" y="65340"/>
                    </a:cubicBezTo>
                    <a:cubicBezTo>
                      <a:pt x="273783" y="82197"/>
                      <a:pt x="291122" y="104352"/>
                      <a:pt x="307015" y="125544"/>
                    </a:cubicBezTo>
                    <a:cubicBezTo>
                      <a:pt x="324355" y="149144"/>
                      <a:pt x="326763" y="175634"/>
                      <a:pt x="310869" y="201161"/>
                    </a:cubicBezTo>
                    <a:cubicBezTo>
                      <a:pt x="289195" y="237283"/>
                      <a:pt x="241513" y="240173"/>
                      <a:pt x="214060" y="207904"/>
                    </a:cubicBezTo>
                    <a:cubicBezTo>
                      <a:pt x="201056" y="192491"/>
                      <a:pt x="189015" y="175634"/>
                      <a:pt x="174084" y="162630"/>
                    </a:cubicBezTo>
                    <a:cubicBezTo>
                      <a:pt x="127847" y="122654"/>
                      <a:pt x="66680" y="116393"/>
                      <a:pt x="11773" y="149144"/>
                    </a:cubicBezTo>
                    <a:cubicBezTo>
                      <a:pt x="9847" y="150589"/>
                      <a:pt x="7439" y="151552"/>
                      <a:pt x="5512" y="152516"/>
                    </a:cubicBezTo>
                    <a:close/>
                  </a:path>
                </a:pathLst>
              </a:custGeom>
              <a:solidFill>
                <a:srgbClr val="EA0C9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2" name="Google Shape;492;p4"/>
              <p:cNvSpPr/>
              <p:nvPr/>
            </p:nvSpPr>
            <p:spPr>
              <a:xfrm>
                <a:off x="6229361" y="1109688"/>
                <a:ext cx="139674" cy="190469"/>
              </a:xfrm>
              <a:custGeom>
                <a:rect b="b" l="l" r="r" t="t"/>
                <a:pathLst>
                  <a:path extrusionOk="0" h="190469" w="139674">
                    <a:moveTo>
                      <a:pt x="0" y="150270"/>
                    </a:moveTo>
                    <a:cubicBezTo>
                      <a:pt x="1445" y="139192"/>
                      <a:pt x="3853" y="128115"/>
                      <a:pt x="4335" y="117519"/>
                    </a:cubicBezTo>
                    <a:cubicBezTo>
                      <a:pt x="4816" y="87658"/>
                      <a:pt x="4335" y="57796"/>
                      <a:pt x="4816" y="27935"/>
                    </a:cubicBezTo>
                    <a:cubicBezTo>
                      <a:pt x="4816" y="18302"/>
                      <a:pt x="8188" y="9151"/>
                      <a:pt x="10115" y="0"/>
                    </a:cubicBezTo>
                    <a:cubicBezTo>
                      <a:pt x="18302" y="8188"/>
                      <a:pt x="26490" y="17339"/>
                      <a:pt x="35160" y="25045"/>
                    </a:cubicBezTo>
                    <a:cubicBezTo>
                      <a:pt x="65021" y="51535"/>
                      <a:pt x="100180" y="62613"/>
                      <a:pt x="139674" y="63094"/>
                    </a:cubicBezTo>
                    <a:cubicBezTo>
                      <a:pt x="139674" y="105478"/>
                      <a:pt x="139674" y="147862"/>
                      <a:pt x="139674" y="190246"/>
                    </a:cubicBezTo>
                    <a:cubicBezTo>
                      <a:pt x="94401" y="192172"/>
                      <a:pt x="52017" y="181576"/>
                      <a:pt x="11559" y="160866"/>
                    </a:cubicBezTo>
                    <a:cubicBezTo>
                      <a:pt x="7225" y="157976"/>
                      <a:pt x="3853" y="153642"/>
                      <a:pt x="0" y="150270"/>
                    </a:cubicBezTo>
                    <a:close/>
                  </a:path>
                </a:pathLst>
              </a:custGeom>
              <a:solidFill>
                <a:srgbClr val="E910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3" name="Google Shape;493;p4"/>
              <p:cNvSpPr/>
              <p:nvPr/>
            </p:nvSpPr>
            <p:spPr>
              <a:xfrm>
                <a:off x="6272708" y="1073565"/>
                <a:ext cx="62612" cy="55869"/>
              </a:xfrm>
              <a:custGeom>
                <a:rect b="b" l="l" r="r" t="t"/>
                <a:pathLst>
                  <a:path extrusionOk="0" h="55869" w="62612">
                    <a:moveTo>
                      <a:pt x="62613" y="33233"/>
                    </a:moveTo>
                    <a:cubicBezTo>
                      <a:pt x="57796" y="41421"/>
                      <a:pt x="54425" y="48163"/>
                      <a:pt x="50090" y="55870"/>
                    </a:cubicBezTo>
                    <a:cubicBezTo>
                      <a:pt x="29380" y="49608"/>
                      <a:pt x="14449" y="38049"/>
                      <a:pt x="0" y="19747"/>
                    </a:cubicBezTo>
                    <a:cubicBezTo>
                      <a:pt x="8670" y="13486"/>
                      <a:pt x="17339" y="7225"/>
                      <a:pt x="27453" y="0"/>
                    </a:cubicBezTo>
                    <a:cubicBezTo>
                      <a:pt x="37086" y="9633"/>
                      <a:pt x="48645" y="20710"/>
                      <a:pt x="62613" y="33233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4" name="Google Shape;494;p4"/>
              <p:cNvSpPr/>
              <p:nvPr/>
            </p:nvSpPr>
            <p:spPr>
              <a:xfrm>
                <a:off x="6361329" y="633400"/>
                <a:ext cx="62612" cy="18734"/>
              </a:xfrm>
              <a:custGeom>
                <a:rect b="b" l="l" r="r" t="t"/>
                <a:pathLst>
                  <a:path extrusionOk="0" h="18734" w="62612">
                    <a:moveTo>
                      <a:pt x="62613" y="11028"/>
                    </a:moveTo>
                    <a:cubicBezTo>
                      <a:pt x="59241" y="14881"/>
                      <a:pt x="57315" y="18734"/>
                      <a:pt x="55388" y="18734"/>
                    </a:cubicBezTo>
                    <a:cubicBezTo>
                      <a:pt x="38531" y="17771"/>
                      <a:pt x="21192" y="16326"/>
                      <a:pt x="4335" y="14400"/>
                    </a:cubicBezTo>
                    <a:cubicBezTo>
                      <a:pt x="2408" y="14400"/>
                      <a:pt x="0" y="10065"/>
                      <a:pt x="0" y="7657"/>
                    </a:cubicBezTo>
                    <a:cubicBezTo>
                      <a:pt x="0" y="5249"/>
                      <a:pt x="2408" y="914"/>
                      <a:pt x="4335" y="914"/>
                    </a:cubicBezTo>
                    <a:cubicBezTo>
                      <a:pt x="24082" y="-531"/>
                      <a:pt x="43829" y="-1976"/>
                      <a:pt x="62613" y="11028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5" name="Google Shape;495;p4"/>
              <p:cNvSpPr/>
              <p:nvPr/>
            </p:nvSpPr>
            <p:spPr>
              <a:xfrm>
                <a:off x="6237549" y="919887"/>
                <a:ext cx="29564" cy="57851"/>
              </a:xfrm>
              <a:custGeom>
                <a:rect b="b" l="l" r="r" t="t"/>
                <a:pathLst>
                  <a:path extrusionOk="0" h="57851" w="29564">
                    <a:moveTo>
                      <a:pt x="0" y="46274"/>
                    </a:moveTo>
                    <a:cubicBezTo>
                      <a:pt x="4816" y="31343"/>
                      <a:pt x="7706" y="19302"/>
                      <a:pt x="12523" y="7743"/>
                    </a:cubicBezTo>
                    <a:cubicBezTo>
                      <a:pt x="13968" y="3890"/>
                      <a:pt x="20229" y="-445"/>
                      <a:pt x="23600" y="37"/>
                    </a:cubicBezTo>
                    <a:cubicBezTo>
                      <a:pt x="31306" y="1482"/>
                      <a:pt x="29861" y="8225"/>
                      <a:pt x="28417" y="14486"/>
                    </a:cubicBezTo>
                    <a:cubicBezTo>
                      <a:pt x="25527" y="25082"/>
                      <a:pt x="22637" y="35678"/>
                      <a:pt x="19747" y="46755"/>
                    </a:cubicBezTo>
                    <a:cubicBezTo>
                      <a:pt x="18302" y="53017"/>
                      <a:pt x="16376" y="59760"/>
                      <a:pt x="9151" y="57351"/>
                    </a:cubicBezTo>
                    <a:cubicBezTo>
                      <a:pt x="4816" y="55906"/>
                      <a:pt x="2408" y="49645"/>
                      <a:pt x="0" y="46274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6" name="Google Shape;496;p4"/>
              <p:cNvSpPr/>
              <p:nvPr/>
            </p:nvSpPr>
            <p:spPr>
              <a:xfrm>
                <a:off x="6239349" y="1005173"/>
                <a:ext cx="30682" cy="63094"/>
              </a:xfrm>
              <a:custGeom>
                <a:rect b="b" l="l" r="r" t="t"/>
                <a:pathLst>
                  <a:path extrusionOk="0" h="63094" w="30682">
                    <a:moveTo>
                      <a:pt x="30469" y="43347"/>
                    </a:moveTo>
                    <a:cubicBezTo>
                      <a:pt x="28542" y="49127"/>
                      <a:pt x="26134" y="54906"/>
                      <a:pt x="23244" y="63094"/>
                    </a:cubicBezTo>
                    <a:cubicBezTo>
                      <a:pt x="17947" y="58759"/>
                      <a:pt x="13130" y="56833"/>
                      <a:pt x="12167" y="53461"/>
                    </a:cubicBezTo>
                    <a:cubicBezTo>
                      <a:pt x="7351" y="40457"/>
                      <a:pt x="3016" y="26972"/>
                      <a:pt x="126" y="13004"/>
                    </a:cubicBezTo>
                    <a:cubicBezTo>
                      <a:pt x="-837" y="9151"/>
                      <a:pt x="3979" y="4335"/>
                      <a:pt x="5906" y="0"/>
                    </a:cubicBezTo>
                    <a:cubicBezTo>
                      <a:pt x="9759" y="2890"/>
                      <a:pt x="14575" y="5298"/>
                      <a:pt x="16501" y="9151"/>
                    </a:cubicBezTo>
                    <a:cubicBezTo>
                      <a:pt x="20355" y="15412"/>
                      <a:pt x="22763" y="23118"/>
                      <a:pt x="25653" y="29861"/>
                    </a:cubicBezTo>
                    <a:lnTo>
                      <a:pt x="25653" y="29380"/>
                    </a:lnTo>
                    <a:cubicBezTo>
                      <a:pt x="21800" y="36604"/>
                      <a:pt x="24208" y="40939"/>
                      <a:pt x="30469" y="43347"/>
                    </a:cubicBezTo>
                    <a:cubicBezTo>
                      <a:pt x="30950" y="43829"/>
                      <a:pt x="30469" y="43347"/>
                      <a:pt x="30469" y="43347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7" name="Google Shape;497;p4"/>
              <p:cNvSpPr/>
              <p:nvPr/>
            </p:nvSpPr>
            <p:spPr>
              <a:xfrm>
                <a:off x="6302088" y="1328832"/>
                <a:ext cx="58759" cy="21673"/>
              </a:xfrm>
              <a:custGeom>
                <a:rect b="b" l="l" r="r" t="t"/>
                <a:pathLst>
                  <a:path extrusionOk="0" h="21673" w="58759">
                    <a:moveTo>
                      <a:pt x="36123" y="21674"/>
                    </a:moveTo>
                    <a:cubicBezTo>
                      <a:pt x="26008" y="20229"/>
                      <a:pt x="15412" y="19265"/>
                      <a:pt x="5780" y="16376"/>
                    </a:cubicBezTo>
                    <a:cubicBezTo>
                      <a:pt x="2890" y="15412"/>
                      <a:pt x="482" y="10114"/>
                      <a:pt x="0" y="6261"/>
                    </a:cubicBezTo>
                    <a:cubicBezTo>
                      <a:pt x="0" y="4335"/>
                      <a:pt x="4816" y="0"/>
                      <a:pt x="7706" y="0"/>
                    </a:cubicBezTo>
                    <a:cubicBezTo>
                      <a:pt x="23118" y="963"/>
                      <a:pt x="38531" y="2408"/>
                      <a:pt x="53943" y="4816"/>
                    </a:cubicBezTo>
                    <a:cubicBezTo>
                      <a:pt x="55870" y="5298"/>
                      <a:pt x="58760" y="10596"/>
                      <a:pt x="58760" y="13004"/>
                    </a:cubicBezTo>
                    <a:cubicBezTo>
                      <a:pt x="58278" y="15894"/>
                      <a:pt x="54906" y="19265"/>
                      <a:pt x="52017" y="20229"/>
                    </a:cubicBezTo>
                    <a:cubicBezTo>
                      <a:pt x="47200" y="21192"/>
                      <a:pt x="41902" y="20710"/>
                      <a:pt x="36604" y="20710"/>
                    </a:cubicBezTo>
                    <a:cubicBezTo>
                      <a:pt x="36123" y="21192"/>
                      <a:pt x="36123" y="21674"/>
                      <a:pt x="36123" y="21674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8" name="Google Shape;498;p4"/>
              <p:cNvSpPr/>
              <p:nvPr/>
            </p:nvSpPr>
            <p:spPr>
              <a:xfrm>
                <a:off x="6383965" y="1323011"/>
                <a:ext cx="64539" cy="23687"/>
              </a:xfrm>
              <a:custGeom>
                <a:rect b="b" l="l" r="r" t="t"/>
                <a:pathLst>
                  <a:path extrusionOk="0" h="23687" w="64539">
                    <a:moveTo>
                      <a:pt x="0" y="17862"/>
                    </a:moveTo>
                    <a:cubicBezTo>
                      <a:pt x="7225" y="12564"/>
                      <a:pt x="10115" y="8711"/>
                      <a:pt x="13968" y="7747"/>
                    </a:cubicBezTo>
                    <a:cubicBezTo>
                      <a:pt x="26008" y="4376"/>
                      <a:pt x="38531" y="1486"/>
                      <a:pt x="51054" y="41"/>
                    </a:cubicBezTo>
                    <a:cubicBezTo>
                      <a:pt x="55388" y="-440"/>
                      <a:pt x="59723" y="3413"/>
                      <a:pt x="64539" y="4858"/>
                    </a:cubicBezTo>
                    <a:cubicBezTo>
                      <a:pt x="61650" y="8711"/>
                      <a:pt x="59723" y="14490"/>
                      <a:pt x="55870" y="15935"/>
                    </a:cubicBezTo>
                    <a:cubicBezTo>
                      <a:pt x="43829" y="19307"/>
                      <a:pt x="31306" y="22197"/>
                      <a:pt x="18784" y="23641"/>
                    </a:cubicBezTo>
                    <a:cubicBezTo>
                      <a:pt x="13968" y="24123"/>
                      <a:pt x="8670" y="20752"/>
                      <a:pt x="0" y="17862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499" name="Google Shape;499;p4"/>
              <p:cNvSpPr/>
              <p:nvPr/>
            </p:nvSpPr>
            <p:spPr>
              <a:xfrm>
                <a:off x="6274593" y="634759"/>
                <a:ext cx="57837" cy="24600"/>
              </a:xfrm>
              <a:custGeom>
                <a:rect b="b" l="l" r="r" t="t"/>
                <a:pathLst>
                  <a:path extrusionOk="0" h="24600" w="57837">
                    <a:moveTo>
                      <a:pt x="7266" y="24600"/>
                    </a:moveTo>
                    <a:cubicBezTo>
                      <a:pt x="5339" y="23155"/>
                      <a:pt x="41" y="20266"/>
                      <a:pt x="41" y="17376"/>
                    </a:cubicBezTo>
                    <a:cubicBezTo>
                      <a:pt x="-440" y="14486"/>
                      <a:pt x="3413" y="8706"/>
                      <a:pt x="6302" y="7743"/>
                    </a:cubicBezTo>
                    <a:cubicBezTo>
                      <a:pt x="19788" y="4372"/>
                      <a:pt x="33756" y="1964"/>
                      <a:pt x="47723" y="37"/>
                    </a:cubicBezTo>
                    <a:cubicBezTo>
                      <a:pt x="50613" y="-445"/>
                      <a:pt x="54466" y="3890"/>
                      <a:pt x="57837" y="6298"/>
                    </a:cubicBezTo>
                    <a:cubicBezTo>
                      <a:pt x="55429" y="9670"/>
                      <a:pt x="53502" y="14968"/>
                      <a:pt x="50613" y="15931"/>
                    </a:cubicBezTo>
                    <a:cubicBezTo>
                      <a:pt x="37609" y="19784"/>
                      <a:pt x="23641" y="21711"/>
                      <a:pt x="7266" y="2460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0" name="Google Shape;500;p4"/>
              <p:cNvSpPr/>
              <p:nvPr/>
            </p:nvSpPr>
            <p:spPr>
              <a:xfrm>
                <a:off x="6282927" y="927799"/>
                <a:ext cx="39767" cy="48475"/>
              </a:xfrm>
              <a:custGeom>
                <a:rect b="b" l="l" r="r" t="t"/>
                <a:pathLst>
                  <a:path extrusionOk="0" h="48475" w="39767">
                    <a:moveTo>
                      <a:pt x="3267" y="48475"/>
                    </a:moveTo>
                    <a:cubicBezTo>
                      <a:pt x="-3958" y="36435"/>
                      <a:pt x="2303" y="28728"/>
                      <a:pt x="7601" y="21985"/>
                    </a:cubicBezTo>
                    <a:cubicBezTo>
                      <a:pt x="14344" y="14279"/>
                      <a:pt x="22050" y="7055"/>
                      <a:pt x="29757" y="312"/>
                    </a:cubicBezTo>
                    <a:cubicBezTo>
                      <a:pt x="31201" y="-651"/>
                      <a:pt x="35536" y="794"/>
                      <a:pt x="37463" y="2238"/>
                    </a:cubicBezTo>
                    <a:cubicBezTo>
                      <a:pt x="39389" y="4165"/>
                      <a:pt x="40352" y="8018"/>
                      <a:pt x="39389" y="9945"/>
                    </a:cubicBezTo>
                    <a:cubicBezTo>
                      <a:pt x="38426" y="13316"/>
                      <a:pt x="36018" y="17169"/>
                      <a:pt x="33128" y="18614"/>
                    </a:cubicBezTo>
                    <a:cubicBezTo>
                      <a:pt x="22050" y="27283"/>
                      <a:pt x="20124" y="44622"/>
                      <a:pt x="3267" y="48475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1" name="Google Shape;501;p4"/>
              <p:cNvSpPr/>
              <p:nvPr/>
            </p:nvSpPr>
            <p:spPr>
              <a:xfrm>
                <a:off x="6525981" y="689930"/>
                <a:ext cx="49675" cy="43221"/>
              </a:xfrm>
              <a:custGeom>
                <a:rect b="b" l="l" r="r" t="t"/>
                <a:pathLst>
                  <a:path extrusionOk="0" h="43221" w="49675">
                    <a:moveTo>
                      <a:pt x="49675" y="40229"/>
                    </a:moveTo>
                    <a:cubicBezTo>
                      <a:pt x="45822" y="41192"/>
                      <a:pt x="40042" y="44564"/>
                      <a:pt x="37634" y="42637"/>
                    </a:cubicBezTo>
                    <a:cubicBezTo>
                      <a:pt x="25112" y="33486"/>
                      <a:pt x="13071" y="23853"/>
                      <a:pt x="1512" y="13739"/>
                    </a:cubicBezTo>
                    <a:cubicBezTo>
                      <a:pt x="-415" y="12294"/>
                      <a:pt x="-415" y="6033"/>
                      <a:pt x="1030" y="3625"/>
                    </a:cubicBezTo>
                    <a:cubicBezTo>
                      <a:pt x="2475" y="1217"/>
                      <a:pt x="8736" y="-710"/>
                      <a:pt x="10181" y="253"/>
                    </a:cubicBezTo>
                    <a:cubicBezTo>
                      <a:pt x="23185" y="10849"/>
                      <a:pt x="35708" y="21927"/>
                      <a:pt x="48712" y="33005"/>
                    </a:cubicBezTo>
                    <a:cubicBezTo>
                      <a:pt x="49194" y="33968"/>
                      <a:pt x="48712" y="35894"/>
                      <a:pt x="49675" y="40229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2" name="Google Shape;502;p4"/>
              <p:cNvSpPr/>
              <p:nvPr/>
            </p:nvSpPr>
            <p:spPr>
              <a:xfrm>
                <a:off x="6355068" y="846233"/>
                <a:ext cx="58278" cy="26274"/>
              </a:xfrm>
              <a:custGeom>
                <a:rect b="b" l="l" r="r" t="t"/>
                <a:pathLst>
                  <a:path extrusionOk="0" h="26274" w="58278">
                    <a:moveTo>
                      <a:pt x="57796" y="24563"/>
                    </a:moveTo>
                    <a:cubicBezTo>
                      <a:pt x="52498" y="25045"/>
                      <a:pt x="47200" y="26972"/>
                      <a:pt x="42384" y="26008"/>
                    </a:cubicBezTo>
                    <a:cubicBezTo>
                      <a:pt x="30824" y="23600"/>
                      <a:pt x="19265" y="20710"/>
                      <a:pt x="8188" y="16857"/>
                    </a:cubicBezTo>
                    <a:cubicBezTo>
                      <a:pt x="4816" y="15894"/>
                      <a:pt x="0" y="11559"/>
                      <a:pt x="0" y="8669"/>
                    </a:cubicBezTo>
                    <a:cubicBezTo>
                      <a:pt x="0" y="5780"/>
                      <a:pt x="4816" y="0"/>
                      <a:pt x="7225" y="0"/>
                    </a:cubicBezTo>
                    <a:cubicBezTo>
                      <a:pt x="26490" y="482"/>
                      <a:pt x="45274" y="3371"/>
                      <a:pt x="58278" y="18302"/>
                    </a:cubicBezTo>
                    <a:cubicBezTo>
                      <a:pt x="58278" y="20710"/>
                      <a:pt x="58278" y="22637"/>
                      <a:pt x="57796" y="24563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3" name="Google Shape;503;p4"/>
              <p:cNvSpPr/>
              <p:nvPr/>
            </p:nvSpPr>
            <p:spPr>
              <a:xfrm>
                <a:off x="6275721" y="855259"/>
                <a:ext cx="55264" cy="41277"/>
              </a:xfrm>
              <a:custGeom>
                <a:rect b="b" l="l" r="r" t="t"/>
                <a:pathLst>
                  <a:path extrusionOk="0" h="41277" w="55264">
                    <a:moveTo>
                      <a:pt x="55265" y="7349"/>
                    </a:moveTo>
                    <a:cubicBezTo>
                      <a:pt x="38408" y="20354"/>
                      <a:pt x="25404" y="30950"/>
                      <a:pt x="11436" y="40582"/>
                    </a:cubicBezTo>
                    <a:cubicBezTo>
                      <a:pt x="9510" y="42027"/>
                      <a:pt x="3730" y="41064"/>
                      <a:pt x="1803" y="39137"/>
                    </a:cubicBezTo>
                    <a:cubicBezTo>
                      <a:pt x="-123" y="37211"/>
                      <a:pt x="-605" y="30468"/>
                      <a:pt x="840" y="29505"/>
                    </a:cubicBezTo>
                    <a:cubicBezTo>
                      <a:pt x="14326" y="18909"/>
                      <a:pt x="27812" y="9276"/>
                      <a:pt x="41779" y="125"/>
                    </a:cubicBezTo>
                    <a:cubicBezTo>
                      <a:pt x="43706" y="-838"/>
                      <a:pt x="48522" y="3978"/>
                      <a:pt x="55265" y="7349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4" name="Google Shape;504;p4"/>
              <p:cNvSpPr/>
              <p:nvPr/>
            </p:nvSpPr>
            <p:spPr>
              <a:xfrm>
                <a:off x="6444170" y="649601"/>
                <a:ext cx="57796" cy="32654"/>
              </a:xfrm>
              <a:custGeom>
                <a:rect b="b" l="l" r="r" t="t"/>
                <a:pathLst>
                  <a:path extrusionOk="0" h="32654" w="57796">
                    <a:moveTo>
                      <a:pt x="0" y="6868"/>
                    </a:moveTo>
                    <a:cubicBezTo>
                      <a:pt x="5298" y="3978"/>
                      <a:pt x="10596" y="-838"/>
                      <a:pt x="13486" y="125"/>
                    </a:cubicBezTo>
                    <a:cubicBezTo>
                      <a:pt x="27935" y="5423"/>
                      <a:pt x="41903" y="11685"/>
                      <a:pt x="55870" y="18909"/>
                    </a:cubicBezTo>
                    <a:cubicBezTo>
                      <a:pt x="57796" y="19872"/>
                      <a:pt x="58278" y="26615"/>
                      <a:pt x="57315" y="29987"/>
                    </a:cubicBezTo>
                    <a:cubicBezTo>
                      <a:pt x="56833" y="31432"/>
                      <a:pt x="50572" y="33358"/>
                      <a:pt x="48163" y="32395"/>
                    </a:cubicBezTo>
                    <a:cubicBezTo>
                      <a:pt x="35160" y="27578"/>
                      <a:pt x="22156" y="22280"/>
                      <a:pt x="9151" y="16019"/>
                    </a:cubicBezTo>
                    <a:cubicBezTo>
                      <a:pt x="6261" y="15056"/>
                      <a:pt x="4335" y="11203"/>
                      <a:pt x="0" y="6868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5" name="Google Shape;505;p4"/>
              <p:cNvSpPr/>
              <p:nvPr/>
            </p:nvSpPr>
            <p:spPr>
              <a:xfrm>
                <a:off x="6265483" y="998385"/>
                <a:ext cx="21312" cy="55914"/>
              </a:xfrm>
              <a:custGeom>
                <a:rect b="b" l="l" r="r" t="t"/>
                <a:pathLst>
                  <a:path extrusionOk="0" h="55914" w="21312">
                    <a:moveTo>
                      <a:pt x="0" y="37130"/>
                    </a:moveTo>
                    <a:cubicBezTo>
                      <a:pt x="963" y="28461"/>
                      <a:pt x="2408" y="19792"/>
                      <a:pt x="2890" y="11122"/>
                    </a:cubicBezTo>
                    <a:cubicBezTo>
                      <a:pt x="3372" y="4379"/>
                      <a:pt x="5780" y="-1882"/>
                      <a:pt x="13004" y="526"/>
                    </a:cubicBezTo>
                    <a:cubicBezTo>
                      <a:pt x="16376" y="1489"/>
                      <a:pt x="20229" y="7751"/>
                      <a:pt x="20711" y="11604"/>
                    </a:cubicBezTo>
                    <a:cubicBezTo>
                      <a:pt x="21674" y="25090"/>
                      <a:pt x="21192" y="39057"/>
                      <a:pt x="21192" y="55914"/>
                    </a:cubicBezTo>
                    <a:cubicBezTo>
                      <a:pt x="13968" y="53506"/>
                      <a:pt x="9151" y="52061"/>
                      <a:pt x="3853" y="50135"/>
                    </a:cubicBezTo>
                    <a:cubicBezTo>
                      <a:pt x="3853" y="50135"/>
                      <a:pt x="4335" y="50616"/>
                      <a:pt x="4335" y="50616"/>
                    </a:cubicBezTo>
                    <a:cubicBezTo>
                      <a:pt x="2890" y="45800"/>
                      <a:pt x="1445" y="41465"/>
                      <a:pt x="0" y="37130"/>
                    </a:cubicBezTo>
                    <a:lnTo>
                      <a:pt x="0" y="37130"/>
                    </a:ln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6" name="Google Shape;506;p4"/>
              <p:cNvSpPr/>
              <p:nvPr/>
            </p:nvSpPr>
            <p:spPr>
              <a:xfrm>
                <a:off x="6342545" y="904029"/>
                <a:ext cx="53980" cy="20710"/>
              </a:xfrm>
              <a:custGeom>
                <a:rect b="b" l="l" r="r" t="t"/>
                <a:pathLst>
                  <a:path extrusionOk="0" h="20710" w="53980">
                    <a:moveTo>
                      <a:pt x="6743" y="20710"/>
                    </a:moveTo>
                    <a:cubicBezTo>
                      <a:pt x="5298" y="19265"/>
                      <a:pt x="0" y="16857"/>
                      <a:pt x="0" y="13967"/>
                    </a:cubicBezTo>
                    <a:cubicBezTo>
                      <a:pt x="0" y="10596"/>
                      <a:pt x="3853" y="4816"/>
                      <a:pt x="6743" y="4335"/>
                    </a:cubicBezTo>
                    <a:cubicBezTo>
                      <a:pt x="19747" y="1927"/>
                      <a:pt x="33233" y="482"/>
                      <a:pt x="46237" y="0"/>
                    </a:cubicBezTo>
                    <a:cubicBezTo>
                      <a:pt x="48645" y="0"/>
                      <a:pt x="52498" y="5298"/>
                      <a:pt x="53943" y="8669"/>
                    </a:cubicBezTo>
                    <a:cubicBezTo>
                      <a:pt x="54425" y="10114"/>
                      <a:pt x="50090" y="14931"/>
                      <a:pt x="47200" y="15412"/>
                    </a:cubicBezTo>
                    <a:cubicBezTo>
                      <a:pt x="34196" y="17820"/>
                      <a:pt x="21674" y="19265"/>
                      <a:pt x="6743" y="2071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7" name="Google Shape;507;p4"/>
              <p:cNvSpPr/>
              <p:nvPr/>
            </p:nvSpPr>
            <p:spPr>
              <a:xfrm>
                <a:off x="6607573" y="1156888"/>
                <a:ext cx="32379" cy="54906"/>
              </a:xfrm>
              <a:custGeom>
                <a:rect b="b" l="l" r="r" t="t"/>
                <a:pathLst>
                  <a:path extrusionOk="0" h="54906" w="32379">
                    <a:moveTo>
                      <a:pt x="3724" y="54906"/>
                    </a:moveTo>
                    <a:cubicBezTo>
                      <a:pt x="2279" y="50572"/>
                      <a:pt x="-1092" y="45755"/>
                      <a:pt x="352" y="42384"/>
                    </a:cubicBezTo>
                    <a:cubicBezTo>
                      <a:pt x="5169" y="28898"/>
                      <a:pt x="11430" y="16376"/>
                      <a:pt x="17692" y="3853"/>
                    </a:cubicBezTo>
                    <a:cubicBezTo>
                      <a:pt x="18655" y="1445"/>
                      <a:pt x="23953" y="0"/>
                      <a:pt x="26842" y="0"/>
                    </a:cubicBezTo>
                    <a:cubicBezTo>
                      <a:pt x="28769" y="0"/>
                      <a:pt x="31659" y="3371"/>
                      <a:pt x="32141" y="5780"/>
                    </a:cubicBezTo>
                    <a:cubicBezTo>
                      <a:pt x="34549" y="14931"/>
                      <a:pt x="18173" y="49127"/>
                      <a:pt x="9985" y="53461"/>
                    </a:cubicBezTo>
                    <a:cubicBezTo>
                      <a:pt x="9022" y="53943"/>
                      <a:pt x="7577" y="53943"/>
                      <a:pt x="3724" y="54906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8" name="Google Shape;508;p4"/>
              <p:cNvSpPr/>
              <p:nvPr/>
            </p:nvSpPr>
            <p:spPr>
              <a:xfrm>
                <a:off x="6588660" y="909327"/>
                <a:ext cx="32539" cy="50090"/>
              </a:xfrm>
              <a:custGeom>
                <a:rect b="b" l="l" r="r" t="t"/>
                <a:pathLst>
                  <a:path extrusionOk="0" h="50090" w="32539">
                    <a:moveTo>
                      <a:pt x="23600" y="0"/>
                    </a:moveTo>
                    <a:cubicBezTo>
                      <a:pt x="32751" y="5298"/>
                      <a:pt x="34197" y="11078"/>
                      <a:pt x="29862" y="16376"/>
                    </a:cubicBezTo>
                    <a:cubicBezTo>
                      <a:pt x="24564" y="22637"/>
                      <a:pt x="24082" y="26972"/>
                      <a:pt x="29862" y="33233"/>
                    </a:cubicBezTo>
                    <a:cubicBezTo>
                      <a:pt x="34678" y="38531"/>
                      <a:pt x="33233" y="44310"/>
                      <a:pt x="23600" y="50090"/>
                    </a:cubicBezTo>
                    <a:cubicBezTo>
                      <a:pt x="16376" y="43347"/>
                      <a:pt x="8670" y="36123"/>
                      <a:pt x="0" y="28898"/>
                    </a:cubicBezTo>
                    <a:cubicBezTo>
                      <a:pt x="2890" y="13967"/>
                      <a:pt x="14449" y="8188"/>
                      <a:pt x="23600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09" name="Google Shape;509;p4"/>
              <p:cNvSpPr/>
              <p:nvPr/>
            </p:nvSpPr>
            <p:spPr>
              <a:xfrm>
                <a:off x="6586734" y="751585"/>
                <a:ext cx="43362" cy="49441"/>
              </a:xfrm>
              <a:custGeom>
                <a:rect b="b" l="l" r="r" t="t"/>
                <a:pathLst>
                  <a:path extrusionOk="0" h="49441" w="43362">
                    <a:moveTo>
                      <a:pt x="0" y="730"/>
                    </a:moveTo>
                    <a:cubicBezTo>
                      <a:pt x="7225" y="730"/>
                      <a:pt x="13004" y="-1197"/>
                      <a:pt x="14931" y="1211"/>
                    </a:cubicBezTo>
                    <a:cubicBezTo>
                      <a:pt x="25045" y="13252"/>
                      <a:pt x="34196" y="25775"/>
                      <a:pt x="42865" y="38779"/>
                    </a:cubicBezTo>
                    <a:cubicBezTo>
                      <a:pt x="44310" y="40705"/>
                      <a:pt x="42384" y="46485"/>
                      <a:pt x="39975" y="48411"/>
                    </a:cubicBezTo>
                    <a:cubicBezTo>
                      <a:pt x="38049" y="49856"/>
                      <a:pt x="31306" y="49856"/>
                      <a:pt x="30343" y="47930"/>
                    </a:cubicBezTo>
                    <a:cubicBezTo>
                      <a:pt x="20710" y="33481"/>
                      <a:pt x="6742" y="20958"/>
                      <a:pt x="0" y="73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0" name="Google Shape;510;p4"/>
              <p:cNvSpPr/>
              <p:nvPr/>
            </p:nvSpPr>
            <p:spPr>
              <a:xfrm>
                <a:off x="6221277" y="1302150"/>
                <a:ext cx="55284" cy="32116"/>
              </a:xfrm>
              <a:custGeom>
                <a:rect b="b" l="l" r="r" t="t"/>
                <a:pathLst>
                  <a:path extrusionOk="0" h="32116" w="55284">
                    <a:moveTo>
                      <a:pt x="55284" y="26200"/>
                    </a:moveTo>
                    <a:cubicBezTo>
                      <a:pt x="50950" y="28608"/>
                      <a:pt x="45652" y="32943"/>
                      <a:pt x="42762" y="31979"/>
                    </a:cubicBezTo>
                    <a:cubicBezTo>
                      <a:pt x="28794" y="26681"/>
                      <a:pt x="15308" y="20420"/>
                      <a:pt x="2305" y="13677"/>
                    </a:cubicBezTo>
                    <a:cubicBezTo>
                      <a:pt x="378" y="12714"/>
                      <a:pt x="-585" y="7416"/>
                      <a:pt x="378" y="4044"/>
                    </a:cubicBezTo>
                    <a:cubicBezTo>
                      <a:pt x="859" y="2118"/>
                      <a:pt x="5676" y="-772"/>
                      <a:pt x="7121" y="191"/>
                    </a:cubicBezTo>
                    <a:cubicBezTo>
                      <a:pt x="21570" y="5971"/>
                      <a:pt x="36019" y="12232"/>
                      <a:pt x="50468" y="18493"/>
                    </a:cubicBezTo>
                    <a:cubicBezTo>
                      <a:pt x="51913" y="19457"/>
                      <a:pt x="52876" y="22347"/>
                      <a:pt x="55284" y="2620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1" name="Google Shape;511;p4"/>
              <p:cNvSpPr/>
              <p:nvPr/>
            </p:nvSpPr>
            <p:spPr>
              <a:xfrm>
                <a:off x="6548326" y="1229926"/>
                <a:ext cx="47558" cy="44213"/>
              </a:xfrm>
              <a:custGeom>
                <a:rect b="b" l="l" r="r" t="t"/>
                <a:pathLst>
                  <a:path extrusionOk="0" h="44213" w="47558">
                    <a:moveTo>
                      <a:pt x="47559" y="4023"/>
                    </a:moveTo>
                    <a:cubicBezTo>
                      <a:pt x="45632" y="8840"/>
                      <a:pt x="45150" y="11730"/>
                      <a:pt x="43706" y="12693"/>
                    </a:cubicBezTo>
                    <a:cubicBezTo>
                      <a:pt x="33109" y="23289"/>
                      <a:pt x="22514" y="33403"/>
                      <a:pt x="11436" y="43518"/>
                    </a:cubicBezTo>
                    <a:cubicBezTo>
                      <a:pt x="9510" y="44962"/>
                      <a:pt x="3730" y="43999"/>
                      <a:pt x="1803" y="42073"/>
                    </a:cubicBezTo>
                    <a:cubicBezTo>
                      <a:pt x="-123" y="40146"/>
                      <a:pt x="-605" y="33885"/>
                      <a:pt x="840" y="31958"/>
                    </a:cubicBezTo>
                    <a:cubicBezTo>
                      <a:pt x="11436" y="20881"/>
                      <a:pt x="22995" y="9803"/>
                      <a:pt x="35036" y="170"/>
                    </a:cubicBezTo>
                    <a:cubicBezTo>
                      <a:pt x="36963" y="-793"/>
                      <a:pt x="43224" y="2579"/>
                      <a:pt x="47559" y="4023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2" name="Google Shape;512;p4"/>
              <p:cNvSpPr/>
              <p:nvPr/>
            </p:nvSpPr>
            <p:spPr>
              <a:xfrm>
                <a:off x="6469697" y="1285484"/>
                <a:ext cx="56300" cy="36622"/>
              </a:xfrm>
              <a:custGeom>
                <a:rect b="b" l="l" r="r" t="t"/>
                <a:pathLst>
                  <a:path extrusionOk="0" h="36622" w="56300">
                    <a:moveTo>
                      <a:pt x="0" y="28416"/>
                    </a:moveTo>
                    <a:cubicBezTo>
                      <a:pt x="18784" y="16376"/>
                      <a:pt x="34677" y="4816"/>
                      <a:pt x="55388" y="0"/>
                    </a:cubicBezTo>
                    <a:cubicBezTo>
                      <a:pt x="60204" y="19747"/>
                      <a:pt x="44792" y="21674"/>
                      <a:pt x="36123" y="26490"/>
                    </a:cubicBezTo>
                    <a:cubicBezTo>
                      <a:pt x="26971" y="31788"/>
                      <a:pt x="16376" y="45274"/>
                      <a:pt x="0" y="28416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3" name="Google Shape;513;p4"/>
              <p:cNvSpPr/>
              <p:nvPr/>
            </p:nvSpPr>
            <p:spPr>
              <a:xfrm>
                <a:off x="6190830" y="658366"/>
                <a:ext cx="56020" cy="34375"/>
              </a:xfrm>
              <a:custGeom>
                <a:rect b="b" l="l" r="r" t="t"/>
                <a:pathLst>
                  <a:path extrusionOk="0" h="34375" w="56020">
                    <a:moveTo>
                      <a:pt x="0" y="27002"/>
                    </a:moveTo>
                    <a:cubicBezTo>
                      <a:pt x="17339" y="16887"/>
                      <a:pt x="31306" y="8218"/>
                      <a:pt x="45755" y="512"/>
                    </a:cubicBezTo>
                    <a:cubicBezTo>
                      <a:pt x="48163" y="-933"/>
                      <a:pt x="54906" y="993"/>
                      <a:pt x="55388" y="2438"/>
                    </a:cubicBezTo>
                    <a:cubicBezTo>
                      <a:pt x="56351" y="5810"/>
                      <a:pt x="56351" y="13034"/>
                      <a:pt x="54425" y="13998"/>
                    </a:cubicBezTo>
                    <a:cubicBezTo>
                      <a:pt x="39976" y="21222"/>
                      <a:pt x="25045" y="27965"/>
                      <a:pt x="9633" y="34226"/>
                    </a:cubicBezTo>
                    <a:cubicBezTo>
                      <a:pt x="8670" y="35189"/>
                      <a:pt x="5780" y="31336"/>
                      <a:pt x="0" y="27002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4" name="Google Shape;514;p4"/>
              <p:cNvSpPr/>
              <p:nvPr/>
            </p:nvSpPr>
            <p:spPr>
              <a:xfrm>
                <a:off x="6421853" y="884764"/>
                <a:ext cx="38692" cy="36604"/>
              </a:xfrm>
              <a:custGeom>
                <a:rect b="b" l="l" r="r" t="t"/>
                <a:pathLst>
                  <a:path extrusionOk="0" h="36604" w="38692">
                    <a:moveTo>
                      <a:pt x="12203" y="0"/>
                    </a:moveTo>
                    <a:cubicBezTo>
                      <a:pt x="28578" y="5780"/>
                      <a:pt x="32913" y="16857"/>
                      <a:pt x="38693" y="31306"/>
                    </a:cubicBezTo>
                    <a:cubicBezTo>
                      <a:pt x="31468" y="33714"/>
                      <a:pt x="25207" y="36604"/>
                      <a:pt x="19427" y="36604"/>
                    </a:cubicBezTo>
                    <a:cubicBezTo>
                      <a:pt x="13166" y="36604"/>
                      <a:pt x="5460" y="34678"/>
                      <a:pt x="1607" y="30825"/>
                    </a:cubicBezTo>
                    <a:cubicBezTo>
                      <a:pt x="-3209" y="25527"/>
                      <a:pt x="4015" y="21192"/>
                      <a:pt x="7386" y="16376"/>
                    </a:cubicBezTo>
                    <a:cubicBezTo>
                      <a:pt x="10276" y="12523"/>
                      <a:pt x="10276" y="7225"/>
                      <a:pt x="12203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5" name="Google Shape;515;p4"/>
              <p:cNvSpPr/>
              <p:nvPr/>
            </p:nvSpPr>
            <p:spPr>
              <a:xfrm>
                <a:off x="6031954" y="928111"/>
                <a:ext cx="17305" cy="64539"/>
              </a:xfrm>
              <a:custGeom>
                <a:rect b="b" l="l" r="r" t="t"/>
                <a:pathLst>
                  <a:path extrusionOk="0" h="64539" w="17305">
                    <a:moveTo>
                      <a:pt x="5716" y="64539"/>
                    </a:moveTo>
                    <a:cubicBezTo>
                      <a:pt x="-5844" y="42384"/>
                      <a:pt x="3307" y="24082"/>
                      <a:pt x="5716" y="0"/>
                    </a:cubicBezTo>
                    <a:cubicBezTo>
                      <a:pt x="12459" y="7225"/>
                      <a:pt x="17756" y="10596"/>
                      <a:pt x="17275" y="12523"/>
                    </a:cubicBezTo>
                    <a:cubicBezTo>
                      <a:pt x="14385" y="28898"/>
                      <a:pt x="24018" y="48164"/>
                      <a:pt x="5716" y="64539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6" name="Google Shape;516;p4"/>
              <p:cNvSpPr/>
              <p:nvPr/>
            </p:nvSpPr>
            <p:spPr>
              <a:xfrm>
                <a:off x="6035093" y="1022030"/>
                <a:ext cx="17971" cy="55388"/>
              </a:xfrm>
              <a:custGeom>
                <a:rect b="b" l="l" r="r" t="t"/>
                <a:pathLst>
                  <a:path extrusionOk="0" h="55388" w="17971">
                    <a:moveTo>
                      <a:pt x="17508" y="55388"/>
                    </a:moveTo>
                    <a:cubicBezTo>
                      <a:pt x="12692" y="52980"/>
                      <a:pt x="7394" y="52017"/>
                      <a:pt x="6912" y="50090"/>
                    </a:cubicBezTo>
                    <a:cubicBezTo>
                      <a:pt x="2577" y="33714"/>
                      <a:pt x="-2721" y="17820"/>
                      <a:pt x="1614" y="0"/>
                    </a:cubicBezTo>
                    <a:cubicBezTo>
                      <a:pt x="15581" y="6261"/>
                      <a:pt x="19434" y="19265"/>
                      <a:pt x="17508" y="55388"/>
                    </a:cubicBezTo>
                    <a:close/>
                  </a:path>
                </a:pathLst>
              </a:custGeom>
              <a:solidFill>
                <a:srgbClr val="E910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7" name="Google Shape;517;p4"/>
              <p:cNvSpPr/>
              <p:nvPr/>
            </p:nvSpPr>
            <p:spPr>
              <a:xfrm>
                <a:off x="6047642" y="844307"/>
                <a:ext cx="23313" cy="58759"/>
              </a:xfrm>
              <a:custGeom>
                <a:rect b="b" l="l" r="r" t="t"/>
                <a:pathLst>
                  <a:path extrusionOk="0" h="58759" w="23313">
                    <a:moveTo>
                      <a:pt x="4477" y="58759"/>
                    </a:moveTo>
                    <a:cubicBezTo>
                      <a:pt x="-5156" y="48163"/>
                      <a:pt x="1106" y="22155"/>
                      <a:pt x="19890" y="0"/>
                    </a:cubicBezTo>
                    <a:cubicBezTo>
                      <a:pt x="21334" y="2890"/>
                      <a:pt x="22779" y="5780"/>
                      <a:pt x="23261" y="8669"/>
                    </a:cubicBezTo>
                    <a:cubicBezTo>
                      <a:pt x="24224" y="17339"/>
                      <a:pt x="11702" y="49608"/>
                      <a:pt x="4477" y="58759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8" name="Google Shape;518;p4"/>
              <p:cNvSpPr/>
              <p:nvPr/>
            </p:nvSpPr>
            <p:spPr>
              <a:xfrm>
                <a:off x="6354104" y="1114986"/>
                <a:ext cx="37586" cy="22636"/>
              </a:xfrm>
              <a:custGeom>
                <a:rect b="b" l="l" r="r" t="t"/>
                <a:pathLst>
                  <a:path extrusionOk="0" h="22636" w="37586">
                    <a:moveTo>
                      <a:pt x="11559" y="22637"/>
                    </a:moveTo>
                    <a:cubicBezTo>
                      <a:pt x="4335" y="22155"/>
                      <a:pt x="0" y="17821"/>
                      <a:pt x="0" y="9633"/>
                    </a:cubicBezTo>
                    <a:cubicBezTo>
                      <a:pt x="0" y="1927"/>
                      <a:pt x="5298" y="0"/>
                      <a:pt x="12041" y="0"/>
                    </a:cubicBezTo>
                    <a:cubicBezTo>
                      <a:pt x="15894" y="0"/>
                      <a:pt x="19265" y="482"/>
                      <a:pt x="23118" y="963"/>
                    </a:cubicBezTo>
                    <a:cubicBezTo>
                      <a:pt x="29380" y="1927"/>
                      <a:pt x="38049" y="-482"/>
                      <a:pt x="37568" y="10114"/>
                    </a:cubicBezTo>
                    <a:cubicBezTo>
                      <a:pt x="37086" y="19265"/>
                      <a:pt x="29380" y="18784"/>
                      <a:pt x="22637" y="20229"/>
                    </a:cubicBezTo>
                    <a:cubicBezTo>
                      <a:pt x="19747" y="21192"/>
                      <a:pt x="15894" y="21674"/>
                      <a:pt x="11559" y="22637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19" name="Google Shape;519;p4"/>
              <p:cNvSpPr/>
              <p:nvPr/>
            </p:nvSpPr>
            <p:spPr>
              <a:xfrm>
                <a:off x="6625746" y="981573"/>
                <a:ext cx="19265" cy="57252"/>
              </a:xfrm>
              <a:custGeom>
                <a:rect b="b" l="l" r="r" t="t"/>
                <a:pathLst>
                  <a:path extrusionOk="0" h="57252" w="19265">
                    <a:moveTo>
                      <a:pt x="19265" y="26490"/>
                    </a:moveTo>
                    <a:cubicBezTo>
                      <a:pt x="19265" y="35641"/>
                      <a:pt x="18784" y="44310"/>
                      <a:pt x="18784" y="53461"/>
                    </a:cubicBezTo>
                    <a:cubicBezTo>
                      <a:pt x="12041" y="59241"/>
                      <a:pt x="5779" y="58759"/>
                      <a:pt x="4335" y="49608"/>
                    </a:cubicBezTo>
                    <a:cubicBezTo>
                      <a:pt x="1927" y="36123"/>
                      <a:pt x="963" y="22155"/>
                      <a:pt x="0" y="8188"/>
                    </a:cubicBezTo>
                    <a:cubicBezTo>
                      <a:pt x="0" y="5298"/>
                      <a:pt x="3371" y="0"/>
                      <a:pt x="5298" y="0"/>
                    </a:cubicBezTo>
                    <a:cubicBezTo>
                      <a:pt x="9151" y="0"/>
                      <a:pt x="14931" y="1927"/>
                      <a:pt x="15894" y="4816"/>
                    </a:cubicBezTo>
                    <a:cubicBezTo>
                      <a:pt x="17820" y="12041"/>
                      <a:pt x="17820" y="19265"/>
                      <a:pt x="19265" y="26490"/>
                    </a:cubicBezTo>
                    <a:close/>
                  </a:path>
                </a:pathLst>
              </a:custGeom>
              <a:solidFill>
                <a:srgbClr val="E910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0" name="Google Shape;520;p4"/>
              <p:cNvSpPr/>
              <p:nvPr/>
            </p:nvSpPr>
            <p:spPr>
              <a:xfrm>
                <a:off x="6091560" y="1181933"/>
                <a:ext cx="39064" cy="52089"/>
              </a:xfrm>
              <a:custGeom>
                <a:rect b="b" l="l" r="r" t="t"/>
                <a:pathLst>
                  <a:path extrusionOk="0" h="52089" w="39064">
                    <a:moveTo>
                      <a:pt x="5832" y="0"/>
                    </a:moveTo>
                    <a:cubicBezTo>
                      <a:pt x="18355" y="17339"/>
                      <a:pt x="28951" y="31306"/>
                      <a:pt x="39065" y="45274"/>
                    </a:cubicBezTo>
                    <a:cubicBezTo>
                      <a:pt x="34249" y="54425"/>
                      <a:pt x="28469" y="53461"/>
                      <a:pt x="24616" y="47682"/>
                    </a:cubicBezTo>
                    <a:cubicBezTo>
                      <a:pt x="15947" y="36123"/>
                      <a:pt x="7759" y="23600"/>
                      <a:pt x="53" y="11078"/>
                    </a:cubicBezTo>
                    <a:cubicBezTo>
                      <a:pt x="-429" y="9633"/>
                      <a:pt x="2461" y="6261"/>
                      <a:pt x="5832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1" name="Google Shape;521;p4"/>
              <p:cNvSpPr/>
              <p:nvPr/>
            </p:nvSpPr>
            <p:spPr>
              <a:xfrm>
                <a:off x="6149249" y="1249843"/>
                <a:ext cx="43507" cy="41420"/>
              </a:xfrm>
              <a:custGeom>
                <a:rect b="b" l="l" r="r" t="t"/>
                <a:pathLst>
                  <a:path extrusionOk="0" h="41420" w="43507">
                    <a:moveTo>
                      <a:pt x="43508" y="41421"/>
                    </a:moveTo>
                    <a:cubicBezTo>
                      <a:pt x="24242" y="39012"/>
                      <a:pt x="12683" y="26490"/>
                      <a:pt x="642" y="14931"/>
                    </a:cubicBezTo>
                    <a:cubicBezTo>
                      <a:pt x="-803" y="13486"/>
                      <a:pt x="642" y="8669"/>
                      <a:pt x="642" y="0"/>
                    </a:cubicBezTo>
                    <a:cubicBezTo>
                      <a:pt x="18945" y="13004"/>
                      <a:pt x="35320" y="22637"/>
                      <a:pt x="43508" y="41421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2" name="Google Shape;522;p4"/>
              <p:cNvSpPr/>
              <p:nvPr/>
            </p:nvSpPr>
            <p:spPr>
              <a:xfrm>
                <a:off x="6127568" y="708004"/>
                <a:ext cx="42551" cy="45755"/>
              </a:xfrm>
              <a:custGeom>
                <a:rect b="b" l="l" r="r" t="t"/>
                <a:pathLst>
                  <a:path extrusionOk="0" h="45755" w="42551">
                    <a:moveTo>
                      <a:pt x="42552" y="0"/>
                    </a:moveTo>
                    <a:cubicBezTo>
                      <a:pt x="38217" y="20710"/>
                      <a:pt x="18470" y="28416"/>
                      <a:pt x="5466" y="45755"/>
                    </a:cubicBezTo>
                    <a:cubicBezTo>
                      <a:pt x="2576" y="39494"/>
                      <a:pt x="-795" y="34678"/>
                      <a:pt x="168" y="33233"/>
                    </a:cubicBezTo>
                    <a:cubicBezTo>
                      <a:pt x="12209" y="19747"/>
                      <a:pt x="22805" y="3853"/>
                      <a:pt x="42552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3" name="Google Shape;523;p4"/>
              <p:cNvSpPr/>
              <p:nvPr/>
            </p:nvSpPr>
            <p:spPr>
              <a:xfrm>
                <a:off x="6077494" y="768690"/>
                <a:ext cx="35364" cy="52498"/>
              </a:xfrm>
              <a:custGeom>
                <a:rect b="b" l="l" r="r" t="t"/>
                <a:pathLst>
                  <a:path extrusionOk="0" h="52498" w="35364">
                    <a:moveTo>
                      <a:pt x="4968" y="52498"/>
                    </a:moveTo>
                    <a:cubicBezTo>
                      <a:pt x="3042" y="49608"/>
                      <a:pt x="-811" y="45755"/>
                      <a:pt x="152" y="43829"/>
                    </a:cubicBezTo>
                    <a:cubicBezTo>
                      <a:pt x="7377" y="27935"/>
                      <a:pt x="15083" y="12041"/>
                      <a:pt x="30977" y="0"/>
                    </a:cubicBezTo>
                    <a:cubicBezTo>
                      <a:pt x="32903" y="3853"/>
                      <a:pt x="35793" y="6261"/>
                      <a:pt x="35312" y="8669"/>
                    </a:cubicBezTo>
                    <a:cubicBezTo>
                      <a:pt x="33385" y="17339"/>
                      <a:pt x="14601" y="44310"/>
                      <a:pt x="4968" y="52498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4" name="Google Shape;524;p4"/>
              <p:cNvSpPr/>
              <p:nvPr/>
            </p:nvSpPr>
            <p:spPr>
              <a:xfrm>
                <a:off x="6056115" y="1108724"/>
                <a:ext cx="23436" cy="50571"/>
              </a:xfrm>
              <a:custGeom>
                <a:rect b="b" l="l" r="r" t="t"/>
                <a:pathLst>
                  <a:path extrusionOk="0" h="50571" w="23436">
                    <a:moveTo>
                      <a:pt x="22975" y="50572"/>
                    </a:moveTo>
                    <a:cubicBezTo>
                      <a:pt x="7081" y="42384"/>
                      <a:pt x="-3033" y="19265"/>
                      <a:pt x="820" y="0"/>
                    </a:cubicBezTo>
                    <a:cubicBezTo>
                      <a:pt x="14788" y="6743"/>
                      <a:pt x="25865" y="32270"/>
                      <a:pt x="22975" y="50572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5" name="Google Shape;525;p4"/>
              <p:cNvSpPr/>
              <p:nvPr/>
            </p:nvSpPr>
            <p:spPr>
              <a:xfrm>
                <a:off x="6628614" y="1067365"/>
                <a:ext cx="16397" cy="60280"/>
              </a:xfrm>
              <a:custGeom>
                <a:rect b="b" l="l" r="r" t="t"/>
                <a:pathLst>
                  <a:path extrusionOk="0" h="60280" w="16397">
                    <a:moveTo>
                      <a:pt x="15916" y="3791"/>
                    </a:moveTo>
                    <a:cubicBezTo>
                      <a:pt x="15916" y="20167"/>
                      <a:pt x="16397" y="37024"/>
                      <a:pt x="16397" y="53400"/>
                    </a:cubicBezTo>
                    <a:cubicBezTo>
                      <a:pt x="10617" y="63032"/>
                      <a:pt x="3393" y="62551"/>
                      <a:pt x="1467" y="51955"/>
                    </a:cubicBezTo>
                    <a:cubicBezTo>
                      <a:pt x="-941" y="37506"/>
                      <a:pt x="22" y="22094"/>
                      <a:pt x="1467" y="7644"/>
                    </a:cubicBezTo>
                    <a:cubicBezTo>
                      <a:pt x="2430" y="-1507"/>
                      <a:pt x="8691" y="-1988"/>
                      <a:pt x="15916" y="3791"/>
                    </a:cubicBezTo>
                    <a:close/>
                  </a:path>
                </a:pathLst>
              </a:custGeom>
              <a:solidFill>
                <a:srgbClr val="EA0C9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6" name="Google Shape;526;p4"/>
              <p:cNvSpPr/>
              <p:nvPr/>
            </p:nvSpPr>
            <p:spPr>
              <a:xfrm>
                <a:off x="6263306" y="1035034"/>
                <a:ext cx="6993" cy="13967"/>
              </a:xfrm>
              <a:custGeom>
                <a:rect b="b" l="l" r="r" t="t"/>
                <a:pathLst>
                  <a:path extrusionOk="0" h="13967" w="6993">
                    <a:moveTo>
                      <a:pt x="2178" y="0"/>
                    </a:moveTo>
                    <a:cubicBezTo>
                      <a:pt x="3623" y="4816"/>
                      <a:pt x="5549" y="9151"/>
                      <a:pt x="6994" y="13967"/>
                    </a:cubicBezTo>
                    <a:cubicBezTo>
                      <a:pt x="251" y="11078"/>
                      <a:pt x="-2157" y="6743"/>
                      <a:pt x="2178" y="0"/>
                    </a:cubicBezTo>
                    <a:close/>
                  </a:path>
                </a:pathLst>
              </a:custGeom>
              <a:solidFill>
                <a:srgbClr val="FEFEF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527" name="Google Shape;527;p4"/>
            <p:cNvGrpSpPr/>
            <p:nvPr/>
          </p:nvGrpSpPr>
          <p:grpSpPr>
            <a:xfrm>
              <a:off x="835962" y="232542"/>
              <a:ext cx="511652" cy="716788"/>
              <a:chOff x="2281725" y="633758"/>
              <a:chExt cx="511652" cy="716788"/>
            </a:xfrm>
          </p:grpSpPr>
          <p:sp>
            <p:nvSpPr>
              <p:cNvPr id="528" name="Google Shape;528;p4"/>
              <p:cNvSpPr/>
              <p:nvPr/>
            </p:nvSpPr>
            <p:spPr>
              <a:xfrm>
                <a:off x="2547744" y="688257"/>
                <a:ext cx="194728" cy="611739"/>
              </a:xfrm>
              <a:custGeom>
                <a:rect b="b" l="l" r="r" t="t"/>
                <a:pathLst>
                  <a:path extrusionOk="0" h="611739" w="194728">
                    <a:moveTo>
                      <a:pt x="10114" y="0"/>
                    </a:moveTo>
                    <a:cubicBezTo>
                      <a:pt x="55388" y="5780"/>
                      <a:pt x="89102" y="31306"/>
                      <a:pt x="115111" y="66466"/>
                    </a:cubicBezTo>
                    <a:cubicBezTo>
                      <a:pt x="158940" y="126188"/>
                      <a:pt x="165201" y="191209"/>
                      <a:pt x="136784" y="259601"/>
                    </a:cubicBezTo>
                    <a:cubicBezTo>
                      <a:pt x="134376" y="264899"/>
                      <a:pt x="131968" y="270679"/>
                      <a:pt x="128597" y="278385"/>
                    </a:cubicBezTo>
                    <a:cubicBezTo>
                      <a:pt x="133413" y="283683"/>
                      <a:pt x="138711" y="289463"/>
                      <a:pt x="144009" y="295242"/>
                    </a:cubicBezTo>
                    <a:cubicBezTo>
                      <a:pt x="227813" y="383381"/>
                      <a:pt x="206140" y="539431"/>
                      <a:pt x="91029" y="593856"/>
                    </a:cubicBezTo>
                    <a:cubicBezTo>
                      <a:pt x="70800" y="603489"/>
                      <a:pt x="46719" y="605897"/>
                      <a:pt x="24563" y="611676"/>
                    </a:cubicBezTo>
                    <a:cubicBezTo>
                      <a:pt x="23118" y="612158"/>
                      <a:pt x="20710" y="609750"/>
                      <a:pt x="18784" y="608787"/>
                    </a:cubicBezTo>
                    <a:cubicBezTo>
                      <a:pt x="18784" y="567366"/>
                      <a:pt x="18784" y="525464"/>
                      <a:pt x="18784" y="484043"/>
                    </a:cubicBezTo>
                    <a:cubicBezTo>
                      <a:pt x="20229" y="483562"/>
                      <a:pt x="21674" y="483080"/>
                      <a:pt x="23118" y="483080"/>
                    </a:cubicBezTo>
                    <a:cubicBezTo>
                      <a:pt x="55870" y="476337"/>
                      <a:pt x="73690" y="454182"/>
                      <a:pt x="72245" y="421912"/>
                    </a:cubicBezTo>
                    <a:cubicBezTo>
                      <a:pt x="71282" y="392532"/>
                      <a:pt x="51535" y="371822"/>
                      <a:pt x="20710" y="367487"/>
                    </a:cubicBezTo>
                    <a:cubicBezTo>
                      <a:pt x="16857" y="367006"/>
                      <a:pt x="13486" y="366524"/>
                      <a:pt x="9633" y="366043"/>
                    </a:cubicBezTo>
                    <a:cubicBezTo>
                      <a:pt x="9633" y="320769"/>
                      <a:pt x="9633" y="275495"/>
                      <a:pt x="9633" y="230222"/>
                    </a:cubicBezTo>
                    <a:cubicBezTo>
                      <a:pt x="13486" y="225405"/>
                      <a:pt x="17339" y="221070"/>
                      <a:pt x="21192" y="216254"/>
                    </a:cubicBezTo>
                    <a:cubicBezTo>
                      <a:pt x="38531" y="192172"/>
                      <a:pt x="35159" y="158940"/>
                      <a:pt x="13967" y="138711"/>
                    </a:cubicBezTo>
                    <a:cubicBezTo>
                      <a:pt x="9633" y="134376"/>
                      <a:pt x="4816" y="131005"/>
                      <a:pt x="0" y="127633"/>
                    </a:cubicBezTo>
                    <a:cubicBezTo>
                      <a:pt x="1927" y="119927"/>
                      <a:pt x="4816" y="112703"/>
                      <a:pt x="5298" y="104996"/>
                    </a:cubicBezTo>
                    <a:cubicBezTo>
                      <a:pt x="6743" y="69355"/>
                      <a:pt x="1927" y="34678"/>
                      <a:pt x="10114" y="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29" name="Google Shape;529;p4"/>
              <p:cNvSpPr/>
              <p:nvPr/>
            </p:nvSpPr>
            <p:spPr>
              <a:xfrm>
                <a:off x="2333202" y="684754"/>
                <a:ext cx="103283" cy="612289"/>
              </a:xfrm>
              <a:custGeom>
                <a:rect b="b" l="l" r="r" t="t"/>
                <a:pathLst>
                  <a:path extrusionOk="0" h="612289" w="103283">
                    <a:moveTo>
                      <a:pt x="102802" y="611326"/>
                    </a:moveTo>
                    <a:cubicBezTo>
                      <a:pt x="90280" y="611808"/>
                      <a:pt x="77276" y="612289"/>
                      <a:pt x="64753" y="612289"/>
                    </a:cubicBezTo>
                    <a:cubicBezTo>
                      <a:pt x="29112" y="612289"/>
                      <a:pt x="2622" y="587244"/>
                      <a:pt x="214" y="551603"/>
                    </a:cubicBezTo>
                    <a:cubicBezTo>
                      <a:pt x="-268" y="547269"/>
                      <a:pt x="214" y="542452"/>
                      <a:pt x="214" y="538118"/>
                    </a:cubicBezTo>
                    <a:cubicBezTo>
                      <a:pt x="214" y="383994"/>
                      <a:pt x="214" y="229390"/>
                      <a:pt x="696" y="75266"/>
                    </a:cubicBezTo>
                    <a:cubicBezTo>
                      <a:pt x="696" y="62744"/>
                      <a:pt x="3104" y="49740"/>
                      <a:pt x="7439" y="38180"/>
                    </a:cubicBezTo>
                    <a:cubicBezTo>
                      <a:pt x="17071" y="13617"/>
                      <a:pt x="36337" y="613"/>
                      <a:pt x="62827" y="131"/>
                    </a:cubicBezTo>
                    <a:cubicBezTo>
                      <a:pt x="76312" y="-350"/>
                      <a:pt x="89798" y="613"/>
                      <a:pt x="103284" y="1095"/>
                    </a:cubicBezTo>
                    <a:cubicBezTo>
                      <a:pt x="102802" y="204344"/>
                      <a:pt x="102802" y="408076"/>
                      <a:pt x="102802" y="611326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0" name="Google Shape;530;p4"/>
              <p:cNvSpPr/>
              <p:nvPr/>
            </p:nvSpPr>
            <p:spPr>
              <a:xfrm>
                <a:off x="2436004" y="684404"/>
                <a:ext cx="130523" cy="612158"/>
              </a:xfrm>
              <a:custGeom>
                <a:rect b="b" l="l" r="r" t="t"/>
                <a:pathLst>
                  <a:path extrusionOk="0" h="612158" w="130523">
                    <a:moveTo>
                      <a:pt x="0" y="611676"/>
                    </a:moveTo>
                    <a:cubicBezTo>
                      <a:pt x="0" y="408426"/>
                      <a:pt x="0" y="204695"/>
                      <a:pt x="0" y="1445"/>
                    </a:cubicBezTo>
                    <a:cubicBezTo>
                      <a:pt x="34196" y="963"/>
                      <a:pt x="68392" y="0"/>
                      <a:pt x="102588" y="0"/>
                    </a:cubicBezTo>
                    <a:cubicBezTo>
                      <a:pt x="108850" y="0"/>
                      <a:pt x="115111" y="2408"/>
                      <a:pt x="121854" y="3853"/>
                    </a:cubicBezTo>
                    <a:cubicBezTo>
                      <a:pt x="114147" y="38049"/>
                      <a:pt x="118964" y="73209"/>
                      <a:pt x="117037" y="107886"/>
                    </a:cubicBezTo>
                    <a:cubicBezTo>
                      <a:pt x="116556" y="115592"/>
                      <a:pt x="113666" y="122817"/>
                      <a:pt x="111739" y="130523"/>
                    </a:cubicBezTo>
                    <a:cubicBezTo>
                      <a:pt x="80915" y="123299"/>
                      <a:pt x="50090" y="127152"/>
                      <a:pt x="19265" y="126670"/>
                    </a:cubicBezTo>
                    <a:cubicBezTo>
                      <a:pt x="19265" y="166646"/>
                      <a:pt x="19265" y="203732"/>
                      <a:pt x="19265" y="242744"/>
                    </a:cubicBezTo>
                    <a:cubicBezTo>
                      <a:pt x="39012" y="242744"/>
                      <a:pt x="57796" y="242262"/>
                      <a:pt x="76098" y="242744"/>
                    </a:cubicBezTo>
                    <a:cubicBezTo>
                      <a:pt x="91992" y="243226"/>
                      <a:pt x="107405" y="240817"/>
                      <a:pt x="121372" y="233111"/>
                    </a:cubicBezTo>
                    <a:cubicBezTo>
                      <a:pt x="121372" y="278385"/>
                      <a:pt x="121372" y="323659"/>
                      <a:pt x="121372" y="368932"/>
                    </a:cubicBezTo>
                    <a:cubicBezTo>
                      <a:pt x="87176" y="369414"/>
                      <a:pt x="52980" y="370377"/>
                      <a:pt x="19265" y="370859"/>
                    </a:cubicBezTo>
                    <a:cubicBezTo>
                      <a:pt x="19265" y="410353"/>
                      <a:pt x="19265" y="447439"/>
                      <a:pt x="19265" y="487415"/>
                    </a:cubicBezTo>
                    <a:cubicBezTo>
                      <a:pt x="57315" y="487415"/>
                      <a:pt x="93919" y="487415"/>
                      <a:pt x="130523" y="487415"/>
                    </a:cubicBezTo>
                    <a:cubicBezTo>
                      <a:pt x="130523" y="528835"/>
                      <a:pt x="130523" y="570737"/>
                      <a:pt x="130523" y="612158"/>
                    </a:cubicBezTo>
                    <a:cubicBezTo>
                      <a:pt x="87176" y="612158"/>
                      <a:pt x="43829" y="612158"/>
                      <a:pt x="0" y="611676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1" name="Google Shape;531;p4"/>
              <p:cNvSpPr/>
              <p:nvPr/>
            </p:nvSpPr>
            <p:spPr>
              <a:xfrm>
                <a:off x="2733111" y="842982"/>
                <a:ext cx="20439" cy="61047"/>
              </a:xfrm>
              <a:custGeom>
                <a:rect b="b" l="l" r="r" t="t"/>
                <a:pathLst>
                  <a:path extrusionOk="0" h="61047" w="20439">
                    <a:moveTo>
                      <a:pt x="4879" y="61047"/>
                    </a:moveTo>
                    <a:cubicBezTo>
                      <a:pt x="-2346" y="41782"/>
                      <a:pt x="-419" y="22998"/>
                      <a:pt x="3434" y="4696"/>
                    </a:cubicBezTo>
                    <a:cubicBezTo>
                      <a:pt x="4879" y="-1565"/>
                      <a:pt x="15474" y="-1565"/>
                      <a:pt x="16919" y="4696"/>
                    </a:cubicBezTo>
                    <a:cubicBezTo>
                      <a:pt x="21736" y="22035"/>
                      <a:pt x="22217" y="39374"/>
                      <a:pt x="14511" y="56231"/>
                    </a:cubicBezTo>
                    <a:cubicBezTo>
                      <a:pt x="13548" y="58157"/>
                      <a:pt x="9695" y="59121"/>
                      <a:pt x="4879" y="61047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2" name="Google Shape;532;p4"/>
              <p:cNvSpPr/>
              <p:nvPr/>
            </p:nvSpPr>
            <p:spPr>
              <a:xfrm>
                <a:off x="2775677" y="1088977"/>
                <a:ext cx="17700" cy="57314"/>
              </a:xfrm>
              <a:custGeom>
                <a:rect b="b" l="l" r="r" t="t"/>
                <a:pathLst>
                  <a:path extrusionOk="0" h="57314" w="17700">
                    <a:moveTo>
                      <a:pt x="17700" y="29861"/>
                    </a:moveTo>
                    <a:cubicBezTo>
                      <a:pt x="17218" y="36123"/>
                      <a:pt x="17218" y="43347"/>
                      <a:pt x="15773" y="50572"/>
                    </a:cubicBezTo>
                    <a:cubicBezTo>
                      <a:pt x="15292" y="53462"/>
                      <a:pt x="10957" y="57315"/>
                      <a:pt x="8549" y="57315"/>
                    </a:cubicBezTo>
                    <a:cubicBezTo>
                      <a:pt x="5659" y="57315"/>
                      <a:pt x="361" y="53943"/>
                      <a:pt x="361" y="51535"/>
                    </a:cubicBezTo>
                    <a:cubicBezTo>
                      <a:pt x="-120" y="36123"/>
                      <a:pt x="-120" y="20710"/>
                      <a:pt x="361" y="5298"/>
                    </a:cubicBezTo>
                    <a:cubicBezTo>
                      <a:pt x="361" y="3371"/>
                      <a:pt x="5659" y="0"/>
                      <a:pt x="8549" y="0"/>
                    </a:cubicBezTo>
                    <a:cubicBezTo>
                      <a:pt x="11439" y="0"/>
                      <a:pt x="15773" y="3371"/>
                      <a:pt x="16255" y="5780"/>
                    </a:cubicBezTo>
                    <a:cubicBezTo>
                      <a:pt x="17700" y="13486"/>
                      <a:pt x="17218" y="21192"/>
                      <a:pt x="17700" y="29861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3" name="Google Shape;533;p4"/>
              <p:cNvSpPr/>
              <p:nvPr/>
            </p:nvSpPr>
            <p:spPr>
              <a:xfrm>
                <a:off x="2755175" y="1004691"/>
                <a:ext cx="30977" cy="56037"/>
              </a:xfrm>
              <a:custGeom>
                <a:rect b="b" l="l" r="r" t="t"/>
                <a:pathLst>
                  <a:path extrusionOk="0" h="56037" w="30977">
                    <a:moveTo>
                      <a:pt x="30977" y="45755"/>
                    </a:moveTo>
                    <a:cubicBezTo>
                      <a:pt x="28569" y="49127"/>
                      <a:pt x="27124" y="54906"/>
                      <a:pt x="23753" y="55870"/>
                    </a:cubicBezTo>
                    <a:cubicBezTo>
                      <a:pt x="21345" y="56833"/>
                      <a:pt x="15083" y="53462"/>
                      <a:pt x="13639" y="50572"/>
                    </a:cubicBezTo>
                    <a:cubicBezTo>
                      <a:pt x="8341" y="38531"/>
                      <a:pt x="3524" y="26008"/>
                      <a:pt x="153" y="13004"/>
                    </a:cubicBezTo>
                    <a:cubicBezTo>
                      <a:pt x="-811" y="9151"/>
                      <a:pt x="3042" y="4335"/>
                      <a:pt x="4487" y="0"/>
                    </a:cubicBezTo>
                    <a:cubicBezTo>
                      <a:pt x="7859" y="1927"/>
                      <a:pt x="13639" y="2890"/>
                      <a:pt x="15083" y="5780"/>
                    </a:cubicBezTo>
                    <a:cubicBezTo>
                      <a:pt x="21345" y="18302"/>
                      <a:pt x="25679" y="31788"/>
                      <a:pt x="30977" y="45755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4" name="Google Shape;534;p4"/>
              <p:cNvSpPr/>
              <p:nvPr/>
            </p:nvSpPr>
            <p:spPr>
              <a:xfrm>
                <a:off x="2616136" y="1307424"/>
                <a:ext cx="60780" cy="32591"/>
              </a:xfrm>
              <a:custGeom>
                <a:rect b="b" l="l" r="r" t="t"/>
                <a:pathLst>
                  <a:path extrusionOk="0" h="32591" w="60780">
                    <a:moveTo>
                      <a:pt x="0" y="22371"/>
                    </a:moveTo>
                    <a:cubicBezTo>
                      <a:pt x="20229" y="13220"/>
                      <a:pt x="34678" y="5995"/>
                      <a:pt x="49608" y="216"/>
                    </a:cubicBezTo>
                    <a:cubicBezTo>
                      <a:pt x="52498" y="-748"/>
                      <a:pt x="57796" y="1661"/>
                      <a:pt x="60204" y="4550"/>
                    </a:cubicBezTo>
                    <a:cubicBezTo>
                      <a:pt x="61649" y="5995"/>
                      <a:pt x="60204" y="12738"/>
                      <a:pt x="57796" y="13701"/>
                    </a:cubicBezTo>
                    <a:cubicBezTo>
                      <a:pt x="43829" y="20926"/>
                      <a:pt x="29861" y="27187"/>
                      <a:pt x="15412" y="32485"/>
                    </a:cubicBezTo>
                    <a:cubicBezTo>
                      <a:pt x="13004" y="33449"/>
                      <a:pt x="8188" y="27669"/>
                      <a:pt x="0" y="22371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5" name="Google Shape;535;p4"/>
              <p:cNvSpPr/>
              <p:nvPr/>
            </p:nvSpPr>
            <p:spPr>
              <a:xfrm>
                <a:off x="2588381" y="645240"/>
                <a:ext cx="55689" cy="34499"/>
              </a:xfrm>
              <a:custGeom>
                <a:rect b="b" l="l" r="r" t="t"/>
                <a:pathLst>
                  <a:path extrusionOk="0" h="34499" w="55689">
                    <a:moveTo>
                      <a:pt x="55690" y="29531"/>
                    </a:moveTo>
                    <a:cubicBezTo>
                      <a:pt x="50873" y="31458"/>
                      <a:pt x="46539" y="35311"/>
                      <a:pt x="43649" y="34348"/>
                    </a:cubicBezTo>
                    <a:cubicBezTo>
                      <a:pt x="29681" y="28568"/>
                      <a:pt x="16196" y="22307"/>
                      <a:pt x="3192" y="15082"/>
                    </a:cubicBezTo>
                    <a:cubicBezTo>
                      <a:pt x="783" y="14119"/>
                      <a:pt x="-662" y="8339"/>
                      <a:pt x="302" y="5449"/>
                    </a:cubicBezTo>
                    <a:cubicBezTo>
                      <a:pt x="1265" y="3041"/>
                      <a:pt x="6563" y="-812"/>
                      <a:pt x="8489" y="151"/>
                    </a:cubicBezTo>
                    <a:cubicBezTo>
                      <a:pt x="22939" y="6413"/>
                      <a:pt x="36906" y="13637"/>
                      <a:pt x="50392" y="20862"/>
                    </a:cubicBezTo>
                    <a:cubicBezTo>
                      <a:pt x="52800" y="21825"/>
                      <a:pt x="53763" y="25678"/>
                      <a:pt x="55690" y="29531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6" name="Google Shape;536;p4"/>
              <p:cNvSpPr/>
              <p:nvPr/>
            </p:nvSpPr>
            <p:spPr>
              <a:xfrm>
                <a:off x="2662749" y="690665"/>
                <a:ext cx="43934" cy="46598"/>
              </a:xfrm>
              <a:custGeom>
                <a:rect b="b" l="l" r="r" t="t"/>
                <a:pathLst>
                  <a:path extrusionOk="0" h="46598" w="43934">
                    <a:moveTo>
                      <a:pt x="43934" y="39494"/>
                    </a:moveTo>
                    <a:cubicBezTo>
                      <a:pt x="42489" y="41421"/>
                      <a:pt x="41526" y="45274"/>
                      <a:pt x="39599" y="45755"/>
                    </a:cubicBezTo>
                    <a:cubicBezTo>
                      <a:pt x="36710" y="46719"/>
                      <a:pt x="31412" y="47200"/>
                      <a:pt x="29485" y="45274"/>
                    </a:cubicBezTo>
                    <a:cubicBezTo>
                      <a:pt x="19371" y="34678"/>
                      <a:pt x="9738" y="23600"/>
                      <a:pt x="587" y="12041"/>
                    </a:cubicBezTo>
                    <a:cubicBezTo>
                      <a:pt x="-858" y="9633"/>
                      <a:pt x="587" y="3853"/>
                      <a:pt x="2514" y="482"/>
                    </a:cubicBezTo>
                    <a:cubicBezTo>
                      <a:pt x="2995" y="-482"/>
                      <a:pt x="10220" y="0"/>
                      <a:pt x="11665" y="1927"/>
                    </a:cubicBezTo>
                    <a:cubicBezTo>
                      <a:pt x="21779" y="11559"/>
                      <a:pt x="30930" y="22155"/>
                      <a:pt x="40081" y="32751"/>
                    </a:cubicBezTo>
                    <a:cubicBezTo>
                      <a:pt x="42008" y="34196"/>
                      <a:pt x="42489" y="36604"/>
                      <a:pt x="43934" y="39494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7" name="Google Shape;537;p4"/>
              <p:cNvSpPr/>
              <p:nvPr/>
            </p:nvSpPr>
            <p:spPr>
              <a:xfrm>
                <a:off x="2713233" y="761298"/>
                <a:ext cx="29351" cy="56037"/>
              </a:xfrm>
              <a:custGeom>
                <a:rect b="b" l="l" r="r" t="t"/>
                <a:pathLst>
                  <a:path extrusionOk="0" h="56037" w="29351">
                    <a:moveTo>
                      <a:pt x="29091" y="56037"/>
                    </a:moveTo>
                    <a:cubicBezTo>
                      <a:pt x="22348" y="52666"/>
                      <a:pt x="16568" y="51703"/>
                      <a:pt x="15123" y="48331"/>
                    </a:cubicBezTo>
                    <a:cubicBezTo>
                      <a:pt x="9344" y="35809"/>
                      <a:pt x="4527" y="22323"/>
                      <a:pt x="193" y="8837"/>
                    </a:cubicBezTo>
                    <a:cubicBezTo>
                      <a:pt x="-771" y="6429"/>
                      <a:pt x="2119" y="649"/>
                      <a:pt x="3564" y="168"/>
                    </a:cubicBezTo>
                    <a:cubicBezTo>
                      <a:pt x="7417" y="-314"/>
                      <a:pt x="13678" y="168"/>
                      <a:pt x="14642" y="2576"/>
                    </a:cubicBezTo>
                    <a:cubicBezTo>
                      <a:pt x="21866" y="17988"/>
                      <a:pt x="31017" y="32919"/>
                      <a:pt x="29091" y="56037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8" name="Google Shape;538;p4"/>
              <p:cNvSpPr/>
              <p:nvPr/>
            </p:nvSpPr>
            <p:spPr>
              <a:xfrm>
                <a:off x="2536184" y="1332014"/>
                <a:ext cx="58790" cy="18323"/>
              </a:xfrm>
              <a:custGeom>
                <a:rect b="b" l="l" r="r" t="t"/>
                <a:pathLst>
                  <a:path extrusionOk="0" h="18323" w="58790">
                    <a:moveTo>
                      <a:pt x="27935" y="18009"/>
                    </a:moveTo>
                    <a:cubicBezTo>
                      <a:pt x="22155" y="18009"/>
                      <a:pt x="15894" y="18973"/>
                      <a:pt x="10114" y="17528"/>
                    </a:cubicBezTo>
                    <a:cubicBezTo>
                      <a:pt x="6261" y="16565"/>
                      <a:pt x="3371" y="11748"/>
                      <a:pt x="0" y="8858"/>
                    </a:cubicBezTo>
                    <a:cubicBezTo>
                      <a:pt x="2890" y="5969"/>
                      <a:pt x="5780" y="1634"/>
                      <a:pt x="9151" y="1152"/>
                    </a:cubicBezTo>
                    <a:cubicBezTo>
                      <a:pt x="23118" y="189"/>
                      <a:pt x="37568" y="-293"/>
                      <a:pt x="51535" y="189"/>
                    </a:cubicBezTo>
                    <a:cubicBezTo>
                      <a:pt x="53943" y="189"/>
                      <a:pt x="59241" y="4524"/>
                      <a:pt x="58759" y="6450"/>
                    </a:cubicBezTo>
                    <a:cubicBezTo>
                      <a:pt x="58278" y="10303"/>
                      <a:pt x="55388" y="15601"/>
                      <a:pt x="52498" y="16083"/>
                    </a:cubicBezTo>
                    <a:cubicBezTo>
                      <a:pt x="44792" y="18009"/>
                      <a:pt x="36604" y="17528"/>
                      <a:pt x="28416" y="18009"/>
                    </a:cubicBezTo>
                    <a:cubicBezTo>
                      <a:pt x="27935" y="18491"/>
                      <a:pt x="27935" y="18009"/>
                      <a:pt x="27935" y="18009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39" name="Google Shape;539;p4"/>
              <p:cNvSpPr/>
              <p:nvPr/>
            </p:nvSpPr>
            <p:spPr>
              <a:xfrm>
                <a:off x="2697702" y="1250679"/>
                <a:ext cx="46548" cy="45779"/>
              </a:xfrm>
              <a:custGeom>
                <a:rect b="b" l="l" r="r" t="t"/>
                <a:pathLst>
                  <a:path extrusionOk="0" h="45779" w="46548">
                    <a:moveTo>
                      <a:pt x="46549" y="1573"/>
                    </a:moveTo>
                    <a:cubicBezTo>
                      <a:pt x="39806" y="23247"/>
                      <a:pt x="26320" y="35287"/>
                      <a:pt x="9945" y="45402"/>
                    </a:cubicBezTo>
                    <a:cubicBezTo>
                      <a:pt x="8018" y="46365"/>
                      <a:pt x="3683" y="45402"/>
                      <a:pt x="2238" y="43475"/>
                    </a:cubicBezTo>
                    <a:cubicBezTo>
                      <a:pt x="794" y="42030"/>
                      <a:pt x="-651" y="37214"/>
                      <a:pt x="312" y="35769"/>
                    </a:cubicBezTo>
                    <a:cubicBezTo>
                      <a:pt x="11871" y="23728"/>
                      <a:pt x="23912" y="11687"/>
                      <a:pt x="35953" y="128"/>
                    </a:cubicBezTo>
                    <a:cubicBezTo>
                      <a:pt x="36916" y="-354"/>
                      <a:pt x="39806" y="610"/>
                      <a:pt x="46549" y="1573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0" name="Google Shape;540;p4"/>
              <p:cNvSpPr/>
              <p:nvPr/>
            </p:nvSpPr>
            <p:spPr>
              <a:xfrm>
                <a:off x="2718997" y="929845"/>
                <a:ext cx="30069" cy="50282"/>
              </a:xfrm>
              <a:custGeom>
                <a:rect b="b" l="l" r="r" t="t"/>
                <a:pathLst>
                  <a:path extrusionOk="0" h="50282" w="30069">
                    <a:moveTo>
                      <a:pt x="30070" y="50283"/>
                    </a:moveTo>
                    <a:cubicBezTo>
                      <a:pt x="9841" y="49319"/>
                      <a:pt x="-1718" y="36797"/>
                      <a:pt x="208" y="22348"/>
                    </a:cubicBezTo>
                    <a:cubicBezTo>
                      <a:pt x="208" y="20903"/>
                      <a:pt x="690" y="19458"/>
                      <a:pt x="1653" y="18013"/>
                    </a:cubicBezTo>
                    <a:cubicBezTo>
                      <a:pt x="5506" y="11270"/>
                      <a:pt x="4061" y="-1734"/>
                      <a:pt x="15139" y="193"/>
                    </a:cubicBezTo>
                    <a:cubicBezTo>
                      <a:pt x="27661" y="2119"/>
                      <a:pt x="20919" y="12233"/>
                      <a:pt x="19955" y="19940"/>
                    </a:cubicBezTo>
                    <a:cubicBezTo>
                      <a:pt x="19474" y="24274"/>
                      <a:pt x="22363" y="29572"/>
                      <a:pt x="23808" y="34389"/>
                    </a:cubicBezTo>
                    <a:cubicBezTo>
                      <a:pt x="25253" y="39205"/>
                      <a:pt x="27180" y="43540"/>
                      <a:pt x="30070" y="50283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1" name="Google Shape;541;p4"/>
              <p:cNvSpPr/>
              <p:nvPr/>
            </p:nvSpPr>
            <p:spPr>
              <a:xfrm>
                <a:off x="2751306" y="1174972"/>
                <a:ext cx="31512" cy="55605"/>
              </a:xfrm>
              <a:custGeom>
                <a:rect b="b" l="l" r="r" t="t"/>
                <a:pathLst>
                  <a:path extrusionOk="0" h="55605" w="31512">
                    <a:moveTo>
                      <a:pt x="4504" y="55605"/>
                    </a:moveTo>
                    <a:cubicBezTo>
                      <a:pt x="2578" y="51271"/>
                      <a:pt x="-794" y="46454"/>
                      <a:pt x="170" y="43083"/>
                    </a:cubicBezTo>
                    <a:cubicBezTo>
                      <a:pt x="4504" y="29597"/>
                      <a:pt x="10284" y="17075"/>
                      <a:pt x="16063" y="4071"/>
                    </a:cubicBezTo>
                    <a:cubicBezTo>
                      <a:pt x="17027" y="1662"/>
                      <a:pt x="22325" y="-746"/>
                      <a:pt x="25215" y="217"/>
                    </a:cubicBezTo>
                    <a:cubicBezTo>
                      <a:pt x="27623" y="699"/>
                      <a:pt x="31957" y="5997"/>
                      <a:pt x="31476" y="7442"/>
                    </a:cubicBezTo>
                    <a:cubicBezTo>
                      <a:pt x="25696" y="22373"/>
                      <a:pt x="19435" y="37303"/>
                      <a:pt x="13174" y="52234"/>
                    </a:cubicBezTo>
                    <a:cubicBezTo>
                      <a:pt x="12210" y="53679"/>
                      <a:pt x="8839" y="53679"/>
                      <a:pt x="4504" y="55605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2" name="Google Shape;542;p4"/>
              <p:cNvSpPr/>
              <p:nvPr/>
            </p:nvSpPr>
            <p:spPr>
              <a:xfrm>
                <a:off x="2450935" y="1332925"/>
                <a:ext cx="57314" cy="17412"/>
              </a:xfrm>
              <a:custGeom>
                <a:rect b="b" l="l" r="r" t="t"/>
                <a:pathLst>
                  <a:path extrusionOk="0" h="17412" w="57314">
                    <a:moveTo>
                      <a:pt x="28898" y="17098"/>
                    </a:moveTo>
                    <a:cubicBezTo>
                      <a:pt x="22155" y="17098"/>
                      <a:pt x="15412" y="18061"/>
                      <a:pt x="8669" y="16616"/>
                    </a:cubicBezTo>
                    <a:cubicBezTo>
                      <a:pt x="5298" y="16135"/>
                      <a:pt x="2890" y="11318"/>
                      <a:pt x="0" y="8429"/>
                    </a:cubicBezTo>
                    <a:cubicBezTo>
                      <a:pt x="2890" y="5539"/>
                      <a:pt x="5780" y="722"/>
                      <a:pt x="8669" y="722"/>
                    </a:cubicBezTo>
                    <a:cubicBezTo>
                      <a:pt x="22155" y="-241"/>
                      <a:pt x="35641" y="-241"/>
                      <a:pt x="48645" y="722"/>
                    </a:cubicBezTo>
                    <a:cubicBezTo>
                      <a:pt x="51535" y="722"/>
                      <a:pt x="54425" y="6020"/>
                      <a:pt x="57315" y="8910"/>
                    </a:cubicBezTo>
                    <a:cubicBezTo>
                      <a:pt x="54425" y="11800"/>
                      <a:pt x="52017" y="16135"/>
                      <a:pt x="48645" y="16616"/>
                    </a:cubicBezTo>
                    <a:cubicBezTo>
                      <a:pt x="42384" y="18061"/>
                      <a:pt x="35159" y="17098"/>
                      <a:pt x="28898" y="17098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3" name="Google Shape;543;p4"/>
              <p:cNvSpPr/>
              <p:nvPr/>
            </p:nvSpPr>
            <p:spPr>
              <a:xfrm>
                <a:off x="2365686" y="1332325"/>
                <a:ext cx="57314" cy="18221"/>
              </a:xfrm>
              <a:custGeom>
                <a:rect b="b" l="l" r="r" t="t"/>
                <a:pathLst>
                  <a:path extrusionOk="0" h="18221" w="57314">
                    <a:moveTo>
                      <a:pt x="0" y="2768"/>
                    </a:moveTo>
                    <a:cubicBezTo>
                      <a:pt x="18784" y="3250"/>
                      <a:pt x="39012" y="-7346"/>
                      <a:pt x="57315" y="9993"/>
                    </a:cubicBezTo>
                    <a:cubicBezTo>
                      <a:pt x="37086" y="22997"/>
                      <a:pt x="11078" y="20589"/>
                      <a:pt x="0" y="2768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4" name="Google Shape;544;p4"/>
              <p:cNvSpPr/>
              <p:nvPr/>
            </p:nvSpPr>
            <p:spPr>
              <a:xfrm>
                <a:off x="2331489" y="635619"/>
                <a:ext cx="58277" cy="25681"/>
              </a:xfrm>
              <a:custGeom>
                <a:rect b="b" l="l" r="r" t="t"/>
                <a:pathLst>
                  <a:path extrusionOk="0" h="25681" w="58277">
                    <a:moveTo>
                      <a:pt x="58278" y="10736"/>
                    </a:moveTo>
                    <a:cubicBezTo>
                      <a:pt x="37568" y="14589"/>
                      <a:pt x="22155" y="26148"/>
                      <a:pt x="0" y="25667"/>
                    </a:cubicBezTo>
                    <a:cubicBezTo>
                      <a:pt x="6743" y="8328"/>
                      <a:pt x="19747" y="6401"/>
                      <a:pt x="31306" y="3030"/>
                    </a:cubicBezTo>
                    <a:cubicBezTo>
                      <a:pt x="39012" y="622"/>
                      <a:pt x="48163" y="-5158"/>
                      <a:pt x="58278" y="10736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5" name="Google Shape;545;p4"/>
              <p:cNvSpPr/>
              <p:nvPr/>
            </p:nvSpPr>
            <p:spPr>
              <a:xfrm>
                <a:off x="2502951" y="633794"/>
                <a:ext cx="57796" cy="17859"/>
              </a:xfrm>
              <a:custGeom>
                <a:rect b="b" l="l" r="r" t="t"/>
                <a:pathLst>
                  <a:path extrusionOk="0" h="17859" w="57796">
                    <a:moveTo>
                      <a:pt x="28417" y="520"/>
                    </a:moveTo>
                    <a:cubicBezTo>
                      <a:pt x="35159" y="520"/>
                      <a:pt x="41902" y="-925"/>
                      <a:pt x="48163" y="1002"/>
                    </a:cubicBezTo>
                    <a:cubicBezTo>
                      <a:pt x="52017" y="1965"/>
                      <a:pt x="54425" y="7263"/>
                      <a:pt x="57796" y="11116"/>
                    </a:cubicBezTo>
                    <a:cubicBezTo>
                      <a:pt x="54425" y="13524"/>
                      <a:pt x="51053" y="17859"/>
                      <a:pt x="47682" y="17859"/>
                    </a:cubicBezTo>
                    <a:cubicBezTo>
                      <a:pt x="34196" y="17859"/>
                      <a:pt x="21192" y="16414"/>
                      <a:pt x="7706" y="14969"/>
                    </a:cubicBezTo>
                    <a:cubicBezTo>
                      <a:pt x="4816" y="14488"/>
                      <a:pt x="2408" y="11116"/>
                      <a:pt x="0" y="8708"/>
                    </a:cubicBezTo>
                    <a:cubicBezTo>
                      <a:pt x="2408" y="5818"/>
                      <a:pt x="4816" y="1483"/>
                      <a:pt x="8188" y="1002"/>
                    </a:cubicBezTo>
                    <a:cubicBezTo>
                      <a:pt x="14931" y="-443"/>
                      <a:pt x="22155" y="39"/>
                      <a:pt x="28417" y="520"/>
                    </a:cubicBezTo>
                    <a:cubicBezTo>
                      <a:pt x="28417" y="520"/>
                      <a:pt x="28417" y="520"/>
                      <a:pt x="28417" y="52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6" name="Google Shape;546;p4"/>
              <p:cNvSpPr/>
              <p:nvPr/>
            </p:nvSpPr>
            <p:spPr>
              <a:xfrm>
                <a:off x="2285206" y="677179"/>
                <a:ext cx="29643" cy="54959"/>
              </a:xfrm>
              <a:custGeom>
                <a:rect b="b" l="l" r="r" t="t"/>
                <a:pathLst>
                  <a:path extrusionOk="0" h="54959" w="29643">
                    <a:moveTo>
                      <a:pt x="25573" y="0"/>
                    </a:moveTo>
                    <a:cubicBezTo>
                      <a:pt x="27981" y="5780"/>
                      <a:pt x="30389" y="9151"/>
                      <a:pt x="29426" y="11078"/>
                    </a:cubicBezTo>
                    <a:cubicBezTo>
                      <a:pt x="24610" y="24082"/>
                      <a:pt x="19793" y="37086"/>
                      <a:pt x="14014" y="50090"/>
                    </a:cubicBezTo>
                    <a:cubicBezTo>
                      <a:pt x="13051" y="52498"/>
                      <a:pt x="7753" y="55388"/>
                      <a:pt x="5344" y="54906"/>
                    </a:cubicBezTo>
                    <a:cubicBezTo>
                      <a:pt x="2936" y="54425"/>
                      <a:pt x="-435" y="49127"/>
                      <a:pt x="46" y="46719"/>
                    </a:cubicBezTo>
                    <a:cubicBezTo>
                      <a:pt x="3899" y="29861"/>
                      <a:pt x="9198" y="13967"/>
                      <a:pt x="25573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7" name="Google Shape;547;p4"/>
              <p:cNvSpPr/>
              <p:nvPr/>
            </p:nvSpPr>
            <p:spPr>
              <a:xfrm>
                <a:off x="2295367" y="1283030"/>
                <a:ext cx="39012" cy="43393"/>
              </a:xfrm>
              <a:custGeom>
                <a:rect b="b" l="l" r="r" t="t"/>
                <a:pathLst>
                  <a:path extrusionOk="0" h="43393" w="39012">
                    <a:moveTo>
                      <a:pt x="39012" y="43394"/>
                    </a:moveTo>
                    <a:cubicBezTo>
                      <a:pt x="20710" y="35687"/>
                      <a:pt x="8188" y="22683"/>
                      <a:pt x="0" y="1491"/>
                    </a:cubicBezTo>
                    <a:cubicBezTo>
                      <a:pt x="5298" y="1010"/>
                      <a:pt x="9151" y="-917"/>
                      <a:pt x="10596" y="528"/>
                    </a:cubicBezTo>
                    <a:cubicBezTo>
                      <a:pt x="18784" y="5344"/>
                      <a:pt x="38531" y="32798"/>
                      <a:pt x="39012" y="43394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8" name="Google Shape;548;p4"/>
              <p:cNvSpPr/>
              <p:nvPr/>
            </p:nvSpPr>
            <p:spPr>
              <a:xfrm>
                <a:off x="2281746" y="1023475"/>
                <a:ext cx="16287" cy="55869"/>
              </a:xfrm>
              <a:custGeom>
                <a:rect b="b" l="l" r="r" t="t"/>
                <a:pathLst>
                  <a:path extrusionOk="0" h="55869" w="16287">
                    <a:moveTo>
                      <a:pt x="8323" y="0"/>
                    </a:moveTo>
                    <a:cubicBezTo>
                      <a:pt x="18437" y="12523"/>
                      <a:pt x="18919" y="39976"/>
                      <a:pt x="9768" y="55870"/>
                    </a:cubicBezTo>
                    <a:cubicBezTo>
                      <a:pt x="-2755" y="45274"/>
                      <a:pt x="-3237" y="15412"/>
                      <a:pt x="8323" y="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49" name="Google Shape;549;p4"/>
              <p:cNvSpPr/>
              <p:nvPr/>
            </p:nvSpPr>
            <p:spPr>
              <a:xfrm>
                <a:off x="2282576" y="936299"/>
                <a:ext cx="14846" cy="62130"/>
              </a:xfrm>
              <a:custGeom>
                <a:rect b="b" l="l" r="r" t="t"/>
                <a:pathLst>
                  <a:path extrusionOk="0" h="62130" w="14846">
                    <a:moveTo>
                      <a:pt x="9419" y="0"/>
                    </a:moveTo>
                    <a:cubicBezTo>
                      <a:pt x="14717" y="20710"/>
                      <a:pt x="18570" y="39012"/>
                      <a:pt x="8937" y="62131"/>
                    </a:cubicBezTo>
                    <a:cubicBezTo>
                      <a:pt x="-4548" y="42384"/>
                      <a:pt x="1231" y="25527"/>
                      <a:pt x="1231" y="9151"/>
                    </a:cubicBezTo>
                    <a:cubicBezTo>
                      <a:pt x="750" y="6261"/>
                      <a:pt x="6048" y="2890"/>
                      <a:pt x="9419" y="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0" name="Google Shape;550;p4"/>
              <p:cNvSpPr/>
              <p:nvPr/>
            </p:nvSpPr>
            <p:spPr>
              <a:xfrm>
                <a:off x="2282099" y="1194455"/>
                <a:ext cx="15632" cy="58759"/>
              </a:xfrm>
              <a:custGeom>
                <a:rect b="b" l="l" r="r" t="t"/>
                <a:pathLst>
                  <a:path extrusionOk="0" h="58759" w="15632">
                    <a:moveTo>
                      <a:pt x="8452" y="58759"/>
                    </a:moveTo>
                    <a:cubicBezTo>
                      <a:pt x="-3589" y="40939"/>
                      <a:pt x="-218" y="22637"/>
                      <a:pt x="3154" y="0"/>
                    </a:cubicBezTo>
                    <a:cubicBezTo>
                      <a:pt x="8933" y="4335"/>
                      <a:pt x="13750" y="5780"/>
                      <a:pt x="13750" y="7706"/>
                    </a:cubicBezTo>
                    <a:cubicBezTo>
                      <a:pt x="15195" y="25045"/>
                      <a:pt x="19048" y="42384"/>
                      <a:pt x="8452" y="58759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1" name="Google Shape;551;p4"/>
              <p:cNvSpPr/>
              <p:nvPr/>
            </p:nvSpPr>
            <p:spPr>
              <a:xfrm>
                <a:off x="2417221" y="633758"/>
                <a:ext cx="57390" cy="15491"/>
              </a:xfrm>
              <a:custGeom>
                <a:rect b="b" l="l" r="r" t="t"/>
                <a:pathLst>
                  <a:path extrusionOk="0" h="15491" w="57390">
                    <a:moveTo>
                      <a:pt x="0" y="6336"/>
                    </a:moveTo>
                    <a:cubicBezTo>
                      <a:pt x="2890" y="4409"/>
                      <a:pt x="5780" y="556"/>
                      <a:pt x="8669" y="556"/>
                    </a:cubicBezTo>
                    <a:cubicBezTo>
                      <a:pt x="22155" y="75"/>
                      <a:pt x="35641" y="-407"/>
                      <a:pt x="49127" y="556"/>
                    </a:cubicBezTo>
                    <a:cubicBezTo>
                      <a:pt x="52017" y="556"/>
                      <a:pt x="54906" y="3928"/>
                      <a:pt x="57315" y="6817"/>
                    </a:cubicBezTo>
                    <a:cubicBezTo>
                      <a:pt x="57796" y="7299"/>
                      <a:pt x="55870" y="12115"/>
                      <a:pt x="54906" y="12115"/>
                    </a:cubicBezTo>
                    <a:cubicBezTo>
                      <a:pt x="45274" y="13560"/>
                      <a:pt x="36123" y="15005"/>
                      <a:pt x="26490" y="15005"/>
                    </a:cubicBezTo>
                    <a:cubicBezTo>
                      <a:pt x="17820" y="14524"/>
                      <a:pt x="6743" y="19340"/>
                      <a:pt x="0" y="6336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2" name="Google Shape;552;p4"/>
              <p:cNvSpPr/>
              <p:nvPr/>
            </p:nvSpPr>
            <p:spPr>
              <a:xfrm>
                <a:off x="2283326" y="1112482"/>
                <a:ext cx="14697" cy="54038"/>
              </a:xfrm>
              <a:custGeom>
                <a:rect b="b" l="l" r="r" t="t"/>
                <a:pathLst>
                  <a:path extrusionOk="0" h="54038" w="14697">
                    <a:moveTo>
                      <a:pt x="6743" y="54039"/>
                    </a:moveTo>
                    <a:cubicBezTo>
                      <a:pt x="4816" y="52594"/>
                      <a:pt x="1445" y="51149"/>
                      <a:pt x="1445" y="50186"/>
                    </a:cubicBezTo>
                    <a:cubicBezTo>
                      <a:pt x="482" y="35255"/>
                      <a:pt x="0" y="20806"/>
                      <a:pt x="0" y="5875"/>
                    </a:cubicBezTo>
                    <a:cubicBezTo>
                      <a:pt x="0" y="3949"/>
                      <a:pt x="3371" y="1059"/>
                      <a:pt x="5780" y="96"/>
                    </a:cubicBezTo>
                    <a:cubicBezTo>
                      <a:pt x="7225" y="-386"/>
                      <a:pt x="11078" y="1059"/>
                      <a:pt x="11078" y="2022"/>
                    </a:cubicBezTo>
                    <a:cubicBezTo>
                      <a:pt x="12522" y="9247"/>
                      <a:pt x="14449" y="16471"/>
                      <a:pt x="13967" y="23696"/>
                    </a:cubicBezTo>
                    <a:cubicBezTo>
                      <a:pt x="13004" y="33810"/>
                      <a:pt x="19265" y="45851"/>
                      <a:pt x="6743" y="54039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3" name="Google Shape;553;p4"/>
              <p:cNvSpPr/>
              <p:nvPr/>
            </p:nvSpPr>
            <p:spPr>
              <a:xfrm>
                <a:off x="2281725" y="851050"/>
                <a:ext cx="16327" cy="53943"/>
              </a:xfrm>
              <a:custGeom>
                <a:rect b="b" l="l" r="r" t="t"/>
                <a:pathLst>
                  <a:path extrusionOk="0" h="53943" w="16327">
                    <a:moveTo>
                      <a:pt x="9307" y="53943"/>
                    </a:moveTo>
                    <a:cubicBezTo>
                      <a:pt x="-2252" y="43347"/>
                      <a:pt x="-3216" y="16376"/>
                      <a:pt x="7380" y="0"/>
                    </a:cubicBezTo>
                    <a:cubicBezTo>
                      <a:pt x="18458" y="10114"/>
                      <a:pt x="19421" y="38049"/>
                      <a:pt x="9307" y="53943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4" name="Google Shape;554;p4"/>
              <p:cNvSpPr/>
              <p:nvPr/>
            </p:nvSpPr>
            <p:spPr>
              <a:xfrm>
                <a:off x="2282350" y="761947"/>
                <a:ext cx="15210" cy="56832"/>
              </a:xfrm>
              <a:custGeom>
                <a:rect b="b" l="l" r="r" t="t"/>
                <a:pathLst>
                  <a:path extrusionOk="0" h="56832" w="15210">
                    <a:moveTo>
                      <a:pt x="9646" y="56833"/>
                    </a:moveTo>
                    <a:cubicBezTo>
                      <a:pt x="-3840" y="41902"/>
                      <a:pt x="-2877" y="13967"/>
                      <a:pt x="10609" y="0"/>
                    </a:cubicBezTo>
                    <a:cubicBezTo>
                      <a:pt x="17352" y="20710"/>
                      <a:pt x="16388" y="38531"/>
                      <a:pt x="9646" y="56833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5" name="Google Shape;555;p4"/>
              <p:cNvSpPr/>
              <p:nvPr/>
            </p:nvSpPr>
            <p:spPr>
              <a:xfrm>
                <a:off x="2487897" y="1089626"/>
                <a:ext cx="37691" cy="48414"/>
              </a:xfrm>
              <a:custGeom>
                <a:rect b="b" l="l" r="r" t="t"/>
                <a:pathLst>
                  <a:path extrusionOk="0" h="48414" w="37691">
                    <a:moveTo>
                      <a:pt x="12165" y="21025"/>
                    </a:moveTo>
                    <a:cubicBezTo>
                      <a:pt x="19389" y="25841"/>
                      <a:pt x="23243" y="28249"/>
                      <a:pt x="26614" y="30658"/>
                    </a:cubicBezTo>
                    <a:cubicBezTo>
                      <a:pt x="30467" y="33547"/>
                      <a:pt x="34320" y="35956"/>
                      <a:pt x="37692" y="38845"/>
                    </a:cubicBezTo>
                    <a:cubicBezTo>
                      <a:pt x="33357" y="41735"/>
                      <a:pt x="29022" y="47515"/>
                      <a:pt x="24206" y="47996"/>
                    </a:cubicBezTo>
                    <a:cubicBezTo>
                      <a:pt x="3495" y="49923"/>
                      <a:pt x="-839" y="45588"/>
                      <a:pt x="124" y="26804"/>
                    </a:cubicBezTo>
                    <a:cubicBezTo>
                      <a:pt x="606" y="18617"/>
                      <a:pt x="1087" y="10911"/>
                      <a:pt x="1569" y="315"/>
                    </a:cubicBezTo>
                    <a:cubicBezTo>
                      <a:pt x="11683" y="315"/>
                      <a:pt x="19389" y="-649"/>
                      <a:pt x="27577" y="796"/>
                    </a:cubicBezTo>
                    <a:cubicBezTo>
                      <a:pt x="30949" y="1278"/>
                      <a:pt x="34320" y="5613"/>
                      <a:pt x="37210" y="8021"/>
                    </a:cubicBezTo>
                    <a:cubicBezTo>
                      <a:pt x="34802" y="10911"/>
                      <a:pt x="32394" y="15245"/>
                      <a:pt x="29022" y="17172"/>
                    </a:cubicBezTo>
                    <a:cubicBezTo>
                      <a:pt x="26132" y="18617"/>
                      <a:pt x="21798" y="18617"/>
                      <a:pt x="12165" y="21025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6" name="Google Shape;556;p4"/>
              <p:cNvSpPr/>
              <p:nvPr/>
            </p:nvSpPr>
            <p:spPr>
              <a:xfrm>
                <a:off x="2556808" y="1089470"/>
                <a:ext cx="29425" cy="45808"/>
              </a:xfrm>
              <a:custGeom>
                <a:rect b="b" l="l" r="r" t="t"/>
                <a:pathLst>
                  <a:path extrusionOk="0" h="45808" w="29425">
                    <a:moveTo>
                      <a:pt x="11646" y="24552"/>
                    </a:moveTo>
                    <a:cubicBezTo>
                      <a:pt x="10201" y="21663"/>
                      <a:pt x="9719" y="19736"/>
                      <a:pt x="8756" y="19254"/>
                    </a:cubicBezTo>
                    <a:cubicBezTo>
                      <a:pt x="3458" y="14920"/>
                      <a:pt x="-3285" y="11548"/>
                      <a:pt x="2495" y="3361"/>
                    </a:cubicBezTo>
                    <a:cubicBezTo>
                      <a:pt x="6829" y="-2419"/>
                      <a:pt x="16944" y="-493"/>
                      <a:pt x="23686" y="7214"/>
                    </a:cubicBezTo>
                    <a:cubicBezTo>
                      <a:pt x="32838" y="17810"/>
                      <a:pt x="30911" y="37557"/>
                      <a:pt x="18870" y="43818"/>
                    </a:cubicBezTo>
                    <a:cubicBezTo>
                      <a:pt x="14535" y="46226"/>
                      <a:pt x="6348" y="46708"/>
                      <a:pt x="2976" y="43818"/>
                    </a:cubicBezTo>
                    <a:cubicBezTo>
                      <a:pt x="-2803" y="39002"/>
                      <a:pt x="568" y="33704"/>
                      <a:pt x="6829" y="29850"/>
                    </a:cubicBezTo>
                    <a:cubicBezTo>
                      <a:pt x="8756" y="29369"/>
                      <a:pt x="9719" y="26961"/>
                      <a:pt x="11646" y="24552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57" name="Google Shape;557;p4"/>
              <p:cNvSpPr/>
              <p:nvPr/>
            </p:nvSpPr>
            <p:spPr>
              <a:xfrm>
                <a:off x="2489947" y="846102"/>
                <a:ext cx="35159" cy="46609"/>
              </a:xfrm>
              <a:custGeom>
                <a:rect b="b" l="l" r="r" t="t"/>
                <a:pathLst>
                  <a:path extrusionOk="0" h="46609" w="35159">
                    <a:moveTo>
                      <a:pt x="0" y="46368"/>
                    </a:moveTo>
                    <a:cubicBezTo>
                      <a:pt x="0" y="29511"/>
                      <a:pt x="0" y="16507"/>
                      <a:pt x="0" y="1095"/>
                    </a:cubicBezTo>
                    <a:cubicBezTo>
                      <a:pt x="10114" y="613"/>
                      <a:pt x="18784" y="-350"/>
                      <a:pt x="26972" y="131"/>
                    </a:cubicBezTo>
                    <a:cubicBezTo>
                      <a:pt x="29861" y="131"/>
                      <a:pt x="35159" y="4466"/>
                      <a:pt x="34678" y="5911"/>
                    </a:cubicBezTo>
                    <a:cubicBezTo>
                      <a:pt x="33714" y="9764"/>
                      <a:pt x="31306" y="13617"/>
                      <a:pt x="27935" y="16025"/>
                    </a:cubicBezTo>
                    <a:cubicBezTo>
                      <a:pt x="24563" y="18433"/>
                      <a:pt x="19747" y="18433"/>
                      <a:pt x="15894" y="18915"/>
                    </a:cubicBezTo>
                    <a:cubicBezTo>
                      <a:pt x="13004" y="31438"/>
                      <a:pt x="21674" y="29029"/>
                      <a:pt x="27935" y="30956"/>
                    </a:cubicBezTo>
                    <a:cubicBezTo>
                      <a:pt x="30825" y="31919"/>
                      <a:pt x="32751" y="35291"/>
                      <a:pt x="35159" y="37699"/>
                    </a:cubicBezTo>
                    <a:cubicBezTo>
                      <a:pt x="32270" y="40589"/>
                      <a:pt x="29380" y="44923"/>
                      <a:pt x="26490" y="45405"/>
                    </a:cubicBezTo>
                    <a:cubicBezTo>
                      <a:pt x="18784" y="47331"/>
                      <a:pt x="10596" y="46368"/>
                      <a:pt x="0" y="46368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558" name="Google Shape;558;p4"/>
            <p:cNvGrpSpPr/>
            <p:nvPr/>
          </p:nvGrpSpPr>
          <p:grpSpPr>
            <a:xfrm>
              <a:off x="2347699" y="233820"/>
              <a:ext cx="577458" cy="716615"/>
              <a:chOff x="3793462" y="635036"/>
              <a:chExt cx="577458" cy="716615"/>
            </a:xfrm>
          </p:grpSpPr>
          <p:sp>
            <p:nvSpPr>
              <p:cNvPr id="559" name="Google Shape;559;p4"/>
              <p:cNvSpPr/>
              <p:nvPr/>
            </p:nvSpPr>
            <p:spPr>
              <a:xfrm>
                <a:off x="3844305" y="688113"/>
                <a:ext cx="135820" cy="611951"/>
              </a:xfrm>
              <a:custGeom>
                <a:rect b="b" l="l" r="r" t="t"/>
                <a:pathLst>
                  <a:path extrusionOk="0" h="611951" w="135820">
                    <a:moveTo>
                      <a:pt x="135339" y="610857"/>
                    </a:moveTo>
                    <a:cubicBezTo>
                      <a:pt x="109331" y="611339"/>
                      <a:pt x="82841" y="612302"/>
                      <a:pt x="56833" y="611820"/>
                    </a:cubicBezTo>
                    <a:cubicBezTo>
                      <a:pt x="30343" y="610857"/>
                      <a:pt x="6261" y="588220"/>
                      <a:pt x="1445" y="561249"/>
                    </a:cubicBezTo>
                    <a:cubicBezTo>
                      <a:pt x="0" y="554024"/>
                      <a:pt x="0" y="546318"/>
                      <a:pt x="0" y="539094"/>
                    </a:cubicBezTo>
                    <a:cubicBezTo>
                      <a:pt x="0" y="384007"/>
                      <a:pt x="0" y="228439"/>
                      <a:pt x="0" y="73353"/>
                    </a:cubicBezTo>
                    <a:cubicBezTo>
                      <a:pt x="0" y="48308"/>
                      <a:pt x="5780" y="25189"/>
                      <a:pt x="28416" y="10740"/>
                    </a:cubicBezTo>
                    <a:cubicBezTo>
                      <a:pt x="37086" y="5442"/>
                      <a:pt x="47682" y="1107"/>
                      <a:pt x="57315" y="626"/>
                    </a:cubicBezTo>
                    <a:cubicBezTo>
                      <a:pt x="80433" y="-819"/>
                      <a:pt x="103552" y="626"/>
                      <a:pt x="126670" y="1107"/>
                    </a:cubicBezTo>
                    <a:cubicBezTo>
                      <a:pt x="126670" y="42528"/>
                      <a:pt x="126670" y="83949"/>
                      <a:pt x="126670" y="125369"/>
                    </a:cubicBezTo>
                    <a:cubicBezTo>
                      <a:pt x="116556" y="131630"/>
                      <a:pt x="120890" y="141745"/>
                      <a:pt x="120890" y="149932"/>
                    </a:cubicBezTo>
                    <a:cubicBezTo>
                      <a:pt x="120409" y="253966"/>
                      <a:pt x="120890" y="357999"/>
                      <a:pt x="120890" y="462032"/>
                    </a:cubicBezTo>
                    <a:cubicBezTo>
                      <a:pt x="120890" y="469256"/>
                      <a:pt x="121372" y="476481"/>
                      <a:pt x="121854" y="484669"/>
                    </a:cubicBezTo>
                    <a:cubicBezTo>
                      <a:pt x="127152" y="485632"/>
                      <a:pt x="131486" y="486595"/>
                      <a:pt x="135821" y="487559"/>
                    </a:cubicBezTo>
                    <a:cubicBezTo>
                      <a:pt x="135339" y="528498"/>
                      <a:pt x="135339" y="569918"/>
                      <a:pt x="135339" y="610857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0" name="Google Shape;560;p4"/>
              <p:cNvSpPr/>
              <p:nvPr/>
            </p:nvSpPr>
            <p:spPr>
              <a:xfrm>
                <a:off x="4124135" y="697408"/>
                <a:ext cx="196055" cy="590002"/>
              </a:xfrm>
              <a:custGeom>
                <a:rect b="b" l="l" r="r" t="t"/>
                <a:pathLst>
                  <a:path extrusionOk="0" h="590002" w="196055">
                    <a:moveTo>
                      <a:pt x="3853" y="0"/>
                    </a:moveTo>
                    <a:cubicBezTo>
                      <a:pt x="37086" y="5780"/>
                      <a:pt x="65021" y="23118"/>
                      <a:pt x="91029" y="43829"/>
                    </a:cubicBezTo>
                    <a:cubicBezTo>
                      <a:pt x="135821" y="80433"/>
                      <a:pt x="163274" y="128597"/>
                      <a:pt x="180132" y="183503"/>
                    </a:cubicBezTo>
                    <a:cubicBezTo>
                      <a:pt x="191209" y="218662"/>
                      <a:pt x="196507" y="255267"/>
                      <a:pt x="196025" y="291871"/>
                    </a:cubicBezTo>
                    <a:cubicBezTo>
                      <a:pt x="195062" y="374712"/>
                      <a:pt x="177723" y="453700"/>
                      <a:pt x="121372" y="519202"/>
                    </a:cubicBezTo>
                    <a:cubicBezTo>
                      <a:pt x="104996" y="537986"/>
                      <a:pt x="87176" y="553399"/>
                      <a:pt x="65021" y="565439"/>
                    </a:cubicBezTo>
                    <a:cubicBezTo>
                      <a:pt x="48163" y="574591"/>
                      <a:pt x="33233" y="586631"/>
                      <a:pt x="13486" y="590003"/>
                    </a:cubicBezTo>
                    <a:cubicBezTo>
                      <a:pt x="12041" y="583260"/>
                      <a:pt x="8669" y="576035"/>
                      <a:pt x="8669" y="569293"/>
                    </a:cubicBezTo>
                    <a:cubicBezTo>
                      <a:pt x="8188" y="531243"/>
                      <a:pt x="8669" y="493676"/>
                      <a:pt x="8669" y="455627"/>
                    </a:cubicBezTo>
                    <a:cubicBezTo>
                      <a:pt x="39494" y="431545"/>
                      <a:pt x="57315" y="399275"/>
                      <a:pt x="66466" y="361708"/>
                    </a:cubicBezTo>
                    <a:cubicBezTo>
                      <a:pt x="74172" y="328475"/>
                      <a:pt x="76098" y="295242"/>
                      <a:pt x="72245" y="261528"/>
                    </a:cubicBezTo>
                    <a:cubicBezTo>
                      <a:pt x="65984" y="208066"/>
                      <a:pt x="45755" y="161829"/>
                      <a:pt x="0" y="130523"/>
                    </a:cubicBezTo>
                    <a:cubicBezTo>
                      <a:pt x="1445" y="118001"/>
                      <a:pt x="3853" y="105478"/>
                      <a:pt x="4335" y="93437"/>
                    </a:cubicBezTo>
                    <a:cubicBezTo>
                      <a:pt x="4335" y="62613"/>
                      <a:pt x="3853" y="31306"/>
                      <a:pt x="3853" y="0"/>
                    </a:cubicBezTo>
                    <a:close/>
                  </a:path>
                </a:pathLst>
              </a:custGeom>
              <a:solidFill>
                <a:srgbClr val="F14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1" name="Google Shape;561;p4"/>
              <p:cNvSpPr/>
              <p:nvPr/>
            </p:nvSpPr>
            <p:spPr>
              <a:xfrm>
                <a:off x="3970011" y="685175"/>
                <a:ext cx="158096" cy="143238"/>
              </a:xfrm>
              <a:custGeom>
                <a:rect b="b" l="l" r="r" t="t"/>
                <a:pathLst>
                  <a:path extrusionOk="0" h="143238" w="158096">
                    <a:moveTo>
                      <a:pt x="157976" y="12233"/>
                    </a:moveTo>
                    <a:cubicBezTo>
                      <a:pt x="157976" y="43540"/>
                      <a:pt x="158458" y="74846"/>
                      <a:pt x="157495" y="106152"/>
                    </a:cubicBezTo>
                    <a:cubicBezTo>
                      <a:pt x="157013" y="118675"/>
                      <a:pt x="154605" y="131197"/>
                      <a:pt x="153160" y="143238"/>
                    </a:cubicBezTo>
                    <a:cubicBezTo>
                      <a:pt x="126670" y="131197"/>
                      <a:pt x="98735" y="127826"/>
                      <a:pt x="69837" y="128789"/>
                    </a:cubicBezTo>
                    <a:cubicBezTo>
                      <a:pt x="46719" y="129271"/>
                      <a:pt x="23600" y="128307"/>
                      <a:pt x="0" y="127826"/>
                    </a:cubicBezTo>
                    <a:cubicBezTo>
                      <a:pt x="0" y="86405"/>
                      <a:pt x="0" y="44985"/>
                      <a:pt x="0" y="3564"/>
                    </a:cubicBezTo>
                    <a:cubicBezTo>
                      <a:pt x="27453" y="2119"/>
                      <a:pt x="54425" y="-771"/>
                      <a:pt x="81878" y="193"/>
                    </a:cubicBezTo>
                    <a:cubicBezTo>
                      <a:pt x="107886" y="1156"/>
                      <a:pt x="133894" y="674"/>
                      <a:pt x="157976" y="12233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2" name="Google Shape;562;p4"/>
              <p:cNvSpPr/>
              <p:nvPr/>
            </p:nvSpPr>
            <p:spPr>
              <a:xfrm>
                <a:off x="3979644" y="1153035"/>
                <a:ext cx="157976" cy="147256"/>
              </a:xfrm>
              <a:custGeom>
                <a:rect b="b" l="l" r="r" t="t"/>
                <a:pathLst>
                  <a:path extrusionOk="0" h="147256" w="157976">
                    <a:moveTo>
                      <a:pt x="153160" y="0"/>
                    </a:moveTo>
                    <a:cubicBezTo>
                      <a:pt x="153160" y="38049"/>
                      <a:pt x="152678" y="75617"/>
                      <a:pt x="153160" y="113666"/>
                    </a:cubicBezTo>
                    <a:cubicBezTo>
                      <a:pt x="153160" y="120409"/>
                      <a:pt x="156050" y="127633"/>
                      <a:pt x="157976" y="134376"/>
                    </a:cubicBezTo>
                    <a:cubicBezTo>
                      <a:pt x="138711" y="138711"/>
                      <a:pt x="119445" y="145454"/>
                      <a:pt x="100180" y="146417"/>
                    </a:cubicBezTo>
                    <a:cubicBezTo>
                      <a:pt x="66947" y="148344"/>
                      <a:pt x="33714" y="146417"/>
                      <a:pt x="0" y="145935"/>
                    </a:cubicBezTo>
                    <a:cubicBezTo>
                      <a:pt x="0" y="104515"/>
                      <a:pt x="0" y="63094"/>
                      <a:pt x="0" y="21674"/>
                    </a:cubicBezTo>
                    <a:cubicBezTo>
                      <a:pt x="21674" y="21192"/>
                      <a:pt x="43347" y="20229"/>
                      <a:pt x="65021" y="20710"/>
                    </a:cubicBezTo>
                    <a:cubicBezTo>
                      <a:pt x="96327" y="22155"/>
                      <a:pt x="125707" y="16376"/>
                      <a:pt x="153160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3" name="Google Shape;563;p4"/>
              <p:cNvSpPr/>
              <p:nvPr/>
            </p:nvSpPr>
            <p:spPr>
              <a:xfrm>
                <a:off x="4342241" y="1053336"/>
                <a:ext cx="23673" cy="57558"/>
              </a:xfrm>
              <a:custGeom>
                <a:rect b="b" l="l" r="r" t="t"/>
                <a:pathLst>
                  <a:path extrusionOk="0" h="57558" w="23673">
                    <a:moveTo>
                      <a:pt x="23674" y="10596"/>
                    </a:moveTo>
                    <a:cubicBezTo>
                      <a:pt x="20784" y="25527"/>
                      <a:pt x="18376" y="36123"/>
                      <a:pt x="15968" y="47200"/>
                    </a:cubicBezTo>
                    <a:cubicBezTo>
                      <a:pt x="14523" y="53461"/>
                      <a:pt x="11633" y="59723"/>
                      <a:pt x="4409" y="56833"/>
                    </a:cubicBezTo>
                    <a:cubicBezTo>
                      <a:pt x="1519" y="55870"/>
                      <a:pt x="-408" y="48645"/>
                      <a:pt x="74" y="44310"/>
                    </a:cubicBezTo>
                    <a:cubicBezTo>
                      <a:pt x="1037" y="33233"/>
                      <a:pt x="2964" y="22155"/>
                      <a:pt x="6335" y="11559"/>
                    </a:cubicBezTo>
                    <a:cubicBezTo>
                      <a:pt x="7780" y="7225"/>
                      <a:pt x="13078" y="3853"/>
                      <a:pt x="16931" y="0"/>
                    </a:cubicBezTo>
                    <a:cubicBezTo>
                      <a:pt x="19821" y="4335"/>
                      <a:pt x="22711" y="8669"/>
                      <a:pt x="23674" y="10596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4" name="Google Shape;564;p4"/>
              <p:cNvSpPr/>
              <p:nvPr/>
            </p:nvSpPr>
            <p:spPr>
              <a:xfrm>
                <a:off x="4311834" y="1131843"/>
                <a:ext cx="31792" cy="59722"/>
              </a:xfrm>
              <a:custGeom>
                <a:rect b="b" l="l" r="r" t="t"/>
                <a:pathLst>
                  <a:path extrusionOk="0" h="59722" w="31792">
                    <a:moveTo>
                      <a:pt x="27110" y="0"/>
                    </a:moveTo>
                    <a:cubicBezTo>
                      <a:pt x="29518" y="8669"/>
                      <a:pt x="32889" y="13967"/>
                      <a:pt x="31445" y="17339"/>
                    </a:cubicBezTo>
                    <a:cubicBezTo>
                      <a:pt x="27110" y="29861"/>
                      <a:pt x="21330" y="42384"/>
                      <a:pt x="15551" y="53943"/>
                    </a:cubicBezTo>
                    <a:cubicBezTo>
                      <a:pt x="14106" y="56833"/>
                      <a:pt x="8808" y="57796"/>
                      <a:pt x="4955" y="59723"/>
                    </a:cubicBezTo>
                    <a:cubicBezTo>
                      <a:pt x="3510" y="55870"/>
                      <a:pt x="-825" y="51535"/>
                      <a:pt x="138" y="49127"/>
                    </a:cubicBezTo>
                    <a:cubicBezTo>
                      <a:pt x="7363" y="34196"/>
                      <a:pt x="10252" y="16857"/>
                      <a:pt x="27110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5" name="Google Shape;565;p4"/>
              <p:cNvSpPr/>
              <p:nvPr/>
            </p:nvSpPr>
            <p:spPr>
              <a:xfrm>
                <a:off x="4193490" y="674734"/>
                <a:ext cx="55101" cy="41457"/>
              </a:xfrm>
              <a:custGeom>
                <a:rect b="b" l="l" r="r" t="t"/>
                <a:pathLst>
                  <a:path extrusionOk="0" h="41457" w="55101">
                    <a:moveTo>
                      <a:pt x="48163" y="41457"/>
                    </a:moveTo>
                    <a:cubicBezTo>
                      <a:pt x="32751" y="30861"/>
                      <a:pt x="17339" y="19784"/>
                      <a:pt x="0" y="7743"/>
                    </a:cubicBezTo>
                    <a:cubicBezTo>
                      <a:pt x="5779" y="3890"/>
                      <a:pt x="9633" y="-445"/>
                      <a:pt x="11078" y="37"/>
                    </a:cubicBezTo>
                    <a:cubicBezTo>
                      <a:pt x="23600" y="6298"/>
                      <a:pt x="36123" y="13041"/>
                      <a:pt x="47682" y="20265"/>
                    </a:cubicBezTo>
                    <a:cubicBezTo>
                      <a:pt x="54906" y="25563"/>
                      <a:pt x="59723" y="32306"/>
                      <a:pt x="48163" y="41457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6" name="Google Shape;566;p4"/>
              <p:cNvSpPr/>
              <p:nvPr/>
            </p:nvSpPr>
            <p:spPr>
              <a:xfrm>
                <a:off x="4263327" y="728422"/>
                <a:ext cx="42839" cy="47492"/>
              </a:xfrm>
              <a:custGeom>
                <a:rect b="b" l="l" r="r" t="t"/>
                <a:pathLst>
                  <a:path extrusionOk="0" h="47492" w="42839">
                    <a:moveTo>
                      <a:pt x="0" y="7998"/>
                    </a:moveTo>
                    <a:cubicBezTo>
                      <a:pt x="6261" y="-1634"/>
                      <a:pt x="12041" y="-2116"/>
                      <a:pt x="17820" y="4145"/>
                    </a:cubicBezTo>
                    <a:cubicBezTo>
                      <a:pt x="26490" y="14260"/>
                      <a:pt x="34677" y="24856"/>
                      <a:pt x="42384" y="35933"/>
                    </a:cubicBezTo>
                    <a:cubicBezTo>
                      <a:pt x="43829" y="38341"/>
                      <a:pt x="41420" y="43639"/>
                      <a:pt x="40939" y="47492"/>
                    </a:cubicBezTo>
                    <a:cubicBezTo>
                      <a:pt x="37086" y="47011"/>
                      <a:pt x="31306" y="47492"/>
                      <a:pt x="29380" y="45084"/>
                    </a:cubicBezTo>
                    <a:cubicBezTo>
                      <a:pt x="18784" y="33525"/>
                      <a:pt x="9633" y="21003"/>
                      <a:pt x="0" y="7998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7" name="Google Shape;567;p4"/>
              <p:cNvSpPr/>
              <p:nvPr/>
            </p:nvSpPr>
            <p:spPr>
              <a:xfrm>
                <a:off x="4341834" y="881393"/>
                <a:ext cx="23599" cy="57314"/>
              </a:xfrm>
              <a:custGeom>
                <a:rect b="b" l="l" r="r" t="t"/>
                <a:pathLst>
                  <a:path extrusionOk="0" h="57314" w="23599">
                    <a:moveTo>
                      <a:pt x="0" y="0"/>
                    </a:moveTo>
                    <a:cubicBezTo>
                      <a:pt x="7225" y="482"/>
                      <a:pt x="10596" y="0"/>
                      <a:pt x="11559" y="963"/>
                    </a:cubicBezTo>
                    <a:cubicBezTo>
                      <a:pt x="23118" y="15894"/>
                      <a:pt x="23118" y="33714"/>
                      <a:pt x="23600" y="51535"/>
                    </a:cubicBezTo>
                    <a:cubicBezTo>
                      <a:pt x="23600" y="53461"/>
                      <a:pt x="19747" y="57315"/>
                      <a:pt x="17821" y="57315"/>
                    </a:cubicBezTo>
                    <a:cubicBezTo>
                      <a:pt x="14449" y="56833"/>
                      <a:pt x="9633" y="54906"/>
                      <a:pt x="9151" y="52498"/>
                    </a:cubicBezTo>
                    <a:cubicBezTo>
                      <a:pt x="5298" y="35641"/>
                      <a:pt x="2890" y="19265"/>
                      <a:pt x="0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8" name="Google Shape;568;p4"/>
              <p:cNvSpPr/>
              <p:nvPr/>
            </p:nvSpPr>
            <p:spPr>
              <a:xfrm>
                <a:off x="4032109" y="635684"/>
                <a:ext cx="59756" cy="17066"/>
              </a:xfrm>
              <a:custGeom>
                <a:rect b="b" l="l" r="r" t="t"/>
                <a:pathLst>
                  <a:path extrusionOk="0" h="17066" w="59756">
                    <a:moveTo>
                      <a:pt x="27005" y="16450"/>
                    </a:moveTo>
                    <a:cubicBezTo>
                      <a:pt x="20262" y="16450"/>
                      <a:pt x="13519" y="17413"/>
                      <a:pt x="7258" y="15968"/>
                    </a:cubicBezTo>
                    <a:cubicBezTo>
                      <a:pt x="4368" y="15487"/>
                      <a:pt x="997" y="10189"/>
                      <a:pt x="34" y="6817"/>
                    </a:cubicBezTo>
                    <a:cubicBezTo>
                      <a:pt x="-448" y="5372"/>
                      <a:pt x="4368" y="556"/>
                      <a:pt x="7258" y="556"/>
                    </a:cubicBezTo>
                    <a:cubicBezTo>
                      <a:pt x="21225" y="75"/>
                      <a:pt x="35193" y="-407"/>
                      <a:pt x="49642" y="556"/>
                    </a:cubicBezTo>
                    <a:cubicBezTo>
                      <a:pt x="53013" y="1038"/>
                      <a:pt x="56385" y="6817"/>
                      <a:pt x="59756" y="10189"/>
                    </a:cubicBezTo>
                    <a:cubicBezTo>
                      <a:pt x="56385" y="12597"/>
                      <a:pt x="53495" y="16450"/>
                      <a:pt x="49642" y="16932"/>
                    </a:cubicBezTo>
                    <a:cubicBezTo>
                      <a:pt x="41936" y="17413"/>
                      <a:pt x="34230" y="16450"/>
                      <a:pt x="27005" y="16450"/>
                    </a:cubicBezTo>
                    <a:cubicBezTo>
                      <a:pt x="27005" y="16450"/>
                      <a:pt x="27005" y="16450"/>
                      <a:pt x="27005" y="1645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69" name="Google Shape;569;p4"/>
              <p:cNvSpPr/>
              <p:nvPr/>
            </p:nvSpPr>
            <p:spPr>
              <a:xfrm>
                <a:off x="4313198" y="801545"/>
                <a:ext cx="33452" cy="53044"/>
              </a:xfrm>
              <a:custGeom>
                <a:rect b="b" l="l" r="r" t="t"/>
                <a:pathLst>
                  <a:path extrusionOk="0" h="53044" w="33452">
                    <a:moveTo>
                      <a:pt x="33452" y="43725"/>
                    </a:moveTo>
                    <a:cubicBezTo>
                      <a:pt x="30562" y="47096"/>
                      <a:pt x="28636" y="51431"/>
                      <a:pt x="25264" y="52876"/>
                    </a:cubicBezTo>
                    <a:cubicBezTo>
                      <a:pt x="23338" y="53839"/>
                      <a:pt x="18521" y="50468"/>
                      <a:pt x="17077" y="48060"/>
                    </a:cubicBezTo>
                    <a:cubicBezTo>
                      <a:pt x="10815" y="35537"/>
                      <a:pt x="5517" y="22533"/>
                      <a:pt x="219" y="9529"/>
                    </a:cubicBezTo>
                    <a:cubicBezTo>
                      <a:pt x="-744" y="7121"/>
                      <a:pt x="1664" y="860"/>
                      <a:pt x="3591" y="378"/>
                    </a:cubicBezTo>
                    <a:cubicBezTo>
                      <a:pt x="7444" y="-585"/>
                      <a:pt x="13705" y="378"/>
                      <a:pt x="15150" y="2304"/>
                    </a:cubicBezTo>
                    <a:cubicBezTo>
                      <a:pt x="21893" y="15309"/>
                      <a:pt x="27191" y="29276"/>
                      <a:pt x="33452" y="43725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0" name="Google Shape;570;p4"/>
              <p:cNvSpPr/>
              <p:nvPr/>
            </p:nvSpPr>
            <p:spPr>
              <a:xfrm>
                <a:off x="3944003" y="635036"/>
                <a:ext cx="58278" cy="17820"/>
              </a:xfrm>
              <a:custGeom>
                <a:rect b="b" l="l" r="r" t="t"/>
                <a:pathLst>
                  <a:path extrusionOk="0" h="17820" w="58278">
                    <a:moveTo>
                      <a:pt x="0" y="7947"/>
                    </a:moveTo>
                    <a:cubicBezTo>
                      <a:pt x="5298" y="4576"/>
                      <a:pt x="8670" y="722"/>
                      <a:pt x="12041" y="722"/>
                    </a:cubicBezTo>
                    <a:cubicBezTo>
                      <a:pt x="24564" y="-241"/>
                      <a:pt x="37568" y="-241"/>
                      <a:pt x="50090" y="722"/>
                    </a:cubicBezTo>
                    <a:cubicBezTo>
                      <a:pt x="52980" y="722"/>
                      <a:pt x="58278" y="5539"/>
                      <a:pt x="58278" y="8429"/>
                    </a:cubicBezTo>
                    <a:cubicBezTo>
                      <a:pt x="58278" y="11318"/>
                      <a:pt x="53943" y="17098"/>
                      <a:pt x="51535" y="17098"/>
                    </a:cubicBezTo>
                    <a:cubicBezTo>
                      <a:pt x="38049" y="18061"/>
                      <a:pt x="24564" y="18061"/>
                      <a:pt x="11559" y="17098"/>
                    </a:cubicBezTo>
                    <a:cubicBezTo>
                      <a:pt x="8188" y="16135"/>
                      <a:pt x="4816" y="11800"/>
                      <a:pt x="0" y="7947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1" name="Google Shape;571;p4"/>
              <p:cNvSpPr/>
              <p:nvPr/>
            </p:nvSpPr>
            <p:spPr>
              <a:xfrm>
                <a:off x="4194988" y="1276027"/>
                <a:ext cx="49788" cy="41245"/>
              </a:xfrm>
              <a:custGeom>
                <a:rect b="b" l="l" r="r" t="t"/>
                <a:pathLst>
                  <a:path extrusionOk="0" h="41245" w="49788">
                    <a:moveTo>
                      <a:pt x="428" y="41246"/>
                    </a:moveTo>
                    <a:cubicBezTo>
                      <a:pt x="428" y="34503"/>
                      <a:pt x="-535" y="29686"/>
                      <a:pt x="428" y="28723"/>
                    </a:cubicBezTo>
                    <a:cubicBezTo>
                      <a:pt x="13432" y="19090"/>
                      <a:pt x="26918" y="9458"/>
                      <a:pt x="40404" y="307"/>
                    </a:cubicBezTo>
                    <a:cubicBezTo>
                      <a:pt x="41849" y="-657"/>
                      <a:pt x="47147" y="788"/>
                      <a:pt x="48110" y="2715"/>
                    </a:cubicBezTo>
                    <a:cubicBezTo>
                      <a:pt x="49555" y="5605"/>
                      <a:pt x="50518" y="10903"/>
                      <a:pt x="49073" y="12348"/>
                    </a:cubicBezTo>
                    <a:cubicBezTo>
                      <a:pt x="35587" y="24388"/>
                      <a:pt x="22102" y="35948"/>
                      <a:pt x="428" y="41246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2" name="Google Shape;572;p4"/>
              <p:cNvSpPr/>
              <p:nvPr/>
            </p:nvSpPr>
            <p:spPr>
              <a:xfrm>
                <a:off x="4353272" y="967794"/>
                <a:ext cx="17648" cy="57125"/>
              </a:xfrm>
              <a:custGeom>
                <a:rect b="b" l="l" r="r" t="t"/>
                <a:pathLst>
                  <a:path extrusionOk="0" h="57125" w="17648">
                    <a:moveTo>
                      <a:pt x="120" y="2220"/>
                    </a:moveTo>
                    <a:cubicBezTo>
                      <a:pt x="11198" y="-2597"/>
                      <a:pt x="16496" y="775"/>
                      <a:pt x="16978" y="8962"/>
                    </a:cubicBezTo>
                    <a:cubicBezTo>
                      <a:pt x="17941" y="21485"/>
                      <a:pt x="17941" y="34489"/>
                      <a:pt x="16496" y="47012"/>
                    </a:cubicBezTo>
                    <a:cubicBezTo>
                      <a:pt x="16015" y="50865"/>
                      <a:pt x="10716" y="53754"/>
                      <a:pt x="7345" y="57126"/>
                    </a:cubicBezTo>
                    <a:cubicBezTo>
                      <a:pt x="4937" y="53754"/>
                      <a:pt x="602" y="50865"/>
                      <a:pt x="602" y="47493"/>
                    </a:cubicBezTo>
                    <a:cubicBezTo>
                      <a:pt x="-361" y="32081"/>
                      <a:pt x="120" y="16669"/>
                      <a:pt x="120" y="222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3" name="Google Shape;573;p4"/>
              <p:cNvSpPr/>
              <p:nvPr/>
            </p:nvSpPr>
            <p:spPr>
              <a:xfrm>
                <a:off x="4114020" y="1316309"/>
                <a:ext cx="55869" cy="28931"/>
              </a:xfrm>
              <a:custGeom>
                <a:rect b="b" l="l" r="r" t="t"/>
                <a:pathLst>
                  <a:path extrusionOk="0" h="28931" w="55869">
                    <a:moveTo>
                      <a:pt x="55870" y="0"/>
                    </a:moveTo>
                    <a:cubicBezTo>
                      <a:pt x="54425" y="8188"/>
                      <a:pt x="54906" y="14449"/>
                      <a:pt x="52980" y="14931"/>
                    </a:cubicBezTo>
                    <a:cubicBezTo>
                      <a:pt x="38049" y="20229"/>
                      <a:pt x="22637" y="24563"/>
                      <a:pt x="6743" y="28898"/>
                    </a:cubicBezTo>
                    <a:cubicBezTo>
                      <a:pt x="5298" y="29380"/>
                      <a:pt x="482" y="24563"/>
                      <a:pt x="0" y="22155"/>
                    </a:cubicBezTo>
                    <a:cubicBezTo>
                      <a:pt x="0" y="19265"/>
                      <a:pt x="2890" y="14449"/>
                      <a:pt x="5298" y="13967"/>
                    </a:cubicBezTo>
                    <a:cubicBezTo>
                      <a:pt x="21192" y="9151"/>
                      <a:pt x="36604" y="5298"/>
                      <a:pt x="55870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4" name="Google Shape;574;p4"/>
              <p:cNvSpPr/>
              <p:nvPr/>
            </p:nvSpPr>
            <p:spPr>
              <a:xfrm>
                <a:off x="4118837" y="642942"/>
                <a:ext cx="57314" cy="27164"/>
              </a:xfrm>
              <a:custGeom>
                <a:rect b="b" l="l" r="r" t="t"/>
                <a:pathLst>
                  <a:path extrusionOk="0" h="27164" w="57314">
                    <a:moveTo>
                      <a:pt x="57314" y="21715"/>
                    </a:moveTo>
                    <a:cubicBezTo>
                      <a:pt x="51535" y="24123"/>
                      <a:pt x="47200" y="27976"/>
                      <a:pt x="43829" y="27013"/>
                    </a:cubicBezTo>
                    <a:cubicBezTo>
                      <a:pt x="30824" y="24123"/>
                      <a:pt x="18302" y="19788"/>
                      <a:pt x="5779" y="14972"/>
                    </a:cubicBezTo>
                    <a:cubicBezTo>
                      <a:pt x="2890" y="14009"/>
                      <a:pt x="963" y="8711"/>
                      <a:pt x="0" y="4858"/>
                    </a:cubicBezTo>
                    <a:cubicBezTo>
                      <a:pt x="0" y="3413"/>
                      <a:pt x="5779" y="-440"/>
                      <a:pt x="7706" y="41"/>
                    </a:cubicBezTo>
                    <a:cubicBezTo>
                      <a:pt x="21674" y="3894"/>
                      <a:pt x="36123" y="8229"/>
                      <a:pt x="49608" y="12564"/>
                    </a:cubicBezTo>
                    <a:cubicBezTo>
                      <a:pt x="52498" y="14009"/>
                      <a:pt x="53943" y="17380"/>
                      <a:pt x="57314" y="21715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5" name="Google Shape;575;p4"/>
              <p:cNvSpPr/>
              <p:nvPr/>
            </p:nvSpPr>
            <p:spPr>
              <a:xfrm>
                <a:off x="3852493" y="1328769"/>
                <a:ext cx="62612" cy="21220"/>
              </a:xfrm>
              <a:custGeom>
                <a:rect b="b" l="l" r="r" t="t"/>
                <a:pathLst>
                  <a:path extrusionOk="0" h="21220" w="62612">
                    <a:moveTo>
                      <a:pt x="0" y="3915"/>
                    </a:moveTo>
                    <a:cubicBezTo>
                      <a:pt x="6261" y="1989"/>
                      <a:pt x="9633" y="-419"/>
                      <a:pt x="12523" y="62"/>
                    </a:cubicBezTo>
                    <a:cubicBezTo>
                      <a:pt x="28416" y="3915"/>
                      <a:pt x="44310" y="8250"/>
                      <a:pt x="62612" y="13066"/>
                    </a:cubicBezTo>
                    <a:cubicBezTo>
                      <a:pt x="44310" y="26552"/>
                      <a:pt x="21192" y="23181"/>
                      <a:pt x="0" y="3915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6" name="Google Shape;576;p4"/>
              <p:cNvSpPr/>
              <p:nvPr/>
            </p:nvSpPr>
            <p:spPr>
              <a:xfrm>
                <a:off x="4261401" y="1213693"/>
                <a:ext cx="42865" cy="47445"/>
              </a:xfrm>
              <a:custGeom>
                <a:rect b="b" l="l" r="r" t="t"/>
                <a:pathLst>
                  <a:path extrusionOk="0" h="47445" w="42865">
                    <a:moveTo>
                      <a:pt x="0" y="43375"/>
                    </a:moveTo>
                    <a:cubicBezTo>
                      <a:pt x="6743" y="26036"/>
                      <a:pt x="19265" y="13995"/>
                      <a:pt x="31788" y="1473"/>
                    </a:cubicBezTo>
                    <a:cubicBezTo>
                      <a:pt x="35641" y="-2380"/>
                      <a:pt x="42866" y="1954"/>
                      <a:pt x="42866" y="7252"/>
                    </a:cubicBezTo>
                    <a:cubicBezTo>
                      <a:pt x="42866" y="16885"/>
                      <a:pt x="17339" y="45783"/>
                      <a:pt x="7225" y="47228"/>
                    </a:cubicBezTo>
                    <a:cubicBezTo>
                      <a:pt x="5298" y="48191"/>
                      <a:pt x="3372" y="45783"/>
                      <a:pt x="0" y="43375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7" name="Google Shape;577;p4"/>
              <p:cNvSpPr/>
              <p:nvPr/>
            </p:nvSpPr>
            <p:spPr>
              <a:xfrm>
                <a:off x="3793748" y="830339"/>
                <a:ext cx="14154" cy="58277"/>
              </a:xfrm>
              <a:custGeom>
                <a:rect b="b" l="l" r="r" t="t"/>
                <a:pathLst>
                  <a:path extrusionOk="0" h="58277" w="14154">
                    <a:moveTo>
                      <a:pt x="5283" y="58278"/>
                    </a:moveTo>
                    <a:cubicBezTo>
                      <a:pt x="-978" y="39494"/>
                      <a:pt x="-1942" y="21192"/>
                      <a:pt x="3838" y="0"/>
                    </a:cubicBezTo>
                    <a:cubicBezTo>
                      <a:pt x="16842" y="14449"/>
                      <a:pt x="17805" y="42866"/>
                      <a:pt x="5283" y="58278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8" name="Google Shape;578;p4"/>
              <p:cNvSpPr/>
              <p:nvPr/>
            </p:nvSpPr>
            <p:spPr>
              <a:xfrm>
                <a:off x="3793599" y="916070"/>
                <a:ext cx="14101" cy="58800"/>
              </a:xfrm>
              <a:custGeom>
                <a:rect b="b" l="l" r="r" t="t"/>
                <a:pathLst>
                  <a:path extrusionOk="0" h="58800" w="14101">
                    <a:moveTo>
                      <a:pt x="3987" y="0"/>
                    </a:moveTo>
                    <a:cubicBezTo>
                      <a:pt x="9285" y="4335"/>
                      <a:pt x="12175" y="5298"/>
                      <a:pt x="12175" y="6743"/>
                    </a:cubicBezTo>
                    <a:cubicBezTo>
                      <a:pt x="13138" y="22155"/>
                      <a:pt x="14101" y="37568"/>
                      <a:pt x="14101" y="52980"/>
                    </a:cubicBezTo>
                    <a:cubicBezTo>
                      <a:pt x="14101" y="54906"/>
                      <a:pt x="9285" y="57796"/>
                      <a:pt x="6395" y="58759"/>
                    </a:cubicBezTo>
                    <a:cubicBezTo>
                      <a:pt x="4950" y="59241"/>
                      <a:pt x="1097" y="55388"/>
                      <a:pt x="1097" y="52980"/>
                    </a:cubicBezTo>
                    <a:cubicBezTo>
                      <a:pt x="134" y="37086"/>
                      <a:pt x="-1793" y="19747"/>
                      <a:pt x="3987" y="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79" name="Google Shape;579;p4"/>
              <p:cNvSpPr/>
              <p:nvPr/>
            </p:nvSpPr>
            <p:spPr>
              <a:xfrm>
                <a:off x="3793594" y="1006618"/>
                <a:ext cx="15058" cy="57314"/>
              </a:xfrm>
              <a:custGeom>
                <a:rect b="b" l="l" r="r" t="t"/>
                <a:pathLst>
                  <a:path extrusionOk="0" h="57314" w="15058">
                    <a:moveTo>
                      <a:pt x="7846" y="57315"/>
                    </a:moveTo>
                    <a:cubicBezTo>
                      <a:pt x="-2269" y="41421"/>
                      <a:pt x="-2269" y="15894"/>
                      <a:pt x="5919" y="0"/>
                    </a:cubicBezTo>
                    <a:cubicBezTo>
                      <a:pt x="16997" y="9633"/>
                      <a:pt x="18442" y="37086"/>
                      <a:pt x="7846" y="57315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0" name="Google Shape;580;p4"/>
              <p:cNvSpPr/>
              <p:nvPr/>
            </p:nvSpPr>
            <p:spPr>
              <a:xfrm>
                <a:off x="3801270" y="667809"/>
                <a:ext cx="38700" cy="48207"/>
              </a:xfrm>
              <a:custGeom>
                <a:rect b="b" l="l" r="r" t="t"/>
                <a:pathLst>
                  <a:path extrusionOk="0" h="48207" w="38700">
                    <a:moveTo>
                      <a:pt x="38700" y="3591"/>
                    </a:moveTo>
                    <a:cubicBezTo>
                      <a:pt x="29068" y="19003"/>
                      <a:pt x="20880" y="32489"/>
                      <a:pt x="12210" y="45493"/>
                    </a:cubicBezTo>
                    <a:cubicBezTo>
                      <a:pt x="10766" y="47420"/>
                      <a:pt x="6912" y="48864"/>
                      <a:pt x="4504" y="47901"/>
                    </a:cubicBezTo>
                    <a:cubicBezTo>
                      <a:pt x="2578" y="46938"/>
                      <a:pt x="-794" y="43085"/>
                      <a:pt x="170" y="41640"/>
                    </a:cubicBezTo>
                    <a:cubicBezTo>
                      <a:pt x="5949" y="25264"/>
                      <a:pt x="14619" y="10815"/>
                      <a:pt x="28586" y="219"/>
                    </a:cubicBezTo>
                    <a:cubicBezTo>
                      <a:pt x="30031" y="-744"/>
                      <a:pt x="33884" y="1664"/>
                      <a:pt x="38700" y="3591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1" name="Google Shape;581;p4"/>
              <p:cNvSpPr/>
              <p:nvPr/>
            </p:nvSpPr>
            <p:spPr>
              <a:xfrm>
                <a:off x="3793462" y="1177598"/>
                <a:ext cx="14560" cy="57796"/>
              </a:xfrm>
              <a:custGeom>
                <a:rect b="b" l="l" r="r" t="t"/>
                <a:pathLst>
                  <a:path extrusionOk="0" h="57796" w="14560">
                    <a:moveTo>
                      <a:pt x="6051" y="57796"/>
                    </a:moveTo>
                    <a:cubicBezTo>
                      <a:pt x="-2137" y="39494"/>
                      <a:pt x="-692" y="20710"/>
                      <a:pt x="2680" y="0"/>
                    </a:cubicBezTo>
                    <a:cubicBezTo>
                      <a:pt x="17129" y="12041"/>
                      <a:pt x="18574" y="39494"/>
                      <a:pt x="6051" y="57796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2" name="Google Shape;582;p4"/>
              <p:cNvSpPr/>
              <p:nvPr/>
            </p:nvSpPr>
            <p:spPr>
              <a:xfrm>
                <a:off x="3795178" y="1088977"/>
                <a:ext cx="12168" cy="61649"/>
              </a:xfrm>
              <a:custGeom>
                <a:rect b="b" l="l" r="r" t="t"/>
                <a:pathLst>
                  <a:path extrusionOk="0" h="61649" w="12168">
                    <a:moveTo>
                      <a:pt x="0" y="61649"/>
                    </a:moveTo>
                    <a:cubicBezTo>
                      <a:pt x="0" y="40457"/>
                      <a:pt x="0" y="23118"/>
                      <a:pt x="0" y="0"/>
                    </a:cubicBezTo>
                    <a:cubicBezTo>
                      <a:pt x="6743" y="6261"/>
                      <a:pt x="12041" y="9151"/>
                      <a:pt x="12041" y="12041"/>
                    </a:cubicBezTo>
                    <a:cubicBezTo>
                      <a:pt x="12522" y="26972"/>
                      <a:pt x="11559" y="41902"/>
                      <a:pt x="10596" y="56351"/>
                    </a:cubicBezTo>
                    <a:cubicBezTo>
                      <a:pt x="10596" y="57796"/>
                      <a:pt x="6261" y="58759"/>
                      <a:pt x="0" y="61649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3" name="Google Shape;583;p4"/>
              <p:cNvSpPr/>
              <p:nvPr/>
            </p:nvSpPr>
            <p:spPr>
              <a:xfrm>
                <a:off x="3793911" y="743163"/>
                <a:ext cx="14453" cy="63094"/>
              </a:xfrm>
              <a:custGeom>
                <a:rect b="b" l="l" r="r" t="t"/>
                <a:pathLst>
                  <a:path extrusionOk="0" h="63094" w="14453">
                    <a:moveTo>
                      <a:pt x="1748" y="63094"/>
                    </a:moveTo>
                    <a:cubicBezTo>
                      <a:pt x="303" y="39012"/>
                      <a:pt x="-2586" y="21674"/>
                      <a:pt x="5120" y="0"/>
                    </a:cubicBezTo>
                    <a:cubicBezTo>
                      <a:pt x="20051" y="18784"/>
                      <a:pt x="12344" y="36123"/>
                      <a:pt x="13308" y="52017"/>
                    </a:cubicBezTo>
                    <a:cubicBezTo>
                      <a:pt x="13308" y="53943"/>
                      <a:pt x="8010" y="56833"/>
                      <a:pt x="1748" y="63094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4" name="Google Shape;584;p4"/>
              <p:cNvSpPr/>
              <p:nvPr/>
            </p:nvSpPr>
            <p:spPr>
              <a:xfrm>
                <a:off x="3862563" y="635107"/>
                <a:ext cx="53986" cy="21455"/>
              </a:xfrm>
              <a:custGeom>
                <a:rect b="b" l="l" r="r" t="t"/>
                <a:pathLst>
                  <a:path extrusionOk="0" h="21455" w="53986">
                    <a:moveTo>
                      <a:pt x="53505" y="10766"/>
                    </a:moveTo>
                    <a:cubicBezTo>
                      <a:pt x="50133" y="12693"/>
                      <a:pt x="46762" y="16064"/>
                      <a:pt x="42909" y="16546"/>
                    </a:cubicBezTo>
                    <a:cubicBezTo>
                      <a:pt x="31350" y="18473"/>
                      <a:pt x="19790" y="19917"/>
                      <a:pt x="8231" y="21362"/>
                    </a:cubicBezTo>
                    <a:cubicBezTo>
                      <a:pt x="5823" y="21844"/>
                      <a:pt x="1970" y="20399"/>
                      <a:pt x="525" y="18473"/>
                    </a:cubicBezTo>
                    <a:cubicBezTo>
                      <a:pt x="-438" y="16546"/>
                      <a:pt x="43" y="11248"/>
                      <a:pt x="1007" y="10766"/>
                    </a:cubicBezTo>
                    <a:cubicBezTo>
                      <a:pt x="12084" y="6913"/>
                      <a:pt x="22680" y="2097"/>
                      <a:pt x="34239" y="170"/>
                    </a:cubicBezTo>
                    <a:cubicBezTo>
                      <a:pt x="40501" y="-793"/>
                      <a:pt x="47244" y="2579"/>
                      <a:pt x="53987" y="4023"/>
                    </a:cubicBezTo>
                    <a:cubicBezTo>
                      <a:pt x="53505" y="6432"/>
                      <a:pt x="53505" y="8840"/>
                      <a:pt x="53505" y="10766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5" name="Google Shape;585;p4"/>
              <p:cNvSpPr/>
              <p:nvPr/>
            </p:nvSpPr>
            <p:spPr>
              <a:xfrm>
                <a:off x="3800986" y="1264292"/>
                <a:ext cx="34649" cy="50522"/>
              </a:xfrm>
              <a:custGeom>
                <a:rect b="b" l="l" r="r" t="t"/>
                <a:pathLst>
                  <a:path extrusionOk="0" h="50522" w="34649">
                    <a:moveTo>
                      <a:pt x="6233" y="0"/>
                    </a:moveTo>
                    <a:cubicBezTo>
                      <a:pt x="15866" y="15412"/>
                      <a:pt x="25017" y="30825"/>
                      <a:pt x="34649" y="46237"/>
                    </a:cubicBezTo>
                    <a:cubicBezTo>
                      <a:pt x="25980" y="53943"/>
                      <a:pt x="21163" y="50090"/>
                      <a:pt x="17310" y="43829"/>
                    </a:cubicBezTo>
                    <a:cubicBezTo>
                      <a:pt x="9123" y="30825"/>
                      <a:pt x="-2437" y="19265"/>
                      <a:pt x="453" y="2890"/>
                    </a:cubicBezTo>
                    <a:cubicBezTo>
                      <a:pt x="1898" y="1927"/>
                      <a:pt x="4306" y="963"/>
                      <a:pt x="6233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6" name="Google Shape;586;p4"/>
              <p:cNvSpPr/>
              <p:nvPr/>
            </p:nvSpPr>
            <p:spPr>
              <a:xfrm>
                <a:off x="3942558" y="1337501"/>
                <a:ext cx="55869" cy="14150"/>
              </a:xfrm>
              <a:custGeom>
                <a:rect b="b" l="l" r="r" t="t"/>
                <a:pathLst>
                  <a:path extrusionOk="0" h="14150" w="55869">
                    <a:moveTo>
                      <a:pt x="55870" y="12041"/>
                    </a:moveTo>
                    <a:cubicBezTo>
                      <a:pt x="36123" y="13967"/>
                      <a:pt x="18302" y="16376"/>
                      <a:pt x="0" y="10114"/>
                    </a:cubicBezTo>
                    <a:cubicBezTo>
                      <a:pt x="963" y="6743"/>
                      <a:pt x="1445" y="2890"/>
                      <a:pt x="1927" y="2890"/>
                    </a:cubicBezTo>
                    <a:cubicBezTo>
                      <a:pt x="18302" y="1445"/>
                      <a:pt x="35159" y="482"/>
                      <a:pt x="51535" y="0"/>
                    </a:cubicBezTo>
                    <a:cubicBezTo>
                      <a:pt x="52980" y="0"/>
                      <a:pt x="54425" y="6743"/>
                      <a:pt x="55870" y="12041"/>
                    </a:cubicBezTo>
                    <a:close/>
                  </a:path>
                </a:pathLst>
              </a:custGeom>
              <a:solidFill>
                <a:srgbClr val="F14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7" name="Google Shape;587;p4"/>
              <p:cNvSpPr/>
              <p:nvPr/>
            </p:nvSpPr>
            <p:spPr>
              <a:xfrm>
                <a:off x="4028289" y="1335632"/>
                <a:ext cx="59722" cy="15543"/>
              </a:xfrm>
              <a:custGeom>
                <a:rect b="b" l="l" r="r" t="t"/>
                <a:pathLst>
                  <a:path extrusionOk="0" h="15543" w="59722">
                    <a:moveTo>
                      <a:pt x="59723" y="5722"/>
                    </a:moveTo>
                    <a:cubicBezTo>
                      <a:pt x="49609" y="19207"/>
                      <a:pt x="39013" y="14391"/>
                      <a:pt x="29861" y="15354"/>
                    </a:cubicBezTo>
                    <a:cubicBezTo>
                      <a:pt x="21674" y="15836"/>
                      <a:pt x="13486" y="15354"/>
                      <a:pt x="5298" y="14391"/>
                    </a:cubicBezTo>
                    <a:cubicBezTo>
                      <a:pt x="3372" y="14391"/>
                      <a:pt x="482" y="10538"/>
                      <a:pt x="0" y="8611"/>
                    </a:cubicBezTo>
                    <a:cubicBezTo>
                      <a:pt x="0" y="6203"/>
                      <a:pt x="2408" y="1868"/>
                      <a:pt x="3853" y="1868"/>
                    </a:cubicBezTo>
                    <a:cubicBezTo>
                      <a:pt x="22155" y="905"/>
                      <a:pt x="40457" y="-3430"/>
                      <a:pt x="59723" y="5722"/>
                    </a:cubicBezTo>
                    <a:close/>
                  </a:path>
                </a:pathLst>
              </a:custGeom>
              <a:solidFill>
                <a:srgbClr val="F14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8" name="Google Shape;588;p4"/>
              <p:cNvSpPr/>
              <p:nvPr/>
            </p:nvSpPr>
            <p:spPr>
              <a:xfrm>
                <a:off x="3998362" y="846846"/>
                <a:ext cx="38484" cy="39362"/>
              </a:xfrm>
              <a:custGeom>
                <a:rect b="b" l="l" r="r" t="t"/>
                <a:pathLst>
                  <a:path extrusionOk="0" h="39362" w="38484">
                    <a:moveTo>
                      <a:pt x="20295" y="19616"/>
                    </a:moveTo>
                    <a:cubicBezTo>
                      <a:pt x="17405" y="27322"/>
                      <a:pt x="14997" y="33583"/>
                      <a:pt x="13070" y="39363"/>
                    </a:cubicBezTo>
                    <a:cubicBezTo>
                      <a:pt x="1511" y="37918"/>
                      <a:pt x="-415" y="31175"/>
                      <a:pt x="66" y="24432"/>
                    </a:cubicBezTo>
                    <a:cubicBezTo>
                      <a:pt x="548" y="17689"/>
                      <a:pt x="548" y="10946"/>
                      <a:pt x="3438" y="5167"/>
                    </a:cubicBezTo>
                    <a:cubicBezTo>
                      <a:pt x="6328" y="-1095"/>
                      <a:pt x="28483" y="-1576"/>
                      <a:pt x="34744" y="3240"/>
                    </a:cubicBezTo>
                    <a:cubicBezTo>
                      <a:pt x="40042" y="7575"/>
                      <a:pt x="39560" y="12873"/>
                      <a:pt x="34262" y="15763"/>
                    </a:cubicBezTo>
                    <a:cubicBezTo>
                      <a:pt x="29927" y="18652"/>
                      <a:pt x="24148" y="18652"/>
                      <a:pt x="20295" y="19616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89" name="Google Shape;589;p4"/>
              <p:cNvSpPr/>
              <p:nvPr/>
            </p:nvSpPr>
            <p:spPr>
              <a:xfrm>
                <a:off x="3999684" y="1008063"/>
                <a:ext cx="15319" cy="62177"/>
              </a:xfrm>
              <a:custGeom>
                <a:rect b="b" l="l" r="r" t="t"/>
                <a:pathLst>
                  <a:path extrusionOk="0" h="62177" w="15319">
                    <a:moveTo>
                      <a:pt x="8858" y="0"/>
                    </a:moveTo>
                    <a:cubicBezTo>
                      <a:pt x="11267" y="2890"/>
                      <a:pt x="14638" y="4816"/>
                      <a:pt x="14638" y="7225"/>
                    </a:cubicBezTo>
                    <a:cubicBezTo>
                      <a:pt x="15120" y="22637"/>
                      <a:pt x="15601" y="38531"/>
                      <a:pt x="15120" y="53943"/>
                    </a:cubicBezTo>
                    <a:cubicBezTo>
                      <a:pt x="15120" y="56833"/>
                      <a:pt x="11748" y="61168"/>
                      <a:pt x="8858" y="62131"/>
                    </a:cubicBezTo>
                    <a:cubicBezTo>
                      <a:pt x="6450" y="62613"/>
                      <a:pt x="189" y="59241"/>
                      <a:pt x="189" y="57796"/>
                    </a:cubicBezTo>
                    <a:cubicBezTo>
                      <a:pt x="-293" y="40457"/>
                      <a:pt x="189" y="22637"/>
                      <a:pt x="1152" y="5298"/>
                    </a:cubicBezTo>
                    <a:cubicBezTo>
                      <a:pt x="1634" y="3371"/>
                      <a:pt x="5969" y="1927"/>
                      <a:pt x="8858" y="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0" name="Google Shape;590;p4"/>
              <p:cNvSpPr/>
              <p:nvPr/>
            </p:nvSpPr>
            <p:spPr>
              <a:xfrm>
                <a:off x="3998548" y="918442"/>
                <a:ext cx="17051" cy="58833"/>
              </a:xfrm>
              <a:custGeom>
                <a:rect b="b" l="l" r="r" t="t"/>
                <a:pathLst>
                  <a:path extrusionOk="0" h="58833" w="17051">
                    <a:moveTo>
                      <a:pt x="16737" y="30380"/>
                    </a:moveTo>
                    <a:cubicBezTo>
                      <a:pt x="16737" y="37123"/>
                      <a:pt x="17700" y="43866"/>
                      <a:pt x="16255" y="50609"/>
                    </a:cubicBezTo>
                    <a:cubicBezTo>
                      <a:pt x="15774" y="53980"/>
                      <a:pt x="11439" y="57352"/>
                      <a:pt x="8067" y="58796"/>
                    </a:cubicBezTo>
                    <a:cubicBezTo>
                      <a:pt x="6141" y="59278"/>
                      <a:pt x="361" y="54943"/>
                      <a:pt x="361" y="53017"/>
                    </a:cubicBezTo>
                    <a:cubicBezTo>
                      <a:pt x="-120" y="37605"/>
                      <a:pt x="-120" y="21711"/>
                      <a:pt x="361" y="6298"/>
                    </a:cubicBezTo>
                    <a:cubicBezTo>
                      <a:pt x="361" y="3890"/>
                      <a:pt x="6141" y="-445"/>
                      <a:pt x="8067" y="37"/>
                    </a:cubicBezTo>
                    <a:cubicBezTo>
                      <a:pt x="11439" y="1482"/>
                      <a:pt x="15774" y="4853"/>
                      <a:pt x="16255" y="8225"/>
                    </a:cubicBezTo>
                    <a:cubicBezTo>
                      <a:pt x="17700" y="15449"/>
                      <a:pt x="16737" y="22674"/>
                      <a:pt x="16737" y="30380"/>
                    </a:cubicBezTo>
                    <a:cubicBezTo>
                      <a:pt x="16737" y="30380"/>
                      <a:pt x="16737" y="30380"/>
                      <a:pt x="16737" y="3038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1" name="Google Shape;591;p4"/>
              <p:cNvSpPr/>
              <p:nvPr/>
            </p:nvSpPr>
            <p:spPr>
              <a:xfrm>
                <a:off x="4125036" y="1043222"/>
                <a:ext cx="30060" cy="53085"/>
              </a:xfrm>
              <a:custGeom>
                <a:rect b="b" l="l" r="r" t="t"/>
                <a:pathLst>
                  <a:path extrusionOk="0" h="53085" w="30060">
                    <a:moveTo>
                      <a:pt x="24144" y="0"/>
                    </a:moveTo>
                    <a:cubicBezTo>
                      <a:pt x="26552" y="4816"/>
                      <a:pt x="30886" y="8669"/>
                      <a:pt x="29923" y="11559"/>
                    </a:cubicBezTo>
                    <a:cubicBezTo>
                      <a:pt x="25589" y="25045"/>
                      <a:pt x="19809" y="38049"/>
                      <a:pt x="13548" y="50572"/>
                    </a:cubicBezTo>
                    <a:cubicBezTo>
                      <a:pt x="12584" y="52498"/>
                      <a:pt x="6323" y="53943"/>
                      <a:pt x="4397" y="52498"/>
                    </a:cubicBezTo>
                    <a:cubicBezTo>
                      <a:pt x="1988" y="51053"/>
                      <a:pt x="-420" y="45755"/>
                      <a:pt x="62" y="43347"/>
                    </a:cubicBezTo>
                    <a:cubicBezTo>
                      <a:pt x="4878" y="30825"/>
                      <a:pt x="10176" y="18302"/>
                      <a:pt x="15474" y="6261"/>
                    </a:cubicBezTo>
                    <a:cubicBezTo>
                      <a:pt x="16919" y="3853"/>
                      <a:pt x="20291" y="2890"/>
                      <a:pt x="24144" y="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2" name="Google Shape;592;p4"/>
              <p:cNvSpPr/>
              <p:nvPr/>
            </p:nvSpPr>
            <p:spPr>
              <a:xfrm>
                <a:off x="4061692" y="849123"/>
                <a:ext cx="55218" cy="27494"/>
              </a:xfrm>
              <a:custGeom>
                <a:rect b="b" l="l" r="r" t="t"/>
                <a:pathLst>
                  <a:path extrusionOk="0" h="27494" w="55218">
                    <a:moveTo>
                      <a:pt x="55218" y="20229"/>
                    </a:moveTo>
                    <a:cubicBezTo>
                      <a:pt x="50402" y="24082"/>
                      <a:pt x="47512" y="27935"/>
                      <a:pt x="46067" y="27453"/>
                    </a:cubicBezTo>
                    <a:cubicBezTo>
                      <a:pt x="31137" y="23118"/>
                      <a:pt x="16687" y="18302"/>
                      <a:pt x="2238" y="13004"/>
                    </a:cubicBezTo>
                    <a:cubicBezTo>
                      <a:pt x="794" y="12523"/>
                      <a:pt x="-651" y="6743"/>
                      <a:pt x="312" y="5298"/>
                    </a:cubicBezTo>
                    <a:cubicBezTo>
                      <a:pt x="2238" y="2890"/>
                      <a:pt x="6091" y="0"/>
                      <a:pt x="8981" y="0"/>
                    </a:cubicBezTo>
                    <a:cubicBezTo>
                      <a:pt x="25357" y="963"/>
                      <a:pt x="40288" y="6743"/>
                      <a:pt x="55218" y="20229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3" name="Google Shape;593;p4"/>
              <p:cNvSpPr/>
              <p:nvPr/>
            </p:nvSpPr>
            <p:spPr>
              <a:xfrm>
                <a:off x="3998162" y="1102463"/>
                <a:ext cx="36885" cy="37283"/>
              </a:xfrm>
              <a:custGeom>
                <a:rect b="b" l="l" r="r" t="t"/>
                <a:pathLst>
                  <a:path extrusionOk="0" h="37283" w="36885">
                    <a:moveTo>
                      <a:pt x="18086" y="13967"/>
                    </a:moveTo>
                    <a:cubicBezTo>
                      <a:pt x="26274" y="20229"/>
                      <a:pt x="37352" y="25527"/>
                      <a:pt x="36870" y="28898"/>
                    </a:cubicBezTo>
                    <a:cubicBezTo>
                      <a:pt x="35425" y="41902"/>
                      <a:pt x="22903" y="35641"/>
                      <a:pt x="14715" y="36604"/>
                    </a:cubicBezTo>
                    <a:cubicBezTo>
                      <a:pt x="11344" y="37086"/>
                      <a:pt x="7491" y="35641"/>
                      <a:pt x="1711" y="34678"/>
                    </a:cubicBezTo>
                    <a:cubicBezTo>
                      <a:pt x="1229" y="26490"/>
                      <a:pt x="-697" y="18784"/>
                      <a:pt x="266" y="11078"/>
                    </a:cubicBezTo>
                    <a:cubicBezTo>
                      <a:pt x="748" y="7225"/>
                      <a:pt x="5564" y="3371"/>
                      <a:pt x="8454" y="0"/>
                    </a:cubicBezTo>
                    <a:cubicBezTo>
                      <a:pt x="11344" y="3371"/>
                      <a:pt x="14715" y="6743"/>
                      <a:pt x="17123" y="10596"/>
                    </a:cubicBezTo>
                    <a:cubicBezTo>
                      <a:pt x="18568" y="12041"/>
                      <a:pt x="18568" y="14931"/>
                      <a:pt x="18086" y="13967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4" name="Google Shape;594;p4"/>
              <p:cNvSpPr/>
              <p:nvPr/>
            </p:nvSpPr>
            <p:spPr>
              <a:xfrm>
                <a:off x="4061489" y="1111420"/>
                <a:ext cx="51086" cy="29573"/>
              </a:xfrm>
              <a:custGeom>
                <a:rect b="b" l="l" r="r" t="t"/>
                <a:pathLst>
                  <a:path extrusionOk="0" h="29573" w="51086">
                    <a:moveTo>
                      <a:pt x="10630" y="29574"/>
                    </a:moveTo>
                    <a:cubicBezTo>
                      <a:pt x="6295" y="25721"/>
                      <a:pt x="1478" y="23312"/>
                      <a:pt x="33" y="19459"/>
                    </a:cubicBezTo>
                    <a:cubicBezTo>
                      <a:pt x="-448" y="18014"/>
                      <a:pt x="4368" y="12235"/>
                      <a:pt x="7740" y="10790"/>
                    </a:cubicBezTo>
                    <a:cubicBezTo>
                      <a:pt x="17854" y="6455"/>
                      <a:pt x="28450" y="3084"/>
                      <a:pt x="39528" y="194"/>
                    </a:cubicBezTo>
                    <a:cubicBezTo>
                      <a:pt x="42899" y="-769"/>
                      <a:pt x="47234" y="2120"/>
                      <a:pt x="51087" y="3084"/>
                    </a:cubicBezTo>
                    <a:cubicBezTo>
                      <a:pt x="49642" y="6937"/>
                      <a:pt x="49642" y="12716"/>
                      <a:pt x="46752" y="14161"/>
                    </a:cubicBezTo>
                    <a:cubicBezTo>
                      <a:pt x="35675" y="19941"/>
                      <a:pt x="23634" y="24276"/>
                      <a:pt x="10630" y="29574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5" name="Google Shape;595;p4"/>
              <p:cNvSpPr/>
              <p:nvPr/>
            </p:nvSpPr>
            <p:spPr>
              <a:xfrm>
                <a:off x="4146892" y="968087"/>
                <a:ext cx="17700" cy="52979"/>
              </a:xfrm>
              <a:custGeom>
                <a:rect b="b" l="l" r="r" t="t"/>
                <a:pathLst>
                  <a:path extrusionOk="0" h="52979" w="17700">
                    <a:moveTo>
                      <a:pt x="17700" y="27453"/>
                    </a:moveTo>
                    <a:cubicBezTo>
                      <a:pt x="16737" y="34196"/>
                      <a:pt x="16737" y="40939"/>
                      <a:pt x="15292" y="47200"/>
                    </a:cubicBezTo>
                    <a:cubicBezTo>
                      <a:pt x="14329" y="49608"/>
                      <a:pt x="9994" y="52980"/>
                      <a:pt x="7104" y="52980"/>
                    </a:cubicBezTo>
                    <a:cubicBezTo>
                      <a:pt x="4696" y="52980"/>
                      <a:pt x="361" y="48645"/>
                      <a:pt x="361" y="46237"/>
                    </a:cubicBezTo>
                    <a:cubicBezTo>
                      <a:pt x="-120" y="32751"/>
                      <a:pt x="-120" y="19265"/>
                      <a:pt x="361" y="6261"/>
                    </a:cubicBezTo>
                    <a:cubicBezTo>
                      <a:pt x="361" y="3853"/>
                      <a:pt x="5177" y="0"/>
                      <a:pt x="7586" y="0"/>
                    </a:cubicBezTo>
                    <a:cubicBezTo>
                      <a:pt x="10476" y="0"/>
                      <a:pt x="14810" y="3371"/>
                      <a:pt x="15774" y="5780"/>
                    </a:cubicBezTo>
                    <a:cubicBezTo>
                      <a:pt x="17218" y="12523"/>
                      <a:pt x="17218" y="19747"/>
                      <a:pt x="17700" y="27453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596" name="Google Shape;596;p4"/>
              <p:cNvSpPr/>
              <p:nvPr/>
            </p:nvSpPr>
            <p:spPr>
              <a:xfrm>
                <a:off x="4124842" y="892281"/>
                <a:ext cx="33007" cy="49572"/>
              </a:xfrm>
              <a:custGeom>
                <a:rect b="b" l="l" r="r" t="t"/>
                <a:pathLst>
                  <a:path extrusionOk="0" h="49572" w="33007">
                    <a:moveTo>
                      <a:pt x="33007" y="40647"/>
                    </a:moveTo>
                    <a:cubicBezTo>
                      <a:pt x="29154" y="44982"/>
                      <a:pt x="27228" y="48353"/>
                      <a:pt x="24819" y="49316"/>
                    </a:cubicBezTo>
                    <a:cubicBezTo>
                      <a:pt x="22893" y="50280"/>
                      <a:pt x="18077" y="48353"/>
                      <a:pt x="17113" y="46427"/>
                    </a:cubicBezTo>
                    <a:cubicBezTo>
                      <a:pt x="10852" y="33904"/>
                      <a:pt x="5554" y="20900"/>
                      <a:pt x="256" y="7896"/>
                    </a:cubicBezTo>
                    <a:cubicBezTo>
                      <a:pt x="-707" y="5969"/>
                      <a:pt x="1220" y="1153"/>
                      <a:pt x="3146" y="671"/>
                    </a:cubicBezTo>
                    <a:cubicBezTo>
                      <a:pt x="6036" y="-292"/>
                      <a:pt x="11815" y="-292"/>
                      <a:pt x="12779" y="1153"/>
                    </a:cubicBezTo>
                    <a:cubicBezTo>
                      <a:pt x="20003" y="13675"/>
                      <a:pt x="26264" y="27161"/>
                      <a:pt x="33007" y="40647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597" name="Google Shape;597;p4"/>
          <p:cNvGrpSpPr/>
          <p:nvPr/>
        </p:nvGrpSpPr>
        <p:grpSpPr>
          <a:xfrm>
            <a:off x="3172319" y="222337"/>
            <a:ext cx="2882956" cy="418215"/>
            <a:chOff x="1562858" y="1787667"/>
            <a:chExt cx="4968044" cy="720687"/>
          </a:xfrm>
        </p:grpSpPr>
        <p:grpSp>
          <p:nvGrpSpPr>
            <p:cNvPr id="598" name="Google Shape;598;p4"/>
            <p:cNvGrpSpPr/>
            <p:nvPr/>
          </p:nvGrpSpPr>
          <p:grpSpPr>
            <a:xfrm>
              <a:off x="2791732" y="1789563"/>
              <a:ext cx="481353" cy="717829"/>
              <a:chOff x="2791732" y="1789563"/>
              <a:chExt cx="481353" cy="717829"/>
            </a:xfrm>
          </p:grpSpPr>
          <p:sp>
            <p:nvSpPr>
              <p:cNvPr id="599" name="Google Shape;599;p4"/>
              <p:cNvSpPr/>
              <p:nvPr/>
            </p:nvSpPr>
            <p:spPr>
              <a:xfrm>
                <a:off x="3038530" y="1840198"/>
                <a:ext cx="184540" cy="613407"/>
              </a:xfrm>
              <a:custGeom>
                <a:rect b="b" l="l" r="r" t="t"/>
                <a:pathLst>
                  <a:path extrusionOk="0" h="613407" w="184540">
                    <a:moveTo>
                      <a:pt x="482" y="487544"/>
                    </a:moveTo>
                    <a:cubicBezTo>
                      <a:pt x="44792" y="477430"/>
                      <a:pt x="62613" y="447568"/>
                      <a:pt x="62613" y="401331"/>
                    </a:cubicBezTo>
                    <a:cubicBezTo>
                      <a:pt x="62613" y="289592"/>
                      <a:pt x="62613" y="177853"/>
                      <a:pt x="63094" y="66114"/>
                    </a:cubicBezTo>
                    <a:cubicBezTo>
                      <a:pt x="63094" y="54554"/>
                      <a:pt x="65502" y="42032"/>
                      <a:pt x="70319" y="31917"/>
                    </a:cubicBezTo>
                    <a:cubicBezTo>
                      <a:pt x="81396" y="7836"/>
                      <a:pt x="103552" y="-2760"/>
                      <a:pt x="131486" y="611"/>
                    </a:cubicBezTo>
                    <a:cubicBezTo>
                      <a:pt x="152678" y="3019"/>
                      <a:pt x="174833" y="22766"/>
                      <a:pt x="180131" y="44922"/>
                    </a:cubicBezTo>
                    <a:cubicBezTo>
                      <a:pt x="182540" y="55999"/>
                      <a:pt x="183984" y="67077"/>
                      <a:pt x="183984" y="78154"/>
                    </a:cubicBezTo>
                    <a:cubicBezTo>
                      <a:pt x="184466" y="187486"/>
                      <a:pt x="184948" y="297298"/>
                      <a:pt x="183984" y="406629"/>
                    </a:cubicBezTo>
                    <a:cubicBezTo>
                      <a:pt x="183021" y="486099"/>
                      <a:pt x="152197" y="550638"/>
                      <a:pt x="81396" y="591577"/>
                    </a:cubicBezTo>
                    <a:cubicBezTo>
                      <a:pt x="56833" y="606026"/>
                      <a:pt x="29380" y="614696"/>
                      <a:pt x="0" y="613251"/>
                    </a:cubicBezTo>
                    <a:cubicBezTo>
                      <a:pt x="482" y="571349"/>
                      <a:pt x="482" y="529446"/>
                      <a:pt x="482" y="487544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0" name="Google Shape;600;p4"/>
              <p:cNvSpPr/>
              <p:nvPr/>
            </p:nvSpPr>
            <p:spPr>
              <a:xfrm>
                <a:off x="2844907" y="2192669"/>
                <a:ext cx="194104" cy="261555"/>
              </a:xfrm>
              <a:custGeom>
                <a:rect b="b" l="l" r="r" t="t"/>
                <a:pathLst>
                  <a:path extrusionOk="0" h="261555" w="194104">
                    <a:moveTo>
                      <a:pt x="194104" y="135073"/>
                    </a:moveTo>
                    <a:cubicBezTo>
                      <a:pt x="194104" y="176976"/>
                      <a:pt x="194104" y="218878"/>
                      <a:pt x="194104" y="260780"/>
                    </a:cubicBezTo>
                    <a:cubicBezTo>
                      <a:pt x="155092" y="264633"/>
                      <a:pt x="120414" y="254037"/>
                      <a:pt x="89108" y="230919"/>
                    </a:cubicBezTo>
                    <a:cubicBezTo>
                      <a:pt x="31312" y="189498"/>
                      <a:pt x="-476" y="134110"/>
                      <a:pt x="5" y="61865"/>
                    </a:cubicBezTo>
                    <a:cubicBezTo>
                      <a:pt x="5" y="42600"/>
                      <a:pt x="7712" y="26706"/>
                      <a:pt x="21679" y="14665"/>
                    </a:cubicBezTo>
                    <a:cubicBezTo>
                      <a:pt x="38055" y="697"/>
                      <a:pt x="56838" y="-4601"/>
                      <a:pt x="78030" y="4550"/>
                    </a:cubicBezTo>
                    <a:cubicBezTo>
                      <a:pt x="100667" y="14183"/>
                      <a:pt x="117043" y="29114"/>
                      <a:pt x="118488" y="56085"/>
                    </a:cubicBezTo>
                    <a:cubicBezTo>
                      <a:pt x="118488" y="57530"/>
                      <a:pt x="118488" y="58975"/>
                      <a:pt x="118488" y="60420"/>
                    </a:cubicBezTo>
                    <a:cubicBezTo>
                      <a:pt x="121859" y="101359"/>
                      <a:pt x="144496" y="133629"/>
                      <a:pt x="194104" y="135073"/>
                    </a:cubicBezTo>
                    <a:close/>
                  </a:path>
                </a:pathLst>
              </a:custGeom>
              <a:solidFill>
                <a:srgbClr val="7ECA2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1" name="Google Shape;601;p4"/>
              <p:cNvSpPr/>
              <p:nvPr/>
            </p:nvSpPr>
            <p:spPr>
              <a:xfrm>
                <a:off x="2982178" y="2485719"/>
                <a:ext cx="59558" cy="21673"/>
              </a:xfrm>
              <a:custGeom>
                <a:rect b="b" l="l" r="r" t="t"/>
                <a:pathLst>
                  <a:path extrusionOk="0" h="21673" w="59558">
                    <a:moveTo>
                      <a:pt x="49127" y="21674"/>
                    </a:moveTo>
                    <a:cubicBezTo>
                      <a:pt x="33714" y="19747"/>
                      <a:pt x="21674" y="18784"/>
                      <a:pt x="10114" y="16376"/>
                    </a:cubicBezTo>
                    <a:cubicBezTo>
                      <a:pt x="6261" y="15412"/>
                      <a:pt x="3372" y="10114"/>
                      <a:pt x="0" y="7225"/>
                    </a:cubicBezTo>
                    <a:cubicBezTo>
                      <a:pt x="3853" y="4816"/>
                      <a:pt x="7706" y="482"/>
                      <a:pt x="12041" y="0"/>
                    </a:cubicBezTo>
                    <a:cubicBezTo>
                      <a:pt x="24082" y="0"/>
                      <a:pt x="35641" y="1445"/>
                      <a:pt x="47682" y="2408"/>
                    </a:cubicBezTo>
                    <a:cubicBezTo>
                      <a:pt x="53943" y="2890"/>
                      <a:pt x="61168" y="4816"/>
                      <a:pt x="59241" y="12522"/>
                    </a:cubicBezTo>
                    <a:cubicBezTo>
                      <a:pt x="57796" y="16376"/>
                      <a:pt x="51053" y="19747"/>
                      <a:pt x="49127" y="21674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2" name="Google Shape;602;p4"/>
              <p:cNvSpPr/>
              <p:nvPr/>
            </p:nvSpPr>
            <p:spPr>
              <a:xfrm>
                <a:off x="3049607" y="1848997"/>
                <a:ext cx="24600" cy="60237"/>
              </a:xfrm>
              <a:custGeom>
                <a:rect b="b" l="l" r="r" t="t"/>
                <a:pathLst>
                  <a:path extrusionOk="0" h="60237" w="24600">
                    <a:moveTo>
                      <a:pt x="17339" y="0"/>
                    </a:moveTo>
                    <a:cubicBezTo>
                      <a:pt x="20710" y="5780"/>
                      <a:pt x="25045" y="10114"/>
                      <a:pt x="24563" y="13967"/>
                    </a:cubicBezTo>
                    <a:cubicBezTo>
                      <a:pt x="22637" y="26972"/>
                      <a:pt x="19747" y="40457"/>
                      <a:pt x="15894" y="52980"/>
                    </a:cubicBezTo>
                    <a:cubicBezTo>
                      <a:pt x="14931" y="56351"/>
                      <a:pt x="10596" y="59241"/>
                      <a:pt x="7225" y="60204"/>
                    </a:cubicBezTo>
                    <a:cubicBezTo>
                      <a:pt x="5298" y="60686"/>
                      <a:pt x="0" y="55870"/>
                      <a:pt x="0" y="53462"/>
                    </a:cubicBezTo>
                    <a:cubicBezTo>
                      <a:pt x="482" y="35159"/>
                      <a:pt x="963" y="16376"/>
                      <a:pt x="17339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3" name="Google Shape;603;p4"/>
              <p:cNvSpPr/>
              <p:nvPr/>
            </p:nvSpPr>
            <p:spPr>
              <a:xfrm>
                <a:off x="3248522" y="2268501"/>
                <a:ext cx="23616" cy="57314"/>
              </a:xfrm>
              <a:custGeom>
                <a:rect b="b" l="l" r="r" t="t"/>
                <a:pathLst>
                  <a:path extrusionOk="0" h="57314" w="23616">
                    <a:moveTo>
                      <a:pt x="23118" y="13486"/>
                    </a:moveTo>
                    <a:cubicBezTo>
                      <a:pt x="20710" y="25045"/>
                      <a:pt x="19265" y="37086"/>
                      <a:pt x="15894" y="48163"/>
                    </a:cubicBezTo>
                    <a:cubicBezTo>
                      <a:pt x="14931" y="52017"/>
                      <a:pt x="9151" y="54425"/>
                      <a:pt x="5780" y="57315"/>
                    </a:cubicBezTo>
                    <a:cubicBezTo>
                      <a:pt x="3853" y="52980"/>
                      <a:pt x="0" y="48645"/>
                      <a:pt x="0" y="44792"/>
                    </a:cubicBezTo>
                    <a:cubicBezTo>
                      <a:pt x="963" y="32751"/>
                      <a:pt x="2890" y="21192"/>
                      <a:pt x="6261" y="9633"/>
                    </a:cubicBezTo>
                    <a:cubicBezTo>
                      <a:pt x="7225" y="5780"/>
                      <a:pt x="12522" y="0"/>
                      <a:pt x="15412" y="0"/>
                    </a:cubicBezTo>
                    <a:cubicBezTo>
                      <a:pt x="23118" y="482"/>
                      <a:pt x="24563" y="6743"/>
                      <a:pt x="23118" y="13486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4" name="Google Shape;604;p4"/>
              <p:cNvSpPr/>
              <p:nvPr/>
            </p:nvSpPr>
            <p:spPr>
              <a:xfrm>
                <a:off x="3070317" y="2472171"/>
                <a:ext cx="53635" cy="32331"/>
              </a:xfrm>
              <a:custGeom>
                <a:rect b="b" l="l" r="r" t="t"/>
                <a:pathLst>
                  <a:path extrusionOk="0" h="32331" w="53635">
                    <a:moveTo>
                      <a:pt x="3853" y="32332"/>
                    </a:moveTo>
                    <a:cubicBezTo>
                      <a:pt x="2890" y="29442"/>
                      <a:pt x="0" y="26071"/>
                      <a:pt x="0" y="22699"/>
                    </a:cubicBezTo>
                    <a:cubicBezTo>
                      <a:pt x="0" y="19809"/>
                      <a:pt x="1927" y="14511"/>
                      <a:pt x="4335" y="13548"/>
                    </a:cubicBezTo>
                    <a:cubicBezTo>
                      <a:pt x="18302" y="8250"/>
                      <a:pt x="32751" y="3915"/>
                      <a:pt x="46718" y="62"/>
                    </a:cubicBezTo>
                    <a:cubicBezTo>
                      <a:pt x="48645" y="-419"/>
                      <a:pt x="52980" y="1989"/>
                      <a:pt x="53461" y="3915"/>
                    </a:cubicBezTo>
                    <a:cubicBezTo>
                      <a:pt x="53943" y="6805"/>
                      <a:pt x="53461" y="13067"/>
                      <a:pt x="51535" y="13548"/>
                    </a:cubicBezTo>
                    <a:cubicBezTo>
                      <a:pt x="38049" y="19809"/>
                      <a:pt x="23118" y="25107"/>
                      <a:pt x="3853" y="32332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5" name="Google Shape;605;p4"/>
              <p:cNvSpPr/>
              <p:nvPr/>
            </p:nvSpPr>
            <p:spPr>
              <a:xfrm>
                <a:off x="3211161" y="2353728"/>
                <a:ext cx="41214" cy="50544"/>
              </a:xfrm>
              <a:custGeom>
                <a:rect b="b" l="l" r="r" t="t"/>
                <a:pathLst>
                  <a:path extrusionOk="0" h="50544" w="41214">
                    <a:moveTo>
                      <a:pt x="41215" y="5320"/>
                    </a:moveTo>
                    <a:cubicBezTo>
                      <a:pt x="33027" y="19770"/>
                      <a:pt x="25802" y="33255"/>
                      <a:pt x="17133" y="46259"/>
                    </a:cubicBezTo>
                    <a:cubicBezTo>
                      <a:pt x="15207" y="49149"/>
                      <a:pt x="7500" y="51557"/>
                      <a:pt x="4129" y="50113"/>
                    </a:cubicBezTo>
                    <a:cubicBezTo>
                      <a:pt x="-2614" y="47704"/>
                      <a:pt x="276" y="41925"/>
                      <a:pt x="3166" y="37108"/>
                    </a:cubicBezTo>
                    <a:cubicBezTo>
                      <a:pt x="9427" y="26994"/>
                      <a:pt x="15688" y="16398"/>
                      <a:pt x="21468" y="6284"/>
                    </a:cubicBezTo>
                    <a:cubicBezTo>
                      <a:pt x="25321" y="-1422"/>
                      <a:pt x="30619" y="-2386"/>
                      <a:pt x="41215" y="532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6" name="Google Shape;606;p4"/>
              <p:cNvSpPr/>
              <p:nvPr/>
            </p:nvSpPr>
            <p:spPr>
              <a:xfrm>
                <a:off x="3147379" y="2420216"/>
                <a:ext cx="47876" cy="46335"/>
              </a:xfrm>
              <a:custGeom>
                <a:rect b="b" l="l" r="r" t="t"/>
                <a:pathLst>
                  <a:path extrusionOk="0" h="46335" w="47876">
                    <a:moveTo>
                      <a:pt x="45274" y="0"/>
                    </a:moveTo>
                    <a:cubicBezTo>
                      <a:pt x="51535" y="15894"/>
                      <a:pt x="47200" y="23118"/>
                      <a:pt x="24563" y="39012"/>
                    </a:cubicBezTo>
                    <a:cubicBezTo>
                      <a:pt x="17339" y="43829"/>
                      <a:pt x="9633" y="53462"/>
                      <a:pt x="0" y="37567"/>
                    </a:cubicBezTo>
                    <a:cubicBezTo>
                      <a:pt x="14449" y="25527"/>
                      <a:pt x="28898" y="13486"/>
                      <a:pt x="45274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7" name="Google Shape;607;p4"/>
              <p:cNvSpPr/>
              <p:nvPr/>
            </p:nvSpPr>
            <p:spPr>
              <a:xfrm>
                <a:off x="3083958" y="1794572"/>
                <a:ext cx="54270" cy="37429"/>
              </a:xfrm>
              <a:custGeom>
                <a:rect b="b" l="l" r="r" t="t"/>
                <a:pathLst>
                  <a:path extrusionOk="0" h="37429" w="54270">
                    <a:moveTo>
                      <a:pt x="54270" y="7225"/>
                    </a:moveTo>
                    <a:cubicBezTo>
                      <a:pt x="51381" y="10114"/>
                      <a:pt x="48972" y="13967"/>
                      <a:pt x="45601" y="15894"/>
                    </a:cubicBezTo>
                    <a:cubicBezTo>
                      <a:pt x="36450" y="22155"/>
                      <a:pt x="26335" y="27453"/>
                      <a:pt x="17184" y="33233"/>
                    </a:cubicBezTo>
                    <a:cubicBezTo>
                      <a:pt x="11886" y="36604"/>
                      <a:pt x="6107" y="40457"/>
                      <a:pt x="1772" y="33714"/>
                    </a:cubicBezTo>
                    <a:cubicBezTo>
                      <a:pt x="-2563" y="27453"/>
                      <a:pt x="1772" y="22637"/>
                      <a:pt x="7070" y="18784"/>
                    </a:cubicBezTo>
                    <a:cubicBezTo>
                      <a:pt x="15739" y="13004"/>
                      <a:pt x="24409" y="6743"/>
                      <a:pt x="34042" y="2408"/>
                    </a:cubicBezTo>
                    <a:cubicBezTo>
                      <a:pt x="39340" y="0"/>
                      <a:pt x="46083" y="963"/>
                      <a:pt x="51862" y="0"/>
                    </a:cubicBezTo>
                    <a:cubicBezTo>
                      <a:pt x="52825" y="2890"/>
                      <a:pt x="53307" y="5298"/>
                      <a:pt x="54270" y="7225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8" name="Google Shape;608;p4"/>
              <p:cNvSpPr/>
              <p:nvPr/>
            </p:nvSpPr>
            <p:spPr>
              <a:xfrm>
                <a:off x="2999371" y="2248273"/>
                <a:ext cx="41566" cy="42260"/>
              </a:xfrm>
              <a:custGeom>
                <a:rect b="b" l="l" r="r" t="t"/>
                <a:pathLst>
                  <a:path extrusionOk="0" h="42260" w="41566">
                    <a:moveTo>
                      <a:pt x="41566" y="41902"/>
                    </a:moveTo>
                    <a:cubicBezTo>
                      <a:pt x="15558" y="44792"/>
                      <a:pt x="-1781" y="29861"/>
                      <a:pt x="146" y="8670"/>
                    </a:cubicBezTo>
                    <a:cubicBezTo>
                      <a:pt x="628" y="5298"/>
                      <a:pt x="3517" y="0"/>
                      <a:pt x="4962" y="0"/>
                    </a:cubicBezTo>
                    <a:cubicBezTo>
                      <a:pt x="8815" y="482"/>
                      <a:pt x="14595" y="2890"/>
                      <a:pt x="15077" y="5298"/>
                    </a:cubicBezTo>
                    <a:cubicBezTo>
                      <a:pt x="17485" y="17821"/>
                      <a:pt x="24228" y="25045"/>
                      <a:pt x="35787" y="29380"/>
                    </a:cubicBezTo>
                    <a:cubicBezTo>
                      <a:pt x="38677" y="30343"/>
                      <a:pt x="39158" y="37086"/>
                      <a:pt x="41566" y="41902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09" name="Google Shape;609;p4"/>
              <p:cNvSpPr/>
              <p:nvPr/>
            </p:nvSpPr>
            <p:spPr>
              <a:xfrm>
                <a:off x="3048403" y="2114378"/>
                <a:ext cx="17412" cy="58759"/>
              </a:xfrm>
              <a:custGeom>
                <a:rect b="b" l="l" r="r" t="t"/>
                <a:pathLst>
                  <a:path extrusionOk="0" h="58759" w="17412">
                    <a:moveTo>
                      <a:pt x="17098" y="28898"/>
                    </a:moveTo>
                    <a:cubicBezTo>
                      <a:pt x="17098" y="35641"/>
                      <a:pt x="18061" y="42384"/>
                      <a:pt x="16616" y="48645"/>
                    </a:cubicBezTo>
                    <a:cubicBezTo>
                      <a:pt x="16135" y="52017"/>
                      <a:pt x="12282" y="55388"/>
                      <a:pt x="9874" y="58759"/>
                    </a:cubicBezTo>
                    <a:cubicBezTo>
                      <a:pt x="6502" y="55388"/>
                      <a:pt x="722" y="52498"/>
                      <a:pt x="722" y="48645"/>
                    </a:cubicBezTo>
                    <a:cubicBezTo>
                      <a:pt x="-241" y="35641"/>
                      <a:pt x="-241" y="22155"/>
                      <a:pt x="722" y="8669"/>
                    </a:cubicBezTo>
                    <a:cubicBezTo>
                      <a:pt x="722" y="5780"/>
                      <a:pt x="6020" y="2890"/>
                      <a:pt x="8910" y="0"/>
                    </a:cubicBezTo>
                    <a:cubicBezTo>
                      <a:pt x="11800" y="2890"/>
                      <a:pt x="16135" y="5298"/>
                      <a:pt x="16616" y="8669"/>
                    </a:cubicBezTo>
                    <a:cubicBezTo>
                      <a:pt x="18061" y="15412"/>
                      <a:pt x="17098" y="22155"/>
                      <a:pt x="17098" y="28898"/>
                    </a:cubicBezTo>
                    <a:cubicBezTo>
                      <a:pt x="17098" y="28898"/>
                      <a:pt x="17098" y="28898"/>
                      <a:pt x="17098" y="28898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0" name="Google Shape;610;p4"/>
              <p:cNvSpPr/>
              <p:nvPr/>
            </p:nvSpPr>
            <p:spPr>
              <a:xfrm>
                <a:off x="3049533" y="2026192"/>
                <a:ext cx="16043" cy="57883"/>
              </a:xfrm>
              <a:custGeom>
                <a:rect b="b" l="l" r="r" t="t"/>
                <a:pathLst>
                  <a:path extrusionOk="0" h="57883" w="16043">
                    <a:moveTo>
                      <a:pt x="15487" y="32798"/>
                    </a:moveTo>
                    <a:cubicBezTo>
                      <a:pt x="15487" y="39541"/>
                      <a:pt x="15969" y="46284"/>
                      <a:pt x="15005" y="52545"/>
                    </a:cubicBezTo>
                    <a:cubicBezTo>
                      <a:pt x="14524" y="54471"/>
                      <a:pt x="11152" y="58324"/>
                      <a:pt x="9226" y="57843"/>
                    </a:cubicBezTo>
                    <a:cubicBezTo>
                      <a:pt x="6336" y="57843"/>
                      <a:pt x="556" y="55435"/>
                      <a:pt x="556" y="53508"/>
                    </a:cubicBezTo>
                    <a:cubicBezTo>
                      <a:pt x="75" y="37614"/>
                      <a:pt x="-407" y="21239"/>
                      <a:pt x="556" y="4863"/>
                    </a:cubicBezTo>
                    <a:cubicBezTo>
                      <a:pt x="556" y="2936"/>
                      <a:pt x="6336" y="-435"/>
                      <a:pt x="9226" y="47"/>
                    </a:cubicBezTo>
                    <a:cubicBezTo>
                      <a:pt x="11634" y="528"/>
                      <a:pt x="15005" y="4863"/>
                      <a:pt x="15487" y="7753"/>
                    </a:cubicBezTo>
                    <a:cubicBezTo>
                      <a:pt x="16450" y="16422"/>
                      <a:pt x="15969" y="25092"/>
                      <a:pt x="15487" y="32798"/>
                    </a:cubicBezTo>
                    <a:cubicBezTo>
                      <a:pt x="15969" y="32798"/>
                      <a:pt x="15969" y="32798"/>
                      <a:pt x="15487" y="32798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1" name="Google Shape;611;p4"/>
              <p:cNvSpPr/>
              <p:nvPr/>
            </p:nvSpPr>
            <p:spPr>
              <a:xfrm>
                <a:off x="3049291" y="1939985"/>
                <a:ext cx="16524" cy="57397"/>
              </a:xfrm>
              <a:custGeom>
                <a:rect b="b" l="l" r="r" t="t"/>
                <a:pathLst>
                  <a:path extrusionOk="0" h="57397" w="16524">
                    <a:moveTo>
                      <a:pt x="16210" y="30384"/>
                    </a:moveTo>
                    <a:cubicBezTo>
                      <a:pt x="16210" y="37127"/>
                      <a:pt x="16692" y="43870"/>
                      <a:pt x="15729" y="50131"/>
                    </a:cubicBezTo>
                    <a:cubicBezTo>
                      <a:pt x="15247" y="53021"/>
                      <a:pt x="11394" y="56874"/>
                      <a:pt x="8986" y="57356"/>
                    </a:cubicBezTo>
                    <a:cubicBezTo>
                      <a:pt x="6578" y="57837"/>
                      <a:pt x="798" y="53984"/>
                      <a:pt x="798" y="52058"/>
                    </a:cubicBezTo>
                    <a:cubicBezTo>
                      <a:pt x="-165" y="36645"/>
                      <a:pt x="-165" y="21233"/>
                      <a:pt x="316" y="5821"/>
                    </a:cubicBezTo>
                    <a:cubicBezTo>
                      <a:pt x="316" y="3413"/>
                      <a:pt x="6096" y="-440"/>
                      <a:pt x="8023" y="41"/>
                    </a:cubicBezTo>
                    <a:cubicBezTo>
                      <a:pt x="11394" y="1486"/>
                      <a:pt x="15247" y="4858"/>
                      <a:pt x="15729" y="8229"/>
                    </a:cubicBezTo>
                    <a:cubicBezTo>
                      <a:pt x="17174" y="15454"/>
                      <a:pt x="16210" y="22678"/>
                      <a:pt x="16210" y="30384"/>
                    </a:cubicBezTo>
                    <a:cubicBezTo>
                      <a:pt x="16210" y="30384"/>
                      <a:pt x="16210" y="30384"/>
                      <a:pt x="16210" y="30384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2" name="Google Shape;612;p4"/>
              <p:cNvSpPr/>
              <p:nvPr/>
            </p:nvSpPr>
            <p:spPr>
              <a:xfrm>
                <a:off x="3255703" y="2094108"/>
                <a:ext cx="16539" cy="57389"/>
              </a:xfrm>
              <a:custGeom>
                <a:rect b="b" l="l" r="r" t="t"/>
                <a:pathLst>
                  <a:path extrusionOk="0" h="57389" w="16539">
                    <a:moveTo>
                      <a:pt x="16419" y="30384"/>
                    </a:moveTo>
                    <a:cubicBezTo>
                      <a:pt x="16419" y="37127"/>
                      <a:pt x="16901" y="43870"/>
                      <a:pt x="15937" y="50131"/>
                    </a:cubicBezTo>
                    <a:cubicBezTo>
                      <a:pt x="15456" y="53021"/>
                      <a:pt x="10639" y="57837"/>
                      <a:pt x="9195" y="57356"/>
                    </a:cubicBezTo>
                    <a:cubicBezTo>
                      <a:pt x="5823" y="56393"/>
                      <a:pt x="525" y="52539"/>
                      <a:pt x="525" y="50131"/>
                    </a:cubicBezTo>
                    <a:cubicBezTo>
                      <a:pt x="-438" y="35201"/>
                      <a:pt x="43" y="20752"/>
                      <a:pt x="1007" y="5821"/>
                    </a:cubicBezTo>
                    <a:cubicBezTo>
                      <a:pt x="1007" y="3413"/>
                      <a:pt x="5823" y="-440"/>
                      <a:pt x="8713" y="41"/>
                    </a:cubicBezTo>
                    <a:cubicBezTo>
                      <a:pt x="11121" y="41"/>
                      <a:pt x="15456" y="3894"/>
                      <a:pt x="15937" y="6303"/>
                    </a:cubicBezTo>
                    <a:cubicBezTo>
                      <a:pt x="16901" y="14009"/>
                      <a:pt x="16419" y="22196"/>
                      <a:pt x="16419" y="30384"/>
                    </a:cubicBezTo>
                    <a:cubicBezTo>
                      <a:pt x="16419" y="30384"/>
                      <a:pt x="16419" y="30384"/>
                      <a:pt x="16419" y="30384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3" name="Google Shape;613;p4"/>
              <p:cNvSpPr/>
              <p:nvPr/>
            </p:nvSpPr>
            <p:spPr>
              <a:xfrm>
                <a:off x="3255672" y="2180807"/>
                <a:ext cx="15968" cy="61204"/>
              </a:xfrm>
              <a:custGeom>
                <a:rect b="b" l="l" r="r" t="t"/>
                <a:pathLst>
                  <a:path extrusionOk="0" h="61204" w="15968">
                    <a:moveTo>
                      <a:pt x="7299" y="61205"/>
                    </a:moveTo>
                    <a:cubicBezTo>
                      <a:pt x="4409" y="56870"/>
                      <a:pt x="556" y="53980"/>
                      <a:pt x="556" y="51090"/>
                    </a:cubicBezTo>
                    <a:cubicBezTo>
                      <a:pt x="75" y="37123"/>
                      <a:pt x="-407" y="22674"/>
                      <a:pt x="556" y="8707"/>
                    </a:cubicBezTo>
                    <a:cubicBezTo>
                      <a:pt x="556" y="5335"/>
                      <a:pt x="5372" y="1964"/>
                      <a:pt x="8744" y="37"/>
                    </a:cubicBezTo>
                    <a:cubicBezTo>
                      <a:pt x="9707" y="-445"/>
                      <a:pt x="15968" y="3890"/>
                      <a:pt x="15968" y="6298"/>
                    </a:cubicBezTo>
                    <a:cubicBezTo>
                      <a:pt x="15968" y="22674"/>
                      <a:pt x="15487" y="39049"/>
                      <a:pt x="14524" y="54943"/>
                    </a:cubicBezTo>
                    <a:cubicBezTo>
                      <a:pt x="14524" y="56870"/>
                      <a:pt x="11634" y="58315"/>
                      <a:pt x="7299" y="61205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4" name="Google Shape;614;p4"/>
              <p:cNvSpPr/>
              <p:nvPr/>
            </p:nvSpPr>
            <p:spPr>
              <a:xfrm>
                <a:off x="3256349" y="1918311"/>
                <a:ext cx="16736" cy="57355"/>
              </a:xfrm>
              <a:custGeom>
                <a:rect b="b" l="l" r="r" t="t"/>
                <a:pathLst>
                  <a:path extrusionOk="0" h="57355" w="16736">
                    <a:moveTo>
                      <a:pt x="16737" y="28939"/>
                    </a:moveTo>
                    <a:cubicBezTo>
                      <a:pt x="16255" y="36164"/>
                      <a:pt x="16737" y="43870"/>
                      <a:pt x="15292" y="51095"/>
                    </a:cubicBezTo>
                    <a:cubicBezTo>
                      <a:pt x="14810" y="53984"/>
                      <a:pt x="10476" y="57356"/>
                      <a:pt x="8067" y="57356"/>
                    </a:cubicBezTo>
                    <a:cubicBezTo>
                      <a:pt x="5659" y="57356"/>
                      <a:pt x="361" y="53503"/>
                      <a:pt x="361" y="51576"/>
                    </a:cubicBezTo>
                    <a:cubicBezTo>
                      <a:pt x="-120" y="36164"/>
                      <a:pt x="-120" y="20752"/>
                      <a:pt x="361" y="5339"/>
                    </a:cubicBezTo>
                    <a:cubicBezTo>
                      <a:pt x="361" y="3413"/>
                      <a:pt x="5659" y="-440"/>
                      <a:pt x="8549" y="41"/>
                    </a:cubicBezTo>
                    <a:cubicBezTo>
                      <a:pt x="10957" y="523"/>
                      <a:pt x="14810" y="4376"/>
                      <a:pt x="15292" y="7266"/>
                    </a:cubicBezTo>
                    <a:cubicBezTo>
                      <a:pt x="16255" y="14490"/>
                      <a:pt x="15774" y="22197"/>
                      <a:pt x="15774" y="29421"/>
                    </a:cubicBezTo>
                    <a:cubicBezTo>
                      <a:pt x="16255" y="28939"/>
                      <a:pt x="16255" y="28939"/>
                      <a:pt x="16737" y="28939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5" name="Google Shape;615;p4"/>
              <p:cNvSpPr/>
              <p:nvPr/>
            </p:nvSpPr>
            <p:spPr>
              <a:xfrm>
                <a:off x="3255543" y="2002639"/>
                <a:ext cx="17363" cy="65502"/>
              </a:xfrm>
              <a:custGeom>
                <a:rect b="b" l="l" r="r" t="t"/>
                <a:pathLst>
                  <a:path extrusionOk="0" h="65502" w="17363">
                    <a:moveTo>
                      <a:pt x="9836" y="65502"/>
                    </a:moveTo>
                    <a:cubicBezTo>
                      <a:pt x="-2686" y="47682"/>
                      <a:pt x="-3168" y="17821"/>
                      <a:pt x="7910" y="0"/>
                    </a:cubicBezTo>
                    <a:cubicBezTo>
                      <a:pt x="11281" y="4335"/>
                      <a:pt x="16579" y="8188"/>
                      <a:pt x="16579" y="11559"/>
                    </a:cubicBezTo>
                    <a:cubicBezTo>
                      <a:pt x="15616" y="28416"/>
                      <a:pt x="21877" y="46719"/>
                      <a:pt x="9836" y="65502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6" name="Google Shape;616;p4"/>
              <p:cNvSpPr/>
              <p:nvPr/>
            </p:nvSpPr>
            <p:spPr>
              <a:xfrm>
                <a:off x="3237225" y="1833946"/>
                <a:ext cx="30533" cy="57916"/>
              </a:xfrm>
              <a:custGeom>
                <a:rect b="b" l="l" r="r" t="t"/>
                <a:pathLst>
                  <a:path extrusionOk="0" h="57916" w="30533">
                    <a:moveTo>
                      <a:pt x="22375" y="57917"/>
                    </a:moveTo>
                    <a:cubicBezTo>
                      <a:pt x="14668" y="40578"/>
                      <a:pt x="6962" y="24684"/>
                      <a:pt x="219" y="8308"/>
                    </a:cubicBezTo>
                    <a:cubicBezTo>
                      <a:pt x="-744" y="6382"/>
                      <a:pt x="1664" y="2529"/>
                      <a:pt x="3591" y="1084"/>
                    </a:cubicBezTo>
                    <a:cubicBezTo>
                      <a:pt x="5517" y="-361"/>
                      <a:pt x="9370" y="-361"/>
                      <a:pt x="11778" y="1084"/>
                    </a:cubicBezTo>
                    <a:cubicBezTo>
                      <a:pt x="22375" y="7345"/>
                      <a:pt x="33934" y="41059"/>
                      <a:pt x="29599" y="53100"/>
                    </a:cubicBezTo>
                    <a:cubicBezTo>
                      <a:pt x="29117" y="53582"/>
                      <a:pt x="27191" y="54545"/>
                      <a:pt x="22375" y="57917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7" name="Google Shape;617;p4"/>
              <p:cNvSpPr/>
              <p:nvPr/>
            </p:nvSpPr>
            <p:spPr>
              <a:xfrm>
                <a:off x="3164718" y="1789563"/>
                <a:ext cx="54742" cy="30536"/>
              </a:xfrm>
              <a:custGeom>
                <a:rect b="b" l="l" r="r" t="t"/>
                <a:pathLst>
                  <a:path extrusionOk="0" h="30536" w="54742">
                    <a:moveTo>
                      <a:pt x="52980" y="30537"/>
                    </a:moveTo>
                    <a:cubicBezTo>
                      <a:pt x="35641" y="24757"/>
                      <a:pt x="20229" y="20422"/>
                      <a:pt x="4816" y="14643"/>
                    </a:cubicBezTo>
                    <a:cubicBezTo>
                      <a:pt x="2890" y="13679"/>
                      <a:pt x="482" y="10308"/>
                      <a:pt x="0" y="7900"/>
                    </a:cubicBezTo>
                    <a:cubicBezTo>
                      <a:pt x="0" y="5492"/>
                      <a:pt x="1927" y="2120"/>
                      <a:pt x="4335" y="1157"/>
                    </a:cubicBezTo>
                    <a:cubicBezTo>
                      <a:pt x="15894" y="-4141"/>
                      <a:pt x="50090" y="9826"/>
                      <a:pt x="54425" y="21386"/>
                    </a:cubicBezTo>
                    <a:cubicBezTo>
                      <a:pt x="55388" y="23312"/>
                      <a:pt x="53943" y="25720"/>
                      <a:pt x="52980" y="30537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8" name="Google Shape;618;p4"/>
              <p:cNvSpPr/>
              <p:nvPr/>
            </p:nvSpPr>
            <p:spPr>
              <a:xfrm>
                <a:off x="2966284" y="2167840"/>
                <a:ext cx="40596" cy="52274"/>
              </a:xfrm>
              <a:custGeom>
                <a:rect b="b" l="l" r="r" t="t"/>
                <a:pathLst>
                  <a:path extrusionOk="0" h="52274" w="40596">
                    <a:moveTo>
                      <a:pt x="4816" y="0"/>
                    </a:moveTo>
                    <a:cubicBezTo>
                      <a:pt x="10114" y="3853"/>
                      <a:pt x="16857" y="7225"/>
                      <a:pt x="21192" y="12041"/>
                    </a:cubicBezTo>
                    <a:cubicBezTo>
                      <a:pt x="26972" y="18784"/>
                      <a:pt x="31788" y="26490"/>
                      <a:pt x="36123" y="34196"/>
                    </a:cubicBezTo>
                    <a:cubicBezTo>
                      <a:pt x="39012" y="39494"/>
                      <a:pt x="44792" y="46237"/>
                      <a:pt x="35641" y="51053"/>
                    </a:cubicBezTo>
                    <a:cubicBezTo>
                      <a:pt x="26972" y="55388"/>
                      <a:pt x="24563" y="47200"/>
                      <a:pt x="21192" y="41902"/>
                    </a:cubicBezTo>
                    <a:cubicBezTo>
                      <a:pt x="15894" y="33714"/>
                      <a:pt x="9633" y="26490"/>
                      <a:pt x="4816" y="18302"/>
                    </a:cubicBezTo>
                    <a:cubicBezTo>
                      <a:pt x="2408" y="13967"/>
                      <a:pt x="1927" y="8669"/>
                      <a:pt x="0" y="3371"/>
                    </a:cubicBezTo>
                    <a:cubicBezTo>
                      <a:pt x="1445" y="1927"/>
                      <a:pt x="3371" y="963"/>
                      <a:pt x="4816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19" name="Google Shape;619;p4"/>
              <p:cNvSpPr/>
              <p:nvPr/>
            </p:nvSpPr>
            <p:spPr>
              <a:xfrm>
                <a:off x="3047973" y="2202036"/>
                <a:ext cx="17648" cy="57499"/>
              </a:xfrm>
              <a:custGeom>
                <a:rect b="b" l="l" r="r" t="t"/>
                <a:pathLst>
                  <a:path extrusionOk="0" h="57499" w="17648">
                    <a:moveTo>
                      <a:pt x="17529" y="55388"/>
                    </a:moveTo>
                    <a:cubicBezTo>
                      <a:pt x="6451" y="60204"/>
                      <a:pt x="1153" y="56351"/>
                      <a:pt x="671" y="48163"/>
                    </a:cubicBezTo>
                    <a:cubicBezTo>
                      <a:pt x="-292" y="35641"/>
                      <a:pt x="-292" y="22637"/>
                      <a:pt x="1153" y="10114"/>
                    </a:cubicBezTo>
                    <a:cubicBezTo>
                      <a:pt x="1635" y="6743"/>
                      <a:pt x="7414" y="3372"/>
                      <a:pt x="10304" y="0"/>
                    </a:cubicBezTo>
                    <a:cubicBezTo>
                      <a:pt x="12712" y="3372"/>
                      <a:pt x="17047" y="6743"/>
                      <a:pt x="17047" y="10114"/>
                    </a:cubicBezTo>
                    <a:cubicBezTo>
                      <a:pt x="18010" y="25527"/>
                      <a:pt x="17529" y="40939"/>
                      <a:pt x="17529" y="55388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0" name="Google Shape;620;p4"/>
              <p:cNvSpPr/>
              <p:nvPr/>
            </p:nvSpPr>
            <p:spPr>
              <a:xfrm>
                <a:off x="2884406" y="2141755"/>
                <a:ext cx="55869" cy="16464"/>
              </a:xfrm>
              <a:custGeom>
                <a:rect b="b" l="l" r="r" t="t"/>
                <a:pathLst>
                  <a:path extrusionOk="0" h="16464" w="55869">
                    <a:moveTo>
                      <a:pt x="55870" y="16452"/>
                    </a:moveTo>
                    <a:cubicBezTo>
                      <a:pt x="37567" y="15007"/>
                      <a:pt x="18784" y="19824"/>
                      <a:pt x="0" y="10673"/>
                    </a:cubicBezTo>
                    <a:cubicBezTo>
                      <a:pt x="15894" y="-5703"/>
                      <a:pt x="43347" y="-2813"/>
                      <a:pt x="55870" y="16452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1" name="Google Shape;621;p4"/>
              <p:cNvSpPr/>
              <p:nvPr/>
            </p:nvSpPr>
            <p:spPr>
              <a:xfrm>
                <a:off x="2791732" y="2225154"/>
                <a:ext cx="18167" cy="58277"/>
              </a:xfrm>
              <a:custGeom>
                <a:rect b="b" l="l" r="r" t="t"/>
                <a:pathLst>
                  <a:path extrusionOk="0" h="58277" w="18167">
                    <a:moveTo>
                      <a:pt x="9351" y="58278"/>
                    </a:moveTo>
                    <a:cubicBezTo>
                      <a:pt x="-3653" y="39976"/>
                      <a:pt x="-3171" y="22155"/>
                      <a:pt x="11278" y="0"/>
                    </a:cubicBezTo>
                    <a:cubicBezTo>
                      <a:pt x="14168" y="5298"/>
                      <a:pt x="18021" y="9633"/>
                      <a:pt x="17539" y="12523"/>
                    </a:cubicBezTo>
                    <a:cubicBezTo>
                      <a:pt x="14649" y="27453"/>
                      <a:pt x="24764" y="45274"/>
                      <a:pt x="9351" y="58278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2" name="Google Shape;622;p4"/>
              <p:cNvSpPr/>
              <p:nvPr/>
            </p:nvSpPr>
            <p:spPr>
              <a:xfrm>
                <a:off x="2838169" y="2393294"/>
                <a:ext cx="41910" cy="48596"/>
              </a:xfrm>
              <a:custGeom>
                <a:rect b="b" l="l" r="r" t="t"/>
                <a:pathLst>
                  <a:path extrusionOk="0" h="48596" w="41910">
                    <a:moveTo>
                      <a:pt x="0" y="4286"/>
                    </a:moveTo>
                    <a:cubicBezTo>
                      <a:pt x="8669" y="-2939"/>
                      <a:pt x="13967" y="-49"/>
                      <a:pt x="16376" y="5731"/>
                    </a:cubicBezTo>
                    <a:cubicBezTo>
                      <a:pt x="22155" y="19698"/>
                      <a:pt x="42384" y="24996"/>
                      <a:pt x="41902" y="48596"/>
                    </a:cubicBezTo>
                    <a:cubicBezTo>
                      <a:pt x="21192" y="35592"/>
                      <a:pt x="9151" y="21625"/>
                      <a:pt x="0" y="4286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3" name="Google Shape;623;p4"/>
              <p:cNvSpPr/>
              <p:nvPr/>
            </p:nvSpPr>
            <p:spPr>
              <a:xfrm>
                <a:off x="2802630" y="2310403"/>
                <a:ext cx="27663" cy="56852"/>
              </a:xfrm>
              <a:custGeom>
                <a:rect b="b" l="l" r="r" t="t"/>
                <a:pathLst>
                  <a:path extrusionOk="0" h="56852" w="27663">
                    <a:moveTo>
                      <a:pt x="9531" y="0"/>
                    </a:moveTo>
                    <a:cubicBezTo>
                      <a:pt x="10494" y="2890"/>
                      <a:pt x="11939" y="6261"/>
                      <a:pt x="13384" y="10114"/>
                    </a:cubicBezTo>
                    <a:cubicBezTo>
                      <a:pt x="18200" y="22637"/>
                      <a:pt x="23017" y="35159"/>
                      <a:pt x="27351" y="47682"/>
                    </a:cubicBezTo>
                    <a:cubicBezTo>
                      <a:pt x="28315" y="49608"/>
                      <a:pt x="26870" y="53462"/>
                      <a:pt x="25425" y="55388"/>
                    </a:cubicBezTo>
                    <a:cubicBezTo>
                      <a:pt x="24462" y="56833"/>
                      <a:pt x="20127" y="57315"/>
                      <a:pt x="19645" y="56351"/>
                    </a:cubicBezTo>
                    <a:cubicBezTo>
                      <a:pt x="14347" y="46719"/>
                      <a:pt x="7604" y="37568"/>
                      <a:pt x="4233" y="27453"/>
                    </a:cubicBezTo>
                    <a:cubicBezTo>
                      <a:pt x="1343" y="20229"/>
                      <a:pt x="-5881" y="11078"/>
                      <a:pt x="9531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4" name="Google Shape;624;p4"/>
              <p:cNvSpPr/>
              <p:nvPr/>
            </p:nvSpPr>
            <p:spPr>
              <a:xfrm>
                <a:off x="2895966" y="2454246"/>
                <a:ext cx="56471" cy="36770"/>
              </a:xfrm>
              <a:custGeom>
                <a:rect b="b" l="l" r="r" t="t"/>
                <a:pathLst>
                  <a:path extrusionOk="0" h="36770" w="56471">
                    <a:moveTo>
                      <a:pt x="53462" y="36770"/>
                    </a:moveTo>
                    <a:cubicBezTo>
                      <a:pt x="35641" y="26656"/>
                      <a:pt x="19747" y="17505"/>
                      <a:pt x="0" y="6427"/>
                    </a:cubicBezTo>
                    <a:cubicBezTo>
                      <a:pt x="8188" y="2574"/>
                      <a:pt x="12523" y="-797"/>
                      <a:pt x="14931" y="166"/>
                    </a:cubicBezTo>
                    <a:cubicBezTo>
                      <a:pt x="27935" y="5464"/>
                      <a:pt x="40457" y="11725"/>
                      <a:pt x="52980" y="17987"/>
                    </a:cubicBezTo>
                    <a:cubicBezTo>
                      <a:pt x="57796" y="19913"/>
                      <a:pt x="57315" y="20395"/>
                      <a:pt x="53462" y="3677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5" name="Google Shape;625;p4"/>
              <p:cNvSpPr/>
              <p:nvPr/>
            </p:nvSpPr>
            <p:spPr>
              <a:xfrm>
                <a:off x="2814568" y="2160118"/>
                <a:ext cx="45275" cy="40472"/>
              </a:xfrm>
              <a:custGeom>
                <a:rect b="b" l="l" r="r" t="t"/>
                <a:pathLst>
                  <a:path extrusionOk="0" h="40472" w="45275">
                    <a:moveTo>
                      <a:pt x="5781" y="40473"/>
                    </a:moveTo>
                    <a:cubicBezTo>
                      <a:pt x="-6741" y="29395"/>
                      <a:pt x="4336" y="23615"/>
                      <a:pt x="8671" y="17836"/>
                    </a:cubicBezTo>
                    <a:cubicBezTo>
                      <a:pt x="22157" y="979"/>
                      <a:pt x="31789" y="-3356"/>
                      <a:pt x="45275" y="2424"/>
                    </a:cubicBezTo>
                    <a:cubicBezTo>
                      <a:pt x="31789" y="15909"/>
                      <a:pt x="18785" y="27950"/>
                      <a:pt x="5781" y="40473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626" name="Google Shape;626;p4"/>
            <p:cNvGrpSpPr/>
            <p:nvPr/>
          </p:nvGrpSpPr>
          <p:grpSpPr>
            <a:xfrm>
              <a:off x="3511132" y="1787830"/>
              <a:ext cx="580086" cy="719562"/>
              <a:chOff x="3511132" y="1787830"/>
              <a:chExt cx="580086" cy="719562"/>
            </a:xfrm>
          </p:grpSpPr>
          <p:sp>
            <p:nvSpPr>
              <p:cNvPr id="627" name="Google Shape;627;p4"/>
              <p:cNvSpPr/>
              <p:nvPr/>
            </p:nvSpPr>
            <p:spPr>
              <a:xfrm>
                <a:off x="3691626" y="1839998"/>
                <a:ext cx="352853" cy="615016"/>
              </a:xfrm>
              <a:custGeom>
                <a:rect b="b" l="l" r="r" t="t"/>
                <a:pathLst>
                  <a:path extrusionOk="0" h="615016" w="352853">
                    <a:moveTo>
                      <a:pt x="0" y="230551"/>
                    </a:moveTo>
                    <a:cubicBezTo>
                      <a:pt x="11559" y="216584"/>
                      <a:pt x="22155" y="202135"/>
                      <a:pt x="34196" y="189131"/>
                    </a:cubicBezTo>
                    <a:cubicBezTo>
                      <a:pt x="70800" y="150600"/>
                      <a:pt x="107886" y="112069"/>
                      <a:pt x="144490" y="74020"/>
                    </a:cubicBezTo>
                    <a:cubicBezTo>
                      <a:pt x="160866" y="56681"/>
                      <a:pt x="178686" y="40305"/>
                      <a:pt x="193617" y="21522"/>
                    </a:cubicBezTo>
                    <a:cubicBezTo>
                      <a:pt x="216736" y="-5932"/>
                      <a:pt x="257675" y="-5932"/>
                      <a:pt x="279830" y="14779"/>
                    </a:cubicBezTo>
                    <a:cubicBezTo>
                      <a:pt x="305838" y="38379"/>
                      <a:pt x="307765" y="81244"/>
                      <a:pt x="283201" y="108216"/>
                    </a:cubicBezTo>
                    <a:cubicBezTo>
                      <a:pt x="257675" y="135669"/>
                      <a:pt x="231666" y="162641"/>
                      <a:pt x="206140" y="190094"/>
                    </a:cubicBezTo>
                    <a:cubicBezTo>
                      <a:pt x="177723" y="219955"/>
                      <a:pt x="149788" y="249817"/>
                      <a:pt x="120890" y="280159"/>
                    </a:cubicBezTo>
                    <a:cubicBezTo>
                      <a:pt x="133894" y="294127"/>
                      <a:pt x="144972" y="306649"/>
                      <a:pt x="157013" y="319172"/>
                    </a:cubicBezTo>
                    <a:cubicBezTo>
                      <a:pt x="215772" y="381303"/>
                      <a:pt x="275013" y="442952"/>
                      <a:pt x="333773" y="504601"/>
                    </a:cubicBezTo>
                    <a:cubicBezTo>
                      <a:pt x="360744" y="533018"/>
                      <a:pt x="358818" y="575402"/>
                      <a:pt x="329920" y="600447"/>
                    </a:cubicBezTo>
                    <a:cubicBezTo>
                      <a:pt x="307765" y="619712"/>
                      <a:pt x="275013" y="620194"/>
                      <a:pt x="254303" y="599965"/>
                    </a:cubicBezTo>
                    <a:cubicBezTo>
                      <a:pt x="224924" y="571067"/>
                      <a:pt x="196507" y="541206"/>
                      <a:pt x="168091" y="511344"/>
                    </a:cubicBezTo>
                    <a:cubicBezTo>
                      <a:pt x="150270" y="493042"/>
                      <a:pt x="133413" y="473777"/>
                      <a:pt x="116074" y="455475"/>
                    </a:cubicBezTo>
                    <a:cubicBezTo>
                      <a:pt x="84768" y="422242"/>
                      <a:pt x="52980" y="389491"/>
                      <a:pt x="21674" y="356258"/>
                    </a:cubicBezTo>
                    <a:cubicBezTo>
                      <a:pt x="13967" y="348070"/>
                      <a:pt x="7706" y="338919"/>
                      <a:pt x="963" y="329768"/>
                    </a:cubicBezTo>
                    <a:cubicBezTo>
                      <a:pt x="2408" y="327841"/>
                      <a:pt x="4335" y="326396"/>
                      <a:pt x="4335" y="324470"/>
                    </a:cubicBezTo>
                    <a:cubicBezTo>
                      <a:pt x="4335" y="295090"/>
                      <a:pt x="4335" y="265710"/>
                      <a:pt x="4335" y="236331"/>
                    </a:cubicBezTo>
                    <a:cubicBezTo>
                      <a:pt x="3371" y="234404"/>
                      <a:pt x="1445" y="232478"/>
                      <a:pt x="0" y="230551"/>
                    </a:cubicBezTo>
                    <a:close/>
                  </a:path>
                </a:pathLst>
              </a:custGeom>
              <a:solidFill>
                <a:srgbClr val="DF1E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8" name="Google Shape;628;p4"/>
              <p:cNvSpPr/>
              <p:nvPr/>
            </p:nvSpPr>
            <p:spPr>
              <a:xfrm>
                <a:off x="3563030" y="1839839"/>
                <a:ext cx="132810" cy="613264"/>
              </a:xfrm>
              <a:custGeom>
                <a:rect b="b" l="l" r="r" t="t"/>
                <a:pathLst>
                  <a:path extrusionOk="0" h="613264" w="132810">
                    <a:moveTo>
                      <a:pt x="128597" y="230710"/>
                    </a:moveTo>
                    <a:cubicBezTo>
                      <a:pt x="130041" y="232637"/>
                      <a:pt x="131968" y="234082"/>
                      <a:pt x="132450" y="236008"/>
                    </a:cubicBezTo>
                    <a:cubicBezTo>
                      <a:pt x="132931" y="265388"/>
                      <a:pt x="132931" y="294768"/>
                      <a:pt x="132450" y="324148"/>
                    </a:cubicBezTo>
                    <a:cubicBezTo>
                      <a:pt x="132450" y="326074"/>
                      <a:pt x="130041" y="327519"/>
                      <a:pt x="129078" y="329446"/>
                    </a:cubicBezTo>
                    <a:cubicBezTo>
                      <a:pt x="126188" y="331372"/>
                      <a:pt x="121854" y="332817"/>
                      <a:pt x="121372" y="334744"/>
                    </a:cubicBezTo>
                    <a:cubicBezTo>
                      <a:pt x="120409" y="340523"/>
                      <a:pt x="120890" y="346784"/>
                      <a:pt x="120890" y="352564"/>
                    </a:cubicBezTo>
                    <a:cubicBezTo>
                      <a:pt x="120890" y="411805"/>
                      <a:pt x="121372" y="471046"/>
                      <a:pt x="120890" y="530287"/>
                    </a:cubicBezTo>
                    <a:cubicBezTo>
                      <a:pt x="120890" y="543773"/>
                      <a:pt x="119445" y="557259"/>
                      <a:pt x="116074" y="570263"/>
                    </a:cubicBezTo>
                    <a:cubicBezTo>
                      <a:pt x="108850" y="596271"/>
                      <a:pt x="81878" y="615055"/>
                      <a:pt x="57315" y="613128"/>
                    </a:cubicBezTo>
                    <a:cubicBezTo>
                      <a:pt x="31788" y="611202"/>
                      <a:pt x="7706" y="589528"/>
                      <a:pt x="3372" y="563520"/>
                    </a:cubicBezTo>
                    <a:cubicBezTo>
                      <a:pt x="963" y="550516"/>
                      <a:pt x="0" y="537030"/>
                      <a:pt x="0" y="523544"/>
                    </a:cubicBezTo>
                    <a:cubicBezTo>
                      <a:pt x="0" y="379054"/>
                      <a:pt x="0" y="234563"/>
                      <a:pt x="0" y="89591"/>
                    </a:cubicBezTo>
                    <a:cubicBezTo>
                      <a:pt x="0" y="77069"/>
                      <a:pt x="1445" y="64065"/>
                      <a:pt x="3372" y="52024"/>
                    </a:cubicBezTo>
                    <a:cubicBezTo>
                      <a:pt x="8188" y="23126"/>
                      <a:pt x="35159" y="-474"/>
                      <a:pt x="62131" y="7"/>
                    </a:cubicBezTo>
                    <a:cubicBezTo>
                      <a:pt x="89102" y="970"/>
                      <a:pt x="116074" y="25534"/>
                      <a:pt x="119927" y="53950"/>
                    </a:cubicBezTo>
                    <a:cubicBezTo>
                      <a:pt x="121372" y="64065"/>
                      <a:pt x="121372" y="74661"/>
                      <a:pt x="121372" y="85257"/>
                    </a:cubicBezTo>
                    <a:cubicBezTo>
                      <a:pt x="121372" y="128604"/>
                      <a:pt x="121372" y="171951"/>
                      <a:pt x="121372" y="215780"/>
                    </a:cubicBezTo>
                    <a:cubicBezTo>
                      <a:pt x="120409" y="222041"/>
                      <a:pt x="117037" y="230710"/>
                      <a:pt x="128597" y="23071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29" name="Google Shape;629;p4"/>
              <p:cNvSpPr/>
              <p:nvPr/>
            </p:nvSpPr>
            <p:spPr>
              <a:xfrm>
                <a:off x="3895358" y="1787830"/>
                <a:ext cx="60218" cy="20805"/>
              </a:xfrm>
              <a:custGeom>
                <a:rect b="b" l="l" r="r" t="t"/>
                <a:pathLst>
                  <a:path extrusionOk="0" h="20805" w="60218">
                    <a:moveTo>
                      <a:pt x="31788" y="0"/>
                    </a:moveTo>
                    <a:cubicBezTo>
                      <a:pt x="38531" y="0"/>
                      <a:pt x="39976" y="0"/>
                      <a:pt x="41420" y="0"/>
                    </a:cubicBezTo>
                    <a:cubicBezTo>
                      <a:pt x="49127" y="963"/>
                      <a:pt x="60686" y="482"/>
                      <a:pt x="60204" y="10596"/>
                    </a:cubicBezTo>
                    <a:cubicBezTo>
                      <a:pt x="60204" y="23118"/>
                      <a:pt x="48163" y="17820"/>
                      <a:pt x="40939" y="18784"/>
                    </a:cubicBezTo>
                    <a:cubicBezTo>
                      <a:pt x="31306" y="19747"/>
                      <a:pt x="21674" y="21192"/>
                      <a:pt x="12041" y="20710"/>
                    </a:cubicBezTo>
                    <a:cubicBezTo>
                      <a:pt x="8188" y="20710"/>
                      <a:pt x="4335" y="16376"/>
                      <a:pt x="0" y="13967"/>
                    </a:cubicBezTo>
                    <a:cubicBezTo>
                      <a:pt x="2408" y="10596"/>
                      <a:pt x="4816" y="5780"/>
                      <a:pt x="8188" y="4816"/>
                    </a:cubicBezTo>
                    <a:cubicBezTo>
                      <a:pt x="17821" y="1445"/>
                      <a:pt x="27453" y="482"/>
                      <a:pt x="31788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0" name="Google Shape;630;p4"/>
              <p:cNvSpPr/>
              <p:nvPr/>
            </p:nvSpPr>
            <p:spPr>
              <a:xfrm>
                <a:off x="3766039" y="1876451"/>
                <a:ext cx="44508" cy="48163"/>
              </a:xfrm>
              <a:custGeom>
                <a:rect b="b" l="l" r="r" t="t"/>
                <a:pathLst>
                  <a:path extrusionOk="0" h="48163" w="44508">
                    <a:moveTo>
                      <a:pt x="34918" y="0"/>
                    </a:moveTo>
                    <a:cubicBezTo>
                      <a:pt x="47441" y="6743"/>
                      <a:pt x="45996" y="13004"/>
                      <a:pt x="40216" y="19265"/>
                    </a:cubicBezTo>
                    <a:cubicBezTo>
                      <a:pt x="31547" y="28416"/>
                      <a:pt x="22878" y="38049"/>
                      <a:pt x="13727" y="46237"/>
                    </a:cubicBezTo>
                    <a:cubicBezTo>
                      <a:pt x="10837" y="48645"/>
                      <a:pt x="5057" y="47682"/>
                      <a:pt x="241" y="48163"/>
                    </a:cubicBezTo>
                    <a:cubicBezTo>
                      <a:pt x="241" y="43829"/>
                      <a:pt x="-722" y="38531"/>
                      <a:pt x="1204" y="36123"/>
                    </a:cubicBezTo>
                    <a:cubicBezTo>
                      <a:pt x="11800" y="23600"/>
                      <a:pt x="23359" y="12041"/>
                      <a:pt x="34918" y="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1" name="Google Shape;631;p4"/>
              <p:cNvSpPr/>
              <p:nvPr/>
            </p:nvSpPr>
            <p:spPr>
              <a:xfrm>
                <a:off x="3908497" y="2031987"/>
                <a:ext cx="49473" cy="47632"/>
              </a:xfrm>
              <a:custGeom>
                <a:rect b="b" l="l" r="r" t="t"/>
                <a:pathLst>
                  <a:path extrusionOk="0" h="47632" w="49473">
                    <a:moveTo>
                      <a:pt x="49474" y="7738"/>
                    </a:moveTo>
                    <a:cubicBezTo>
                      <a:pt x="37914" y="19779"/>
                      <a:pt x="28281" y="30856"/>
                      <a:pt x="18167" y="41452"/>
                    </a:cubicBezTo>
                    <a:cubicBezTo>
                      <a:pt x="14314" y="45787"/>
                      <a:pt x="9016" y="50603"/>
                      <a:pt x="3237" y="45305"/>
                    </a:cubicBezTo>
                    <a:cubicBezTo>
                      <a:pt x="-2543" y="40007"/>
                      <a:pt x="347" y="34710"/>
                      <a:pt x="4682" y="29893"/>
                    </a:cubicBezTo>
                    <a:cubicBezTo>
                      <a:pt x="13351" y="20742"/>
                      <a:pt x="22020" y="11591"/>
                      <a:pt x="31171" y="3403"/>
                    </a:cubicBezTo>
                    <a:cubicBezTo>
                      <a:pt x="36469" y="-1895"/>
                      <a:pt x="36951" y="-1413"/>
                      <a:pt x="49474" y="7738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2" name="Google Shape;632;p4"/>
              <p:cNvSpPr/>
              <p:nvPr/>
            </p:nvSpPr>
            <p:spPr>
              <a:xfrm>
                <a:off x="3717686" y="2332077"/>
                <a:ext cx="17604" cy="57829"/>
              </a:xfrm>
              <a:custGeom>
                <a:rect b="b" l="l" r="r" t="t"/>
                <a:pathLst>
                  <a:path extrusionOk="0" h="57829" w="17604">
                    <a:moveTo>
                      <a:pt x="431" y="28417"/>
                    </a:moveTo>
                    <a:cubicBezTo>
                      <a:pt x="431" y="21192"/>
                      <a:pt x="-51" y="13486"/>
                      <a:pt x="912" y="6261"/>
                    </a:cubicBezTo>
                    <a:cubicBezTo>
                      <a:pt x="1394" y="3853"/>
                      <a:pt x="5729" y="0"/>
                      <a:pt x="8619" y="0"/>
                    </a:cubicBezTo>
                    <a:cubicBezTo>
                      <a:pt x="11508" y="0"/>
                      <a:pt x="16325" y="3372"/>
                      <a:pt x="16806" y="5298"/>
                    </a:cubicBezTo>
                    <a:cubicBezTo>
                      <a:pt x="17770" y="20710"/>
                      <a:pt x="17770" y="36123"/>
                      <a:pt x="17288" y="51535"/>
                    </a:cubicBezTo>
                    <a:cubicBezTo>
                      <a:pt x="17288" y="53943"/>
                      <a:pt x="11027" y="57315"/>
                      <a:pt x="7655" y="57796"/>
                    </a:cubicBezTo>
                    <a:cubicBezTo>
                      <a:pt x="5729" y="58278"/>
                      <a:pt x="1876" y="53462"/>
                      <a:pt x="1394" y="50572"/>
                    </a:cubicBezTo>
                    <a:cubicBezTo>
                      <a:pt x="-533" y="43347"/>
                      <a:pt x="-51" y="35641"/>
                      <a:pt x="431" y="28417"/>
                    </a:cubicBezTo>
                    <a:cubicBezTo>
                      <a:pt x="-51" y="28417"/>
                      <a:pt x="431" y="28417"/>
                      <a:pt x="431" y="28417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3" name="Google Shape;633;p4"/>
              <p:cNvSpPr/>
              <p:nvPr/>
            </p:nvSpPr>
            <p:spPr>
              <a:xfrm>
                <a:off x="3953154" y="2486682"/>
                <a:ext cx="56397" cy="20710"/>
              </a:xfrm>
              <a:custGeom>
                <a:rect b="b" l="l" r="r" t="t"/>
                <a:pathLst>
                  <a:path extrusionOk="0" h="20710" w="56397">
                    <a:moveTo>
                      <a:pt x="28898" y="20710"/>
                    </a:moveTo>
                    <a:cubicBezTo>
                      <a:pt x="20229" y="19265"/>
                      <a:pt x="12522" y="18302"/>
                      <a:pt x="5780" y="15894"/>
                    </a:cubicBezTo>
                    <a:cubicBezTo>
                      <a:pt x="2890" y="14931"/>
                      <a:pt x="0" y="9633"/>
                      <a:pt x="0" y="6261"/>
                    </a:cubicBezTo>
                    <a:cubicBezTo>
                      <a:pt x="0" y="4335"/>
                      <a:pt x="4816" y="0"/>
                      <a:pt x="7225" y="0"/>
                    </a:cubicBezTo>
                    <a:cubicBezTo>
                      <a:pt x="21192" y="0"/>
                      <a:pt x="35159" y="963"/>
                      <a:pt x="49127" y="1927"/>
                    </a:cubicBezTo>
                    <a:cubicBezTo>
                      <a:pt x="52017" y="2408"/>
                      <a:pt x="55870" y="5780"/>
                      <a:pt x="56351" y="8188"/>
                    </a:cubicBezTo>
                    <a:cubicBezTo>
                      <a:pt x="56833" y="10596"/>
                      <a:pt x="53461" y="15412"/>
                      <a:pt x="51053" y="16376"/>
                    </a:cubicBezTo>
                    <a:cubicBezTo>
                      <a:pt x="43347" y="18302"/>
                      <a:pt x="35159" y="19265"/>
                      <a:pt x="28898" y="2071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4" name="Google Shape;634;p4"/>
              <p:cNvSpPr/>
              <p:nvPr/>
            </p:nvSpPr>
            <p:spPr>
              <a:xfrm>
                <a:off x="4022991" y="1882712"/>
                <a:ext cx="21192" cy="59722"/>
              </a:xfrm>
              <a:custGeom>
                <a:rect b="b" l="l" r="r" t="t"/>
                <a:pathLst>
                  <a:path extrusionOk="0" h="59722" w="21192">
                    <a:moveTo>
                      <a:pt x="21192" y="24082"/>
                    </a:moveTo>
                    <a:cubicBezTo>
                      <a:pt x="19747" y="32751"/>
                      <a:pt x="18784" y="42384"/>
                      <a:pt x="15894" y="51535"/>
                    </a:cubicBezTo>
                    <a:cubicBezTo>
                      <a:pt x="14931" y="54906"/>
                      <a:pt x="9151" y="56833"/>
                      <a:pt x="5298" y="59723"/>
                    </a:cubicBezTo>
                    <a:cubicBezTo>
                      <a:pt x="3372" y="56351"/>
                      <a:pt x="0" y="52498"/>
                      <a:pt x="0" y="49127"/>
                    </a:cubicBezTo>
                    <a:cubicBezTo>
                      <a:pt x="0" y="36604"/>
                      <a:pt x="963" y="24082"/>
                      <a:pt x="2890" y="11559"/>
                    </a:cubicBezTo>
                    <a:cubicBezTo>
                      <a:pt x="3372" y="7706"/>
                      <a:pt x="7706" y="3853"/>
                      <a:pt x="10596" y="0"/>
                    </a:cubicBezTo>
                    <a:cubicBezTo>
                      <a:pt x="13968" y="3372"/>
                      <a:pt x="17821" y="6261"/>
                      <a:pt x="19747" y="10114"/>
                    </a:cubicBezTo>
                    <a:cubicBezTo>
                      <a:pt x="21192" y="13967"/>
                      <a:pt x="20229" y="18784"/>
                      <a:pt x="21192" y="24082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5" name="Google Shape;635;p4"/>
              <p:cNvSpPr/>
              <p:nvPr/>
            </p:nvSpPr>
            <p:spPr>
              <a:xfrm>
                <a:off x="3708919" y="1851379"/>
                <a:ext cx="27018" cy="56859"/>
              </a:xfrm>
              <a:custGeom>
                <a:rect b="b" l="l" r="r" t="t"/>
                <a:pathLst>
                  <a:path extrusionOk="0" h="56859" w="27018">
                    <a:moveTo>
                      <a:pt x="24610" y="42892"/>
                    </a:moveTo>
                    <a:cubicBezTo>
                      <a:pt x="24610" y="45782"/>
                      <a:pt x="25573" y="49153"/>
                      <a:pt x="24128" y="51561"/>
                    </a:cubicBezTo>
                    <a:cubicBezTo>
                      <a:pt x="23165" y="53969"/>
                      <a:pt x="19794" y="56859"/>
                      <a:pt x="17867" y="56859"/>
                    </a:cubicBezTo>
                    <a:cubicBezTo>
                      <a:pt x="14977" y="56378"/>
                      <a:pt x="10161" y="54451"/>
                      <a:pt x="9679" y="52043"/>
                    </a:cubicBezTo>
                    <a:cubicBezTo>
                      <a:pt x="5826" y="37594"/>
                      <a:pt x="2455" y="23145"/>
                      <a:pt x="47" y="8696"/>
                    </a:cubicBezTo>
                    <a:cubicBezTo>
                      <a:pt x="-435" y="5806"/>
                      <a:pt x="2936" y="-455"/>
                      <a:pt x="4381" y="26"/>
                    </a:cubicBezTo>
                    <a:cubicBezTo>
                      <a:pt x="8235" y="26"/>
                      <a:pt x="14014" y="1953"/>
                      <a:pt x="14977" y="4843"/>
                    </a:cubicBezTo>
                    <a:cubicBezTo>
                      <a:pt x="19794" y="17365"/>
                      <a:pt x="23165" y="30369"/>
                      <a:pt x="27018" y="42892"/>
                    </a:cubicBezTo>
                    <a:cubicBezTo>
                      <a:pt x="26055" y="42892"/>
                      <a:pt x="25573" y="42892"/>
                      <a:pt x="24610" y="42892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6" name="Google Shape;636;p4"/>
              <p:cNvSpPr/>
              <p:nvPr/>
            </p:nvSpPr>
            <p:spPr>
              <a:xfrm>
                <a:off x="3881835" y="2435629"/>
                <a:ext cx="46664" cy="47901"/>
              </a:xfrm>
              <a:custGeom>
                <a:rect b="b" l="l" r="r" t="t"/>
                <a:pathLst>
                  <a:path extrusionOk="0" h="47901" w="46664">
                    <a:moveTo>
                      <a:pt x="5335" y="0"/>
                    </a:moveTo>
                    <a:cubicBezTo>
                      <a:pt x="9670" y="1927"/>
                      <a:pt x="12078" y="1927"/>
                      <a:pt x="13523" y="3372"/>
                    </a:cubicBezTo>
                    <a:cubicBezTo>
                      <a:pt x="24600" y="13968"/>
                      <a:pt x="35678" y="25045"/>
                      <a:pt x="45792" y="36604"/>
                    </a:cubicBezTo>
                    <a:cubicBezTo>
                      <a:pt x="47237" y="38049"/>
                      <a:pt x="46756" y="43347"/>
                      <a:pt x="45311" y="44310"/>
                    </a:cubicBezTo>
                    <a:cubicBezTo>
                      <a:pt x="42902" y="46237"/>
                      <a:pt x="37123" y="48645"/>
                      <a:pt x="36160" y="47682"/>
                    </a:cubicBezTo>
                    <a:cubicBezTo>
                      <a:pt x="23637" y="36123"/>
                      <a:pt x="11596" y="24563"/>
                      <a:pt x="37" y="12041"/>
                    </a:cubicBezTo>
                    <a:cubicBezTo>
                      <a:pt x="-445" y="10596"/>
                      <a:pt x="3890" y="4335"/>
                      <a:pt x="5335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7" name="Google Shape;637;p4"/>
              <p:cNvSpPr/>
              <p:nvPr/>
            </p:nvSpPr>
            <p:spPr>
              <a:xfrm>
                <a:off x="3981685" y="1807577"/>
                <a:ext cx="45640" cy="48524"/>
              </a:xfrm>
              <a:custGeom>
                <a:rect b="b" l="l" r="r" t="t"/>
                <a:pathLst>
                  <a:path extrusionOk="0" h="48524" w="45640">
                    <a:moveTo>
                      <a:pt x="45641" y="44310"/>
                    </a:moveTo>
                    <a:cubicBezTo>
                      <a:pt x="40824" y="50090"/>
                      <a:pt x="35526" y="49608"/>
                      <a:pt x="30710" y="44792"/>
                    </a:cubicBezTo>
                    <a:cubicBezTo>
                      <a:pt x="21559" y="35159"/>
                      <a:pt x="12408" y="25045"/>
                      <a:pt x="3738" y="15412"/>
                    </a:cubicBezTo>
                    <a:cubicBezTo>
                      <a:pt x="-2523" y="8669"/>
                      <a:pt x="-596" y="3372"/>
                      <a:pt x="7110" y="0"/>
                    </a:cubicBezTo>
                    <a:cubicBezTo>
                      <a:pt x="31192" y="11559"/>
                      <a:pt x="39861" y="22155"/>
                      <a:pt x="45641" y="4431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8" name="Google Shape;638;p4"/>
              <p:cNvSpPr/>
              <p:nvPr/>
            </p:nvSpPr>
            <p:spPr>
              <a:xfrm>
                <a:off x="3860199" y="2098966"/>
                <a:ext cx="31187" cy="44811"/>
              </a:xfrm>
              <a:custGeom>
                <a:rect b="b" l="l" r="r" t="t"/>
                <a:pathLst>
                  <a:path extrusionOk="0" h="44811" w="31187">
                    <a:moveTo>
                      <a:pt x="26008" y="18302"/>
                    </a:moveTo>
                    <a:cubicBezTo>
                      <a:pt x="27935" y="27935"/>
                      <a:pt x="33233" y="39494"/>
                      <a:pt x="30343" y="41902"/>
                    </a:cubicBezTo>
                    <a:cubicBezTo>
                      <a:pt x="20229" y="50572"/>
                      <a:pt x="15894" y="37568"/>
                      <a:pt x="9633" y="32751"/>
                    </a:cubicBezTo>
                    <a:cubicBezTo>
                      <a:pt x="6261" y="29861"/>
                      <a:pt x="3853" y="26008"/>
                      <a:pt x="0" y="21192"/>
                    </a:cubicBezTo>
                    <a:cubicBezTo>
                      <a:pt x="5298" y="14931"/>
                      <a:pt x="9633" y="7706"/>
                      <a:pt x="15412" y="2890"/>
                    </a:cubicBezTo>
                    <a:cubicBezTo>
                      <a:pt x="19265" y="0"/>
                      <a:pt x="25527" y="963"/>
                      <a:pt x="30825" y="0"/>
                    </a:cubicBezTo>
                    <a:cubicBezTo>
                      <a:pt x="30343" y="4816"/>
                      <a:pt x="29861" y="9151"/>
                      <a:pt x="28898" y="13967"/>
                    </a:cubicBezTo>
                    <a:cubicBezTo>
                      <a:pt x="28416" y="16376"/>
                      <a:pt x="26008" y="18302"/>
                      <a:pt x="26008" y="18302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39" name="Google Shape;639;p4"/>
              <p:cNvSpPr/>
              <p:nvPr/>
            </p:nvSpPr>
            <p:spPr>
              <a:xfrm>
                <a:off x="3761464" y="2313293"/>
                <a:ext cx="46811" cy="45463"/>
              </a:xfrm>
              <a:custGeom>
                <a:rect b="b" l="l" r="r" t="t"/>
                <a:pathLst>
                  <a:path extrusionOk="0" h="45463" w="46811">
                    <a:moveTo>
                      <a:pt x="0" y="4335"/>
                    </a:moveTo>
                    <a:cubicBezTo>
                      <a:pt x="3371" y="1927"/>
                      <a:pt x="4335" y="0"/>
                      <a:pt x="5780" y="0"/>
                    </a:cubicBezTo>
                    <a:cubicBezTo>
                      <a:pt x="15894" y="482"/>
                      <a:pt x="45755" y="26972"/>
                      <a:pt x="46718" y="36604"/>
                    </a:cubicBezTo>
                    <a:cubicBezTo>
                      <a:pt x="47200" y="39012"/>
                      <a:pt x="45755" y="42865"/>
                      <a:pt x="43829" y="44310"/>
                    </a:cubicBezTo>
                    <a:cubicBezTo>
                      <a:pt x="41902" y="45755"/>
                      <a:pt x="37567" y="45755"/>
                      <a:pt x="35641" y="44792"/>
                    </a:cubicBezTo>
                    <a:cubicBezTo>
                      <a:pt x="21192" y="33233"/>
                      <a:pt x="9151" y="20229"/>
                      <a:pt x="0" y="4335"/>
                    </a:cubicBezTo>
                    <a:close/>
                  </a:path>
                </a:pathLst>
              </a:custGeom>
              <a:solidFill>
                <a:srgbClr val="DF1E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0" name="Google Shape;640;p4"/>
              <p:cNvSpPr/>
              <p:nvPr/>
            </p:nvSpPr>
            <p:spPr>
              <a:xfrm>
                <a:off x="4024436" y="2284269"/>
                <a:ext cx="45312" cy="45677"/>
              </a:xfrm>
              <a:custGeom>
                <a:rect b="b" l="l" r="r" t="t"/>
                <a:pathLst>
                  <a:path extrusionOk="0" h="45677" w="45312">
                    <a:moveTo>
                      <a:pt x="0" y="9277"/>
                    </a:moveTo>
                    <a:cubicBezTo>
                      <a:pt x="4816" y="608"/>
                      <a:pt x="10115" y="-2764"/>
                      <a:pt x="15412" y="2534"/>
                    </a:cubicBezTo>
                    <a:cubicBezTo>
                      <a:pt x="26008" y="12167"/>
                      <a:pt x="35641" y="22763"/>
                      <a:pt x="44310" y="33359"/>
                    </a:cubicBezTo>
                    <a:cubicBezTo>
                      <a:pt x="46237" y="35767"/>
                      <a:pt x="44792" y="41065"/>
                      <a:pt x="44792" y="45400"/>
                    </a:cubicBezTo>
                    <a:cubicBezTo>
                      <a:pt x="40457" y="44918"/>
                      <a:pt x="33714" y="46845"/>
                      <a:pt x="31306" y="44436"/>
                    </a:cubicBezTo>
                    <a:cubicBezTo>
                      <a:pt x="20710" y="33359"/>
                      <a:pt x="10596" y="21318"/>
                      <a:pt x="0" y="9277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1" name="Google Shape;641;p4"/>
              <p:cNvSpPr/>
              <p:nvPr/>
            </p:nvSpPr>
            <p:spPr>
              <a:xfrm>
                <a:off x="3967726" y="2223686"/>
                <a:ext cx="43858" cy="47223"/>
              </a:xfrm>
              <a:custGeom>
                <a:rect b="b" l="l" r="r" t="t"/>
                <a:pathLst>
                  <a:path extrusionOk="0" h="47223" w="43858">
                    <a:moveTo>
                      <a:pt x="39371" y="47223"/>
                    </a:moveTo>
                    <a:cubicBezTo>
                      <a:pt x="35036" y="44815"/>
                      <a:pt x="32628" y="44333"/>
                      <a:pt x="31183" y="42888"/>
                    </a:cubicBezTo>
                    <a:cubicBezTo>
                      <a:pt x="21069" y="32774"/>
                      <a:pt x="10954" y="23141"/>
                      <a:pt x="1803" y="12545"/>
                    </a:cubicBezTo>
                    <a:cubicBezTo>
                      <a:pt x="-123" y="10619"/>
                      <a:pt x="-605" y="3876"/>
                      <a:pt x="840" y="2913"/>
                    </a:cubicBezTo>
                    <a:cubicBezTo>
                      <a:pt x="3730" y="986"/>
                      <a:pt x="10473" y="-940"/>
                      <a:pt x="12399" y="504"/>
                    </a:cubicBezTo>
                    <a:cubicBezTo>
                      <a:pt x="23477" y="11100"/>
                      <a:pt x="34073" y="22660"/>
                      <a:pt x="43705" y="34701"/>
                    </a:cubicBezTo>
                    <a:cubicBezTo>
                      <a:pt x="44669" y="36145"/>
                      <a:pt x="40816" y="42407"/>
                      <a:pt x="39371" y="47223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2" name="Google Shape;642;p4"/>
              <p:cNvSpPr/>
              <p:nvPr/>
            </p:nvSpPr>
            <p:spPr>
              <a:xfrm>
                <a:off x="3822866" y="2373498"/>
                <a:ext cx="42988" cy="47200"/>
              </a:xfrm>
              <a:custGeom>
                <a:rect b="b" l="l" r="r" t="t"/>
                <a:pathLst>
                  <a:path extrusionOk="0" h="47200" w="42988">
                    <a:moveTo>
                      <a:pt x="6989" y="0"/>
                    </a:moveTo>
                    <a:cubicBezTo>
                      <a:pt x="22402" y="8188"/>
                      <a:pt x="32998" y="20710"/>
                      <a:pt x="42149" y="33714"/>
                    </a:cubicBezTo>
                    <a:cubicBezTo>
                      <a:pt x="44075" y="36604"/>
                      <a:pt x="42149" y="42384"/>
                      <a:pt x="41667" y="47200"/>
                    </a:cubicBezTo>
                    <a:cubicBezTo>
                      <a:pt x="37814" y="46237"/>
                      <a:pt x="32998" y="46237"/>
                      <a:pt x="30108" y="43829"/>
                    </a:cubicBezTo>
                    <a:cubicBezTo>
                      <a:pt x="20957" y="36123"/>
                      <a:pt x="12769" y="26972"/>
                      <a:pt x="4581" y="18302"/>
                    </a:cubicBezTo>
                    <a:cubicBezTo>
                      <a:pt x="-1198" y="13004"/>
                      <a:pt x="-2643" y="7225"/>
                      <a:pt x="6989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3" name="Google Shape;643;p4"/>
              <p:cNvSpPr/>
              <p:nvPr/>
            </p:nvSpPr>
            <p:spPr>
              <a:xfrm>
                <a:off x="3907847" y="2160133"/>
                <a:ext cx="44825" cy="45112"/>
              </a:xfrm>
              <a:custGeom>
                <a:rect b="b" l="l" r="r" t="t"/>
                <a:pathLst>
                  <a:path extrusionOk="0" h="45112" w="44825">
                    <a:moveTo>
                      <a:pt x="44826" y="41421"/>
                    </a:moveTo>
                    <a:cubicBezTo>
                      <a:pt x="41936" y="42384"/>
                      <a:pt x="35193" y="46237"/>
                      <a:pt x="34230" y="44792"/>
                    </a:cubicBezTo>
                    <a:cubicBezTo>
                      <a:pt x="22189" y="33233"/>
                      <a:pt x="11111" y="20710"/>
                      <a:pt x="34" y="7706"/>
                    </a:cubicBezTo>
                    <a:cubicBezTo>
                      <a:pt x="-448" y="7225"/>
                      <a:pt x="4368" y="482"/>
                      <a:pt x="7258" y="0"/>
                    </a:cubicBezTo>
                    <a:cubicBezTo>
                      <a:pt x="14964" y="0"/>
                      <a:pt x="44826" y="31306"/>
                      <a:pt x="44826" y="41421"/>
                    </a:cubicBezTo>
                    <a:close/>
                  </a:path>
                </a:pathLst>
              </a:custGeom>
              <a:solidFill>
                <a:srgbClr val="DF1E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4" name="Google Shape;644;p4"/>
              <p:cNvSpPr/>
              <p:nvPr/>
            </p:nvSpPr>
            <p:spPr>
              <a:xfrm>
                <a:off x="3971865" y="1966034"/>
                <a:ext cx="44865" cy="46003"/>
              </a:xfrm>
              <a:custGeom>
                <a:rect b="b" l="l" r="r" t="t"/>
                <a:pathLst>
                  <a:path extrusionOk="0" h="46003" w="44865">
                    <a:moveTo>
                      <a:pt x="44865" y="0"/>
                    </a:moveTo>
                    <a:cubicBezTo>
                      <a:pt x="43420" y="7225"/>
                      <a:pt x="44383" y="11559"/>
                      <a:pt x="42457" y="13968"/>
                    </a:cubicBezTo>
                    <a:cubicBezTo>
                      <a:pt x="33306" y="24563"/>
                      <a:pt x="24155" y="35159"/>
                      <a:pt x="13559" y="44792"/>
                    </a:cubicBezTo>
                    <a:cubicBezTo>
                      <a:pt x="11151" y="47200"/>
                      <a:pt x="4408" y="45274"/>
                      <a:pt x="73" y="45274"/>
                    </a:cubicBezTo>
                    <a:cubicBezTo>
                      <a:pt x="555" y="41421"/>
                      <a:pt x="-890" y="36123"/>
                      <a:pt x="1036" y="33233"/>
                    </a:cubicBezTo>
                    <a:cubicBezTo>
                      <a:pt x="10187" y="22637"/>
                      <a:pt x="19820" y="12041"/>
                      <a:pt x="29934" y="2890"/>
                    </a:cubicBezTo>
                    <a:cubicBezTo>
                      <a:pt x="32342" y="963"/>
                      <a:pt x="37641" y="1445"/>
                      <a:pt x="44865" y="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5" name="Google Shape;645;p4"/>
              <p:cNvSpPr/>
              <p:nvPr/>
            </p:nvSpPr>
            <p:spPr>
              <a:xfrm>
                <a:off x="4035032" y="2440806"/>
                <a:ext cx="44310" cy="43722"/>
              </a:xfrm>
              <a:custGeom>
                <a:rect b="b" l="l" r="r" t="t"/>
                <a:pathLst>
                  <a:path extrusionOk="0" h="43722" w="44310">
                    <a:moveTo>
                      <a:pt x="44310" y="4455"/>
                    </a:moveTo>
                    <a:cubicBezTo>
                      <a:pt x="43347" y="7827"/>
                      <a:pt x="43347" y="10235"/>
                      <a:pt x="42384" y="11680"/>
                    </a:cubicBezTo>
                    <a:cubicBezTo>
                      <a:pt x="33233" y="22276"/>
                      <a:pt x="24082" y="33353"/>
                      <a:pt x="13968" y="42986"/>
                    </a:cubicBezTo>
                    <a:cubicBezTo>
                      <a:pt x="11559" y="44913"/>
                      <a:pt x="4816" y="42504"/>
                      <a:pt x="0" y="42023"/>
                    </a:cubicBezTo>
                    <a:cubicBezTo>
                      <a:pt x="963" y="38170"/>
                      <a:pt x="482" y="32872"/>
                      <a:pt x="2890" y="30464"/>
                    </a:cubicBezTo>
                    <a:cubicBezTo>
                      <a:pt x="11078" y="20831"/>
                      <a:pt x="19265" y="11680"/>
                      <a:pt x="28417" y="3010"/>
                    </a:cubicBezTo>
                    <a:cubicBezTo>
                      <a:pt x="30825" y="602"/>
                      <a:pt x="34678" y="-361"/>
                      <a:pt x="38049" y="120"/>
                    </a:cubicBezTo>
                    <a:cubicBezTo>
                      <a:pt x="40457" y="-361"/>
                      <a:pt x="42384" y="2529"/>
                      <a:pt x="44310" y="4455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6" name="Google Shape;646;p4"/>
              <p:cNvSpPr/>
              <p:nvPr/>
            </p:nvSpPr>
            <p:spPr>
              <a:xfrm>
                <a:off x="3825991" y="1814801"/>
                <a:ext cx="44722" cy="49126"/>
              </a:xfrm>
              <a:custGeom>
                <a:rect b="b" l="l" r="r" t="t"/>
                <a:pathLst>
                  <a:path extrusionOk="0" h="49126" w="44722">
                    <a:moveTo>
                      <a:pt x="9644" y="49127"/>
                    </a:moveTo>
                    <a:cubicBezTo>
                      <a:pt x="-952" y="43347"/>
                      <a:pt x="-1915" y="37568"/>
                      <a:pt x="2420" y="32270"/>
                    </a:cubicBezTo>
                    <a:cubicBezTo>
                      <a:pt x="12052" y="21674"/>
                      <a:pt x="22167" y="11559"/>
                      <a:pt x="32281" y="1927"/>
                    </a:cubicBezTo>
                    <a:cubicBezTo>
                      <a:pt x="34208" y="0"/>
                      <a:pt x="39024" y="482"/>
                      <a:pt x="42395" y="0"/>
                    </a:cubicBezTo>
                    <a:cubicBezTo>
                      <a:pt x="42877" y="3853"/>
                      <a:pt x="45767" y="9633"/>
                      <a:pt x="44322" y="12041"/>
                    </a:cubicBezTo>
                    <a:cubicBezTo>
                      <a:pt x="33244" y="25045"/>
                      <a:pt x="21203" y="37086"/>
                      <a:pt x="9644" y="49127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7" name="Google Shape;647;p4"/>
              <p:cNvSpPr/>
              <p:nvPr/>
            </p:nvSpPr>
            <p:spPr>
              <a:xfrm>
                <a:off x="3689218" y="2418738"/>
                <a:ext cx="39363" cy="51125"/>
              </a:xfrm>
              <a:custGeom>
                <a:rect b="b" l="l" r="r" t="t"/>
                <a:pathLst>
                  <a:path extrusionOk="0" h="51125" w="39363">
                    <a:moveTo>
                      <a:pt x="0" y="50605"/>
                    </a:moveTo>
                    <a:cubicBezTo>
                      <a:pt x="10596" y="30376"/>
                      <a:pt x="18784" y="14964"/>
                      <a:pt x="26971" y="33"/>
                    </a:cubicBezTo>
                    <a:cubicBezTo>
                      <a:pt x="36604" y="-448"/>
                      <a:pt x="41420" y="4368"/>
                      <a:pt x="38531" y="10629"/>
                    </a:cubicBezTo>
                    <a:cubicBezTo>
                      <a:pt x="31788" y="24597"/>
                      <a:pt x="23600" y="37601"/>
                      <a:pt x="14931" y="50123"/>
                    </a:cubicBezTo>
                    <a:cubicBezTo>
                      <a:pt x="13486" y="52050"/>
                      <a:pt x="6743" y="50605"/>
                      <a:pt x="0" y="50605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8" name="Google Shape;648;p4"/>
              <p:cNvSpPr/>
              <p:nvPr/>
            </p:nvSpPr>
            <p:spPr>
              <a:xfrm>
                <a:off x="3717334" y="1937136"/>
                <a:ext cx="31653" cy="39975"/>
              </a:xfrm>
              <a:custGeom>
                <a:rect b="b" l="l" r="r" t="t"/>
                <a:pathLst>
                  <a:path extrusionOk="0" h="39975" w="31653">
                    <a:moveTo>
                      <a:pt x="7044" y="0"/>
                    </a:moveTo>
                    <a:cubicBezTo>
                      <a:pt x="14750" y="3372"/>
                      <a:pt x="22456" y="6261"/>
                      <a:pt x="31607" y="10114"/>
                    </a:cubicBezTo>
                    <a:cubicBezTo>
                      <a:pt x="32571" y="26490"/>
                      <a:pt x="18122" y="30343"/>
                      <a:pt x="10416" y="39976"/>
                    </a:cubicBezTo>
                    <a:cubicBezTo>
                      <a:pt x="-2589" y="26008"/>
                      <a:pt x="-3070" y="15894"/>
                      <a:pt x="7044" y="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49" name="Google Shape;649;p4"/>
              <p:cNvSpPr/>
              <p:nvPr/>
            </p:nvSpPr>
            <p:spPr>
              <a:xfrm>
                <a:off x="3642981" y="1797886"/>
                <a:ext cx="58759" cy="30174"/>
              </a:xfrm>
              <a:custGeom>
                <a:rect b="b" l="l" r="r" t="t"/>
                <a:pathLst>
                  <a:path extrusionOk="0" h="30174" w="58759">
                    <a:moveTo>
                      <a:pt x="58759" y="28475"/>
                    </a:moveTo>
                    <a:cubicBezTo>
                      <a:pt x="51053" y="28956"/>
                      <a:pt x="45274" y="31364"/>
                      <a:pt x="43347" y="29438"/>
                    </a:cubicBezTo>
                    <a:cubicBezTo>
                      <a:pt x="31306" y="18360"/>
                      <a:pt x="12523" y="16434"/>
                      <a:pt x="0" y="1985"/>
                    </a:cubicBezTo>
                    <a:cubicBezTo>
                      <a:pt x="20229" y="-3795"/>
                      <a:pt x="34196" y="2466"/>
                      <a:pt x="58759" y="28475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0" name="Google Shape;650;p4"/>
              <p:cNvSpPr/>
              <p:nvPr/>
            </p:nvSpPr>
            <p:spPr>
              <a:xfrm>
                <a:off x="3610230" y="2484152"/>
                <a:ext cx="59722" cy="19601"/>
              </a:xfrm>
              <a:custGeom>
                <a:rect b="b" l="l" r="r" t="t"/>
                <a:pathLst>
                  <a:path extrusionOk="0" h="19601" w="59722">
                    <a:moveTo>
                      <a:pt x="0" y="13608"/>
                    </a:moveTo>
                    <a:cubicBezTo>
                      <a:pt x="3372" y="10718"/>
                      <a:pt x="6743" y="5902"/>
                      <a:pt x="9633" y="5902"/>
                    </a:cubicBezTo>
                    <a:cubicBezTo>
                      <a:pt x="26008" y="6865"/>
                      <a:pt x="41421" y="-3249"/>
                      <a:pt x="59723" y="1085"/>
                    </a:cubicBezTo>
                    <a:cubicBezTo>
                      <a:pt x="44792" y="20351"/>
                      <a:pt x="21674" y="24685"/>
                      <a:pt x="0" y="13608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1" name="Google Shape;651;p4"/>
              <p:cNvSpPr/>
              <p:nvPr/>
            </p:nvSpPr>
            <p:spPr>
              <a:xfrm>
                <a:off x="3511132" y="2276689"/>
                <a:ext cx="15414" cy="58035"/>
              </a:xfrm>
              <a:custGeom>
                <a:rect b="b" l="l" r="r" t="t"/>
                <a:pathLst>
                  <a:path extrusionOk="0" h="58035" w="15414">
                    <a:moveTo>
                      <a:pt x="12404" y="0"/>
                    </a:moveTo>
                    <a:cubicBezTo>
                      <a:pt x="16739" y="20710"/>
                      <a:pt x="15775" y="39494"/>
                      <a:pt x="13367" y="57796"/>
                    </a:cubicBezTo>
                    <a:cubicBezTo>
                      <a:pt x="2771" y="59241"/>
                      <a:pt x="1326" y="53943"/>
                      <a:pt x="845" y="47200"/>
                    </a:cubicBezTo>
                    <a:cubicBezTo>
                      <a:pt x="-1563" y="21674"/>
                      <a:pt x="845" y="9633"/>
                      <a:pt x="12404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2" name="Google Shape;652;p4"/>
              <p:cNvSpPr/>
              <p:nvPr/>
            </p:nvSpPr>
            <p:spPr>
              <a:xfrm>
                <a:off x="3511781" y="2012753"/>
                <a:ext cx="14706" cy="61649"/>
              </a:xfrm>
              <a:custGeom>
                <a:rect b="b" l="l" r="r" t="t"/>
                <a:pathLst>
                  <a:path extrusionOk="0" h="61649" w="14706">
                    <a:moveTo>
                      <a:pt x="12236" y="0"/>
                    </a:moveTo>
                    <a:cubicBezTo>
                      <a:pt x="15126" y="19265"/>
                      <a:pt x="16571" y="38049"/>
                      <a:pt x="10310" y="61649"/>
                    </a:cubicBezTo>
                    <a:cubicBezTo>
                      <a:pt x="-6066" y="45274"/>
                      <a:pt x="2603" y="29380"/>
                      <a:pt x="195" y="15412"/>
                    </a:cubicBezTo>
                    <a:cubicBezTo>
                      <a:pt x="-286" y="8669"/>
                      <a:pt x="-768" y="963"/>
                      <a:pt x="12236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3" name="Google Shape;653;p4"/>
              <p:cNvSpPr/>
              <p:nvPr/>
            </p:nvSpPr>
            <p:spPr>
              <a:xfrm>
                <a:off x="3719561" y="2265611"/>
                <a:ext cx="32751" cy="37085"/>
              </a:xfrm>
              <a:custGeom>
                <a:rect b="b" l="l" r="r" t="t"/>
                <a:pathLst>
                  <a:path extrusionOk="0" h="37085" w="32751">
                    <a:moveTo>
                      <a:pt x="32751" y="26490"/>
                    </a:moveTo>
                    <a:cubicBezTo>
                      <a:pt x="20229" y="30343"/>
                      <a:pt x="11559" y="33233"/>
                      <a:pt x="0" y="37086"/>
                    </a:cubicBezTo>
                    <a:cubicBezTo>
                      <a:pt x="0" y="23600"/>
                      <a:pt x="0" y="12523"/>
                      <a:pt x="0" y="0"/>
                    </a:cubicBezTo>
                    <a:cubicBezTo>
                      <a:pt x="17821" y="482"/>
                      <a:pt x="23118" y="12523"/>
                      <a:pt x="32751" y="2649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4" name="Google Shape;654;p4"/>
              <p:cNvSpPr/>
              <p:nvPr/>
            </p:nvSpPr>
            <p:spPr>
              <a:xfrm>
                <a:off x="3511865" y="2189995"/>
                <a:ext cx="14799" cy="58277"/>
              </a:xfrm>
              <a:custGeom>
                <a:rect b="b" l="l" r="r" t="t"/>
                <a:pathLst>
                  <a:path extrusionOk="0" h="58277" w="14799">
                    <a:moveTo>
                      <a:pt x="9263" y="58278"/>
                    </a:moveTo>
                    <a:cubicBezTo>
                      <a:pt x="-2296" y="43829"/>
                      <a:pt x="-2778" y="16376"/>
                      <a:pt x="6373" y="0"/>
                    </a:cubicBezTo>
                    <a:cubicBezTo>
                      <a:pt x="16006" y="9633"/>
                      <a:pt x="17932" y="35641"/>
                      <a:pt x="9263" y="58278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5" name="Google Shape;655;p4"/>
              <p:cNvSpPr/>
              <p:nvPr/>
            </p:nvSpPr>
            <p:spPr>
              <a:xfrm>
                <a:off x="3511989" y="2101856"/>
                <a:ext cx="13776" cy="56832"/>
              </a:xfrm>
              <a:custGeom>
                <a:rect b="b" l="l" r="r" t="t"/>
                <a:pathLst>
                  <a:path extrusionOk="0" h="56832" w="13776">
                    <a:moveTo>
                      <a:pt x="8176" y="56833"/>
                    </a:moveTo>
                    <a:cubicBezTo>
                      <a:pt x="-3865" y="41421"/>
                      <a:pt x="951" y="24563"/>
                      <a:pt x="951" y="8188"/>
                    </a:cubicBezTo>
                    <a:cubicBezTo>
                      <a:pt x="951" y="5298"/>
                      <a:pt x="5768" y="2408"/>
                      <a:pt x="11066" y="0"/>
                    </a:cubicBezTo>
                    <a:cubicBezTo>
                      <a:pt x="13955" y="19265"/>
                      <a:pt x="16364" y="38049"/>
                      <a:pt x="8176" y="56833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6" name="Google Shape;656;p4"/>
              <p:cNvSpPr/>
              <p:nvPr/>
            </p:nvSpPr>
            <p:spPr>
              <a:xfrm>
                <a:off x="3511849" y="1921242"/>
                <a:ext cx="14879" cy="60686"/>
              </a:xfrm>
              <a:custGeom>
                <a:rect b="b" l="l" r="r" t="t"/>
                <a:pathLst>
                  <a:path extrusionOk="0" h="60686" w="14879">
                    <a:moveTo>
                      <a:pt x="5907" y="60686"/>
                    </a:moveTo>
                    <a:cubicBezTo>
                      <a:pt x="3981" y="55870"/>
                      <a:pt x="128" y="51053"/>
                      <a:pt x="609" y="46719"/>
                    </a:cubicBezTo>
                    <a:cubicBezTo>
                      <a:pt x="2054" y="32270"/>
                      <a:pt x="-5170" y="16376"/>
                      <a:pt x="8797" y="0"/>
                    </a:cubicBezTo>
                    <a:cubicBezTo>
                      <a:pt x="18430" y="21674"/>
                      <a:pt x="14095" y="40457"/>
                      <a:pt x="12650" y="58760"/>
                    </a:cubicBezTo>
                    <a:cubicBezTo>
                      <a:pt x="10242" y="59241"/>
                      <a:pt x="8315" y="59723"/>
                      <a:pt x="5907" y="60686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7" name="Google Shape;657;p4"/>
              <p:cNvSpPr/>
              <p:nvPr/>
            </p:nvSpPr>
            <p:spPr>
              <a:xfrm>
                <a:off x="3515302" y="1837920"/>
                <a:ext cx="26378" cy="53943"/>
              </a:xfrm>
              <a:custGeom>
                <a:rect b="b" l="l" r="r" t="t"/>
                <a:pathLst>
                  <a:path extrusionOk="0" h="53943" w="26378">
                    <a:moveTo>
                      <a:pt x="25091" y="0"/>
                    </a:moveTo>
                    <a:cubicBezTo>
                      <a:pt x="25573" y="4335"/>
                      <a:pt x="27018" y="9151"/>
                      <a:pt x="26055" y="13004"/>
                    </a:cubicBezTo>
                    <a:cubicBezTo>
                      <a:pt x="22683" y="24082"/>
                      <a:pt x="18830" y="35641"/>
                      <a:pt x="14014" y="46237"/>
                    </a:cubicBezTo>
                    <a:cubicBezTo>
                      <a:pt x="12569" y="49608"/>
                      <a:pt x="8234" y="51053"/>
                      <a:pt x="4863" y="53943"/>
                    </a:cubicBezTo>
                    <a:cubicBezTo>
                      <a:pt x="2936" y="50572"/>
                      <a:pt x="-435" y="46237"/>
                      <a:pt x="47" y="43347"/>
                    </a:cubicBezTo>
                    <a:cubicBezTo>
                      <a:pt x="2455" y="26972"/>
                      <a:pt x="8234" y="12041"/>
                      <a:pt x="19312" y="0"/>
                    </a:cubicBezTo>
                    <a:cubicBezTo>
                      <a:pt x="21238" y="0"/>
                      <a:pt x="23165" y="0"/>
                      <a:pt x="25091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8" name="Google Shape;658;p4"/>
              <p:cNvSpPr/>
              <p:nvPr/>
            </p:nvSpPr>
            <p:spPr>
              <a:xfrm>
                <a:off x="3512502" y="2365310"/>
                <a:ext cx="16585" cy="63575"/>
              </a:xfrm>
              <a:custGeom>
                <a:rect b="b" l="l" r="r" t="t"/>
                <a:pathLst>
                  <a:path extrusionOk="0" h="63575" w="16585">
                    <a:moveTo>
                      <a:pt x="13442" y="63576"/>
                    </a:moveTo>
                    <a:cubicBezTo>
                      <a:pt x="-3897" y="39494"/>
                      <a:pt x="-4379" y="14449"/>
                      <a:pt x="11515" y="0"/>
                    </a:cubicBezTo>
                    <a:cubicBezTo>
                      <a:pt x="13442" y="21192"/>
                      <a:pt x="20666" y="39494"/>
                      <a:pt x="13442" y="63576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59" name="Google Shape;659;p4"/>
              <p:cNvSpPr/>
              <p:nvPr/>
            </p:nvSpPr>
            <p:spPr>
              <a:xfrm>
                <a:off x="3535210" y="2450078"/>
                <a:ext cx="51420" cy="41326"/>
              </a:xfrm>
              <a:custGeom>
                <a:rect b="b" l="l" r="r" t="t"/>
                <a:pathLst>
                  <a:path extrusionOk="0" h="41326" w="51420">
                    <a:moveTo>
                      <a:pt x="51420" y="37086"/>
                    </a:moveTo>
                    <a:cubicBezTo>
                      <a:pt x="44677" y="39494"/>
                      <a:pt x="40343" y="42384"/>
                      <a:pt x="38416" y="40939"/>
                    </a:cubicBezTo>
                    <a:cubicBezTo>
                      <a:pt x="26375" y="32270"/>
                      <a:pt x="14816" y="23119"/>
                      <a:pt x="3738" y="13486"/>
                    </a:cubicBezTo>
                    <a:cubicBezTo>
                      <a:pt x="-2523" y="8188"/>
                      <a:pt x="-596" y="3372"/>
                      <a:pt x="7110" y="0"/>
                    </a:cubicBezTo>
                    <a:cubicBezTo>
                      <a:pt x="20596" y="11559"/>
                      <a:pt x="34081" y="23119"/>
                      <a:pt x="51420" y="37086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0" name="Google Shape;660;p4"/>
              <p:cNvSpPr/>
              <p:nvPr/>
            </p:nvSpPr>
            <p:spPr>
              <a:xfrm>
                <a:off x="4075008" y="2355196"/>
                <a:ext cx="16210" cy="60204"/>
              </a:xfrm>
              <a:custGeom>
                <a:rect b="b" l="l" r="r" t="t"/>
                <a:pathLst>
                  <a:path extrusionOk="0" h="60204" w="16210">
                    <a:moveTo>
                      <a:pt x="4816" y="60204"/>
                    </a:moveTo>
                    <a:cubicBezTo>
                      <a:pt x="2890" y="40939"/>
                      <a:pt x="963" y="26008"/>
                      <a:pt x="0" y="10596"/>
                    </a:cubicBezTo>
                    <a:cubicBezTo>
                      <a:pt x="0" y="7225"/>
                      <a:pt x="3853" y="3853"/>
                      <a:pt x="6261" y="0"/>
                    </a:cubicBezTo>
                    <a:cubicBezTo>
                      <a:pt x="9633" y="2408"/>
                      <a:pt x="15412" y="4816"/>
                      <a:pt x="15412" y="7225"/>
                    </a:cubicBezTo>
                    <a:cubicBezTo>
                      <a:pt x="16376" y="22637"/>
                      <a:pt x="16376" y="38049"/>
                      <a:pt x="15894" y="53462"/>
                    </a:cubicBezTo>
                    <a:cubicBezTo>
                      <a:pt x="15894" y="55388"/>
                      <a:pt x="10596" y="57315"/>
                      <a:pt x="4816" y="60204"/>
                    </a:cubicBezTo>
                    <a:close/>
                  </a:path>
                </a:pathLst>
              </a:custGeom>
              <a:solidFill>
                <a:srgbClr val="DF1E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1" name="Google Shape;661;p4"/>
              <p:cNvSpPr/>
              <p:nvPr/>
            </p:nvSpPr>
            <p:spPr>
              <a:xfrm>
                <a:off x="3561296" y="1792790"/>
                <a:ext cx="57603" cy="28271"/>
              </a:xfrm>
              <a:custGeom>
                <a:rect b="b" l="l" r="r" t="t"/>
                <a:pathLst>
                  <a:path extrusionOk="0" h="28271" w="57603">
                    <a:moveTo>
                      <a:pt x="57604" y="4190"/>
                    </a:moveTo>
                    <a:cubicBezTo>
                      <a:pt x="38820" y="17194"/>
                      <a:pt x="19555" y="18639"/>
                      <a:pt x="3661" y="28272"/>
                    </a:cubicBezTo>
                    <a:cubicBezTo>
                      <a:pt x="-3564" y="19121"/>
                      <a:pt x="1252" y="14786"/>
                      <a:pt x="6550" y="12378"/>
                    </a:cubicBezTo>
                    <a:cubicBezTo>
                      <a:pt x="21481" y="5635"/>
                      <a:pt x="34967" y="-6406"/>
                      <a:pt x="57604" y="419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662" name="Google Shape;662;p4"/>
            <p:cNvGrpSpPr/>
            <p:nvPr/>
          </p:nvGrpSpPr>
          <p:grpSpPr>
            <a:xfrm>
              <a:off x="5945234" y="1787667"/>
              <a:ext cx="585668" cy="717317"/>
              <a:chOff x="5945234" y="1787667"/>
              <a:chExt cx="585668" cy="717317"/>
            </a:xfrm>
          </p:grpSpPr>
          <p:sp>
            <p:nvSpPr>
              <p:cNvPr id="663" name="Google Shape;663;p4"/>
              <p:cNvSpPr/>
              <p:nvPr/>
            </p:nvSpPr>
            <p:spPr>
              <a:xfrm>
                <a:off x="6298716" y="1839221"/>
                <a:ext cx="178806" cy="615587"/>
              </a:xfrm>
              <a:custGeom>
                <a:rect b="b" l="l" r="r" t="t"/>
                <a:pathLst>
                  <a:path extrusionOk="0" h="615587" w="178806">
                    <a:moveTo>
                      <a:pt x="16857" y="311280"/>
                    </a:moveTo>
                    <a:cubicBezTo>
                      <a:pt x="28898" y="326692"/>
                      <a:pt x="40939" y="341623"/>
                      <a:pt x="52980" y="357035"/>
                    </a:cubicBezTo>
                    <a:cubicBezTo>
                      <a:pt x="54425" y="356553"/>
                      <a:pt x="55870" y="356072"/>
                      <a:pt x="57315" y="355108"/>
                    </a:cubicBezTo>
                    <a:cubicBezTo>
                      <a:pt x="57315" y="347884"/>
                      <a:pt x="57315" y="340659"/>
                      <a:pt x="57315" y="333435"/>
                    </a:cubicBezTo>
                    <a:cubicBezTo>
                      <a:pt x="57315" y="247222"/>
                      <a:pt x="57315" y="161009"/>
                      <a:pt x="57315" y="74797"/>
                    </a:cubicBezTo>
                    <a:cubicBezTo>
                      <a:pt x="57315" y="53123"/>
                      <a:pt x="61649" y="33858"/>
                      <a:pt x="77543" y="17482"/>
                    </a:cubicBezTo>
                    <a:cubicBezTo>
                      <a:pt x="95845" y="-820"/>
                      <a:pt x="117519" y="-3710"/>
                      <a:pt x="139674" y="3997"/>
                    </a:cubicBezTo>
                    <a:cubicBezTo>
                      <a:pt x="161829" y="11221"/>
                      <a:pt x="173870" y="29523"/>
                      <a:pt x="178205" y="52642"/>
                    </a:cubicBezTo>
                    <a:cubicBezTo>
                      <a:pt x="179168" y="56976"/>
                      <a:pt x="178686" y="61793"/>
                      <a:pt x="178686" y="66127"/>
                    </a:cubicBezTo>
                    <a:cubicBezTo>
                      <a:pt x="178686" y="226994"/>
                      <a:pt x="178686" y="388341"/>
                      <a:pt x="178686" y="549207"/>
                    </a:cubicBezTo>
                    <a:cubicBezTo>
                      <a:pt x="178686" y="570881"/>
                      <a:pt x="171943" y="589183"/>
                      <a:pt x="155086" y="602187"/>
                    </a:cubicBezTo>
                    <a:cubicBezTo>
                      <a:pt x="127633" y="623861"/>
                      <a:pt x="93437" y="619044"/>
                      <a:pt x="70319" y="589183"/>
                    </a:cubicBezTo>
                    <a:cubicBezTo>
                      <a:pt x="46237" y="557877"/>
                      <a:pt x="23600" y="525126"/>
                      <a:pt x="0" y="493338"/>
                    </a:cubicBezTo>
                    <a:cubicBezTo>
                      <a:pt x="9633" y="488521"/>
                      <a:pt x="6743" y="479370"/>
                      <a:pt x="6743" y="471664"/>
                    </a:cubicBezTo>
                    <a:cubicBezTo>
                      <a:pt x="6743" y="429280"/>
                      <a:pt x="7225" y="386896"/>
                      <a:pt x="6743" y="344031"/>
                    </a:cubicBezTo>
                    <a:cubicBezTo>
                      <a:pt x="6743" y="331990"/>
                      <a:pt x="9151" y="320912"/>
                      <a:pt x="16857" y="31128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4" name="Google Shape;664;p4"/>
              <p:cNvSpPr/>
              <p:nvPr/>
            </p:nvSpPr>
            <p:spPr>
              <a:xfrm>
                <a:off x="5999407" y="1840320"/>
                <a:ext cx="140851" cy="613037"/>
              </a:xfrm>
              <a:custGeom>
                <a:rect b="b" l="l" r="r" t="t"/>
                <a:pathLst>
                  <a:path extrusionOk="0" h="613037" w="140851">
                    <a:moveTo>
                      <a:pt x="130256" y="258646"/>
                    </a:moveTo>
                    <a:cubicBezTo>
                      <a:pt x="127847" y="257201"/>
                      <a:pt x="124957" y="255756"/>
                      <a:pt x="121586" y="254311"/>
                    </a:cubicBezTo>
                    <a:cubicBezTo>
                      <a:pt x="114843" y="260573"/>
                      <a:pt x="118215" y="268761"/>
                      <a:pt x="118215" y="275503"/>
                    </a:cubicBezTo>
                    <a:cubicBezTo>
                      <a:pt x="118215" y="363161"/>
                      <a:pt x="117733" y="450818"/>
                      <a:pt x="118215" y="538476"/>
                    </a:cubicBezTo>
                    <a:cubicBezTo>
                      <a:pt x="118215" y="559668"/>
                      <a:pt x="114361" y="578452"/>
                      <a:pt x="98949" y="593864"/>
                    </a:cubicBezTo>
                    <a:cubicBezTo>
                      <a:pt x="83055" y="610240"/>
                      <a:pt x="63790" y="617464"/>
                      <a:pt x="42116" y="610240"/>
                    </a:cubicBezTo>
                    <a:cubicBezTo>
                      <a:pt x="17553" y="601570"/>
                      <a:pt x="2622" y="583750"/>
                      <a:pt x="214" y="557260"/>
                    </a:cubicBezTo>
                    <a:cubicBezTo>
                      <a:pt x="-268" y="553407"/>
                      <a:pt x="214" y="549554"/>
                      <a:pt x="214" y="546182"/>
                    </a:cubicBezTo>
                    <a:cubicBezTo>
                      <a:pt x="214" y="386279"/>
                      <a:pt x="214" y="226858"/>
                      <a:pt x="214" y="66955"/>
                    </a:cubicBezTo>
                    <a:cubicBezTo>
                      <a:pt x="214" y="46245"/>
                      <a:pt x="5994" y="28906"/>
                      <a:pt x="21406" y="14939"/>
                    </a:cubicBezTo>
                    <a:cubicBezTo>
                      <a:pt x="44043" y="-5290"/>
                      <a:pt x="75349" y="-5290"/>
                      <a:pt x="96059" y="16865"/>
                    </a:cubicBezTo>
                    <a:cubicBezTo>
                      <a:pt x="112435" y="34204"/>
                      <a:pt x="126402" y="53951"/>
                      <a:pt x="140851" y="72735"/>
                    </a:cubicBezTo>
                    <a:cubicBezTo>
                      <a:pt x="127366" y="75143"/>
                      <a:pt x="131219" y="85739"/>
                      <a:pt x="131219" y="93927"/>
                    </a:cubicBezTo>
                    <a:cubicBezTo>
                      <a:pt x="130737" y="148833"/>
                      <a:pt x="130737" y="203740"/>
                      <a:pt x="130256" y="258646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5" name="Google Shape;665;p4"/>
              <p:cNvSpPr/>
              <p:nvPr/>
            </p:nvSpPr>
            <p:spPr>
              <a:xfrm>
                <a:off x="6129662" y="1912573"/>
                <a:ext cx="185429" cy="419985"/>
              </a:xfrm>
              <a:custGeom>
                <a:rect b="b" l="l" r="r" t="t"/>
                <a:pathLst>
                  <a:path extrusionOk="0" h="419985" w="185429">
                    <a:moveTo>
                      <a:pt x="0" y="186393"/>
                    </a:moveTo>
                    <a:cubicBezTo>
                      <a:pt x="0" y="131486"/>
                      <a:pt x="482" y="76580"/>
                      <a:pt x="963" y="21192"/>
                    </a:cubicBezTo>
                    <a:cubicBezTo>
                      <a:pt x="963" y="13004"/>
                      <a:pt x="-2890" y="2408"/>
                      <a:pt x="10596" y="0"/>
                    </a:cubicBezTo>
                    <a:cubicBezTo>
                      <a:pt x="23118" y="17339"/>
                      <a:pt x="35159" y="35641"/>
                      <a:pt x="48163" y="52498"/>
                    </a:cubicBezTo>
                    <a:cubicBezTo>
                      <a:pt x="65021" y="75135"/>
                      <a:pt x="83323" y="96809"/>
                      <a:pt x="100180" y="119445"/>
                    </a:cubicBezTo>
                    <a:cubicBezTo>
                      <a:pt x="127633" y="156050"/>
                      <a:pt x="154605" y="192654"/>
                      <a:pt x="181576" y="229740"/>
                    </a:cubicBezTo>
                    <a:cubicBezTo>
                      <a:pt x="183503" y="232148"/>
                      <a:pt x="184466" y="235038"/>
                      <a:pt x="185429" y="237446"/>
                    </a:cubicBezTo>
                    <a:cubicBezTo>
                      <a:pt x="177723" y="247079"/>
                      <a:pt x="175315" y="258156"/>
                      <a:pt x="175315" y="270679"/>
                    </a:cubicBezTo>
                    <a:cubicBezTo>
                      <a:pt x="175797" y="313063"/>
                      <a:pt x="175797" y="355447"/>
                      <a:pt x="175315" y="398312"/>
                    </a:cubicBezTo>
                    <a:cubicBezTo>
                      <a:pt x="175315" y="406018"/>
                      <a:pt x="178205" y="415169"/>
                      <a:pt x="168572" y="419986"/>
                    </a:cubicBezTo>
                    <a:cubicBezTo>
                      <a:pt x="130523" y="368932"/>
                      <a:pt x="92474" y="318361"/>
                      <a:pt x="54906" y="267307"/>
                    </a:cubicBezTo>
                    <a:cubicBezTo>
                      <a:pt x="36123" y="241299"/>
                      <a:pt x="18784" y="213364"/>
                      <a:pt x="0" y="186393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6" name="Google Shape;666;p4"/>
              <p:cNvSpPr/>
              <p:nvPr/>
            </p:nvSpPr>
            <p:spPr>
              <a:xfrm>
                <a:off x="6511117" y="2229924"/>
                <a:ext cx="17538" cy="57414"/>
              </a:xfrm>
              <a:custGeom>
                <a:rect b="b" l="l" r="r" t="t"/>
                <a:pathLst>
                  <a:path extrusionOk="0" h="57414" w="17538">
                    <a:moveTo>
                      <a:pt x="0" y="28463"/>
                    </a:moveTo>
                    <a:cubicBezTo>
                      <a:pt x="482" y="22202"/>
                      <a:pt x="482" y="14014"/>
                      <a:pt x="1927" y="6308"/>
                    </a:cubicBezTo>
                    <a:cubicBezTo>
                      <a:pt x="2408" y="3900"/>
                      <a:pt x="6743" y="1010"/>
                      <a:pt x="10114" y="47"/>
                    </a:cubicBezTo>
                    <a:cubicBezTo>
                      <a:pt x="12041" y="-435"/>
                      <a:pt x="16857" y="2937"/>
                      <a:pt x="16857" y="4381"/>
                    </a:cubicBezTo>
                    <a:cubicBezTo>
                      <a:pt x="17339" y="20757"/>
                      <a:pt x="17821" y="36651"/>
                      <a:pt x="17339" y="53027"/>
                    </a:cubicBezTo>
                    <a:cubicBezTo>
                      <a:pt x="17339" y="54953"/>
                      <a:pt x="11559" y="57843"/>
                      <a:pt x="8670" y="57361"/>
                    </a:cubicBezTo>
                    <a:cubicBezTo>
                      <a:pt x="5780" y="56880"/>
                      <a:pt x="1927" y="53508"/>
                      <a:pt x="1445" y="50618"/>
                    </a:cubicBezTo>
                    <a:cubicBezTo>
                      <a:pt x="0" y="43875"/>
                      <a:pt x="482" y="37132"/>
                      <a:pt x="0" y="28463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7" name="Google Shape;667;p4"/>
              <p:cNvSpPr/>
              <p:nvPr/>
            </p:nvSpPr>
            <p:spPr>
              <a:xfrm>
                <a:off x="6512037" y="2316146"/>
                <a:ext cx="18178" cy="56906"/>
              </a:xfrm>
              <a:custGeom>
                <a:rect b="b" l="l" r="r" t="t"/>
                <a:pathLst>
                  <a:path extrusionOk="0" h="56906" w="18178">
                    <a:moveTo>
                      <a:pt x="17864" y="29898"/>
                    </a:moveTo>
                    <a:cubicBezTo>
                      <a:pt x="17864" y="36641"/>
                      <a:pt x="18345" y="43384"/>
                      <a:pt x="17382" y="50127"/>
                    </a:cubicBezTo>
                    <a:cubicBezTo>
                      <a:pt x="16901" y="53017"/>
                      <a:pt x="12566" y="57352"/>
                      <a:pt x="10158" y="56870"/>
                    </a:cubicBezTo>
                    <a:cubicBezTo>
                      <a:pt x="6786" y="56388"/>
                      <a:pt x="525" y="53017"/>
                      <a:pt x="525" y="50609"/>
                    </a:cubicBezTo>
                    <a:cubicBezTo>
                      <a:pt x="-438" y="35678"/>
                      <a:pt x="44" y="20747"/>
                      <a:pt x="1007" y="6298"/>
                    </a:cubicBezTo>
                    <a:cubicBezTo>
                      <a:pt x="1007" y="3890"/>
                      <a:pt x="6786" y="-445"/>
                      <a:pt x="8713" y="37"/>
                    </a:cubicBezTo>
                    <a:cubicBezTo>
                      <a:pt x="12085" y="1482"/>
                      <a:pt x="16901" y="4853"/>
                      <a:pt x="17382" y="8225"/>
                    </a:cubicBezTo>
                    <a:cubicBezTo>
                      <a:pt x="18827" y="14486"/>
                      <a:pt x="17864" y="22192"/>
                      <a:pt x="17864" y="29898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8" name="Google Shape;668;p4"/>
              <p:cNvSpPr/>
              <p:nvPr/>
            </p:nvSpPr>
            <p:spPr>
              <a:xfrm>
                <a:off x="6151292" y="2273318"/>
                <a:ext cx="19068" cy="60686"/>
              </a:xfrm>
              <a:custGeom>
                <a:rect b="b" l="l" r="r" t="t"/>
                <a:pathLst>
                  <a:path extrusionOk="0" h="60686" w="19068">
                    <a:moveTo>
                      <a:pt x="9676" y="0"/>
                    </a:moveTo>
                    <a:cubicBezTo>
                      <a:pt x="13529" y="4335"/>
                      <a:pt x="18346" y="7706"/>
                      <a:pt x="18346" y="11078"/>
                    </a:cubicBezTo>
                    <a:cubicBezTo>
                      <a:pt x="19309" y="24563"/>
                      <a:pt x="19309" y="38049"/>
                      <a:pt x="18346" y="51053"/>
                    </a:cubicBezTo>
                    <a:cubicBezTo>
                      <a:pt x="17864" y="54425"/>
                      <a:pt x="12084" y="57315"/>
                      <a:pt x="8231" y="60686"/>
                    </a:cubicBezTo>
                    <a:cubicBezTo>
                      <a:pt x="5823" y="57315"/>
                      <a:pt x="1007" y="54425"/>
                      <a:pt x="525" y="51053"/>
                    </a:cubicBezTo>
                    <a:cubicBezTo>
                      <a:pt x="-438" y="37567"/>
                      <a:pt x="44" y="24082"/>
                      <a:pt x="1007" y="11078"/>
                    </a:cubicBezTo>
                    <a:cubicBezTo>
                      <a:pt x="1488" y="7706"/>
                      <a:pt x="5823" y="4335"/>
                      <a:pt x="9676" y="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69" name="Google Shape;669;p4"/>
              <p:cNvSpPr/>
              <p:nvPr/>
            </p:nvSpPr>
            <p:spPr>
              <a:xfrm>
                <a:off x="6150723" y="2361423"/>
                <a:ext cx="18433" cy="57401"/>
              </a:xfrm>
              <a:custGeom>
                <a:rect b="b" l="l" r="r" t="t"/>
                <a:pathLst>
                  <a:path extrusionOk="0" h="57401" w="18433">
                    <a:moveTo>
                      <a:pt x="613" y="32303"/>
                    </a:moveTo>
                    <a:cubicBezTo>
                      <a:pt x="1095" y="24115"/>
                      <a:pt x="613" y="15928"/>
                      <a:pt x="2058" y="7740"/>
                    </a:cubicBezTo>
                    <a:cubicBezTo>
                      <a:pt x="2539" y="4850"/>
                      <a:pt x="7356" y="997"/>
                      <a:pt x="11209" y="34"/>
                    </a:cubicBezTo>
                    <a:cubicBezTo>
                      <a:pt x="13135" y="-448"/>
                      <a:pt x="18433" y="4368"/>
                      <a:pt x="18433" y="6776"/>
                    </a:cubicBezTo>
                    <a:cubicBezTo>
                      <a:pt x="17952" y="22189"/>
                      <a:pt x="16988" y="37601"/>
                      <a:pt x="15544" y="53013"/>
                    </a:cubicBezTo>
                    <a:cubicBezTo>
                      <a:pt x="15544" y="54940"/>
                      <a:pt x="9282" y="57830"/>
                      <a:pt x="6874" y="57348"/>
                    </a:cubicBezTo>
                    <a:cubicBezTo>
                      <a:pt x="3984" y="56867"/>
                      <a:pt x="613" y="52532"/>
                      <a:pt x="131" y="49642"/>
                    </a:cubicBezTo>
                    <a:cubicBezTo>
                      <a:pt x="-350" y="43862"/>
                      <a:pt x="613" y="38083"/>
                      <a:pt x="1095" y="31822"/>
                    </a:cubicBezTo>
                    <a:cubicBezTo>
                      <a:pt x="1095" y="32303"/>
                      <a:pt x="613" y="32303"/>
                      <a:pt x="613" y="32303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0" name="Google Shape;670;p4"/>
              <p:cNvSpPr/>
              <p:nvPr/>
            </p:nvSpPr>
            <p:spPr>
              <a:xfrm>
                <a:off x="6511839" y="1887976"/>
                <a:ext cx="19024" cy="56425"/>
              </a:xfrm>
              <a:custGeom>
                <a:rect b="b" l="l" r="r" t="t"/>
                <a:pathLst>
                  <a:path extrusionOk="0" h="56425" w="19024">
                    <a:moveTo>
                      <a:pt x="19024" y="28450"/>
                    </a:moveTo>
                    <a:cubicBezTo>
                      <a:pt x="18543" y="36156"/>
                      <a:pt x="19024" y="43862"/>
                      <a:pt x="17098" y="50605"/>
                    </a:cubicBezTo>
                    <a:cubicBezTo>
                      <a:pt x="16616" y="53013"/>
                      <a:pt x="11318" y="56866"/>
                      <a:pt x="9392" y="56385"/>
                    </a:cubicBezTo>
                    <a:cubicBezTo>
                      <a:pt x="6021" y="55422"/>
                      <a:pt x="1204" y="51568"/>
                      <a:pt x="723" y="48679"/>
                    </a:cubicBezTo>
                    <a:cubicBezTo>
                      <a:pt x="-241" y="34711"/>
                      <a:pt x="-241" y="20744"/>
                      <a:pt x="723" y="6776"/>
                    </a:cubicBezTo>
                    <a:cubicBezTo>
                      <a:pt x="723" y="4368"/>
                      <a:pt x="5539" y="-448"/>
                      <a:pt x="7466" y="34"/>
                    </a:cubicBezTo>
                    <a:cubicBezTo>
                      <a:pt x="11318" y="997"/>
                      <a:pt x="16135" y="3887"/>
                      <a:pt x="17098" y="6776"/>
                    </a:cubicBezTo>
                    <a:cubicBezTo>
                      <a:pt x="19024" y="13519"/>
                      <a:pt x="18543" y="21226"/>
                      <a:pt x="19024" y="2845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1" name="Google Shape;671;p4"/>
              <p:cNvSpPr/>
              <p:nvPr/>
            </p:nvSpPr>
            <p:spPr>
              <a:xfrm>
                <a:off x="6511839" y="2144688"/>
                <a:ext cx="18375" cy="56418"/>
              </a:xfrm>
              <a:custGeom>
                <a:rect b="b" l="l" r="r" t="t"/>
                <a:pathLst>
                  <a:path extrusionOk="0" h="56418" w="18375">
                    <a:moveTo>
                      <a:pt x="18061" y="28450"/>
                    </a:moveTo>
                    <a:cubicBezTo>
                      <a:pt x="18061" y="35193"/>
                      <a:pt x="19024" y="41936"/>
                      <a:pt x="17580" y="48197"/>
                    </a:cubicBezTo>
                    <a:cubicBezTo>
                      <a:pt x="17098" y="51569"/>
                      <a:pt x="12282" y="55903"/>
                      <a:pt x="9392" y="56385"/>
                    </a:cubicBezTo>
                    <a:cubicBezTo>
                      <a:pt x="6502" y="56867"/>
                      <a:pt x="723" y="52050"/>
                      <a:pt x="723" y="49160"/>
                    </a:cubicBezTo>
                    <a:cubicBezTo>
                      <a:pt x="-241" y="35193"/>
                      <a:pt x="-241" y="21225"/>
                      <a:pt x="723" y="7258"/>
                    </a:cubicBezTo>
                    <a:cubicBezTo>
                      <a:pt x="723" y="4368"/>
                      <a:pt x="6502" y="-448"/>
                      <a:pt x="9392" y="34"/>
                    </a:cubicBezTo>
                    <a:cubicBezTo>
                      <a:pt x="12764" y="515"/>
                      <a:pt x="17098" y="4850"/>
                      <a:pt x="17580" y="8221"/>
                    </a:cubicBezTo>
                    <a:cubicBezTo>
                      <a:pt x="19024" y="14483"/>
                      <a:pt x="18061" y="21707"/>
                      <a:pt x="18061" y="2845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2" name="Google Shape;672;p4"/>
              <p:cNvSpPr/>
              <p:nvPr/>
            </p:nvSpPr>
            <p:spPr>
              <a:xfrm>
                <a:off x="6395043" y="1787667"/>
                <a:ext cx="63094" cy="20873"/>
              </a:xfrm>
              <a:custGeom>
                <a:rect b="b" l="l" r="r" t="t"/>
                <a:pathLst>
                  <a:path extrusionOk="0" h="20873" w="63094">
                    <a:moveTo>
                      <a:pt x="63094" y="11241"/>
                    </a:moveTo>
                    <a:cubicBezTo>
                      <a:pt x="55388" y="16057"/>
                      <a:pt x="51535" y="20873"/>
                      <a:pt x="47682" y="20873"/>
                    </a:cubicBezTo>
                    <a:cubicBezTo>
                      <a:pt x="35160" y="20873"/>
                      <a:pt x="22155" y="19910"/>
                      <a:pt x="9633" y="18465"/>
                    </a:cubicBezTo>
                    <a:cubicBezTo>
                      <a:pt x="6261" y="17983"/>
                      <a:pt x="3371" y="13649"/>
                      <a:pt x="0" y="11241"/>
                    </a:cubicBezTo>
                    <a:cubicBezTo>
                      <a:pt x="2890" y="8351"/>
                      <a:pt x="4816" y="3053"/>
                      <a:pt x="8188" y="2571"/>
                    </a:cubicBezTo>
                    <a:cubicBezTo>
                      <a:pt x="25527" y="-2727"/>
                      <a:pt x="42384" y="163"/>
                      <a:pt x="63094" y="11241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3" name="Google Shape;673;p4"/>
              <p:cNvSpPr/>
              <p:nvPr/>
            </p:nvSpPr>
            <p:spPr>
              <a:xfrm>
                <a:off x="6511555" y="1973259"/>
                <a:ext cx="19347" cy="57796"/>
              </a:xfrm>
              <a:custGeom>
                <a:rect b="b" l="l" r="r" t="t"/>
                <a:pathLst>
                  <a:path extrusionOk="0" h="57796" w="19347">
                    <a:moveTo>
                      <a:pt x="18827" y="29861"/>
                    </a:moveTo>
                    <a:cubicBezTo>
                      <a:pt x="18827" y="35641"/>
                      <a:pt x="20272" y="41902"/>
                      <a:pt x="18346" y="47682"/>
                    </a:cubicBezTo>
                    <a:cubicBezTo>
                      <a:pt x="17383" y="51535"/>
                      <a:pt x="12084" y="54425"/>
                      <a:pt x="8713" y="57796"/>
                    </a:cubicBezTo>
                    <a:cubicBezTo>
                      <a:pt x="5823" y="54907"/>
                      <a:pt x="1488" y="52017"/>
                      <a:pt x="1007" y="48645"/>
                    </a:cubicBezTo>
                    <a:cubicBezTo>
                      <a:pt x="43" y="36123"/>
                      <a:pt x="-438" y="23600"/>
                      <a:pt x="525" y="11078"/>
                    </a:cubicBezTo>
                    <a:cubicBezTo>
                      <a:pt x="1007" y="7225"/>
                      <a:pt x="5823" y="3372"/>
                      <a:pt x="8713" y="0"/>
                    </a:cubicBezTo>
                    <a:cubicBezTo>
                      <a:pt x="12084" y="3372"/>
                      <a:pt x="16900" y="6261"/>
                      <a:pt x="17864" y="10596"/>
                    </a:cubicBezTo>
                    <a:cubicBezTo>
                      <a:pt x="19791" y="16376"/>
                      <a:pt x="18827" y="23119"/>
                      <a:pt x="18827" y="29861"/>
                    </a:cubicBezTo>
                    <a:cubicBezTo>
                      <a:pt x="18827" y="29861"/>
                      <a:pt x="18827" y="29861"/>
                      <a:pt x="18827" y="29861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4" name="Google Shape;674;p4"/>
              <p:cNvSpPr/>
              <p:nvPr/>
            </p:nvSpPr>
            <p:spPr>
              <a:xfrm>
                <a:off x="6511545" y="2058953"/>
                <a:ext cx="18596" cy="56906"/>
              </a:xfrm>
              <a:custGeom>
                <a:rect b="b" l="l" r="r" t="t"/>
                <a:pathLst>
                  <a:path extrusionOk="0" h="56906" w="18596">
                    <a:moveTo>
                      <a:pt x="53" y="27490"/>
                    </a:moveTo>
                    <a:cubicBezTo>
                      <a:pt x="53" y="22192"/>
                      <a:pt x="-428" y="14968"/>
                      <a:pt x="1499" y="7743"/>
                    </a:cubicBezTo>
                    <a:cubicBezTo>
                      <a:pt x="1980" y="4372"/>
                      <a:pt x="6796" y="1000"/>
                      <a:pt x="10168" y="37"/>
                    </a:cubicBezTo>
                    <a:cubicBezTo>
                      <a:pt x="12094" y="-445"/>
                      <a:pt x="17393" y="3890"/>
                      <a:pt x="17874" y="6298"/>
                    </a:cubicBezTo>
                    <a:cubicBezTo>
                      <a:pt x="18837" y="21229"/>
                      <a:pt x="18837" y="35678"/>
                      <a:pt x="17874" y="50609"/>
                    </a:cubicBezTo>
                    <a:cubicBezTo>
                      <a:pt x="17874" y="53017"/>
                      <a:pt x="12576" y="57352"/>
                      <a:pt x="10650" y="56870"/>
                    </a:cubicBezTo>
                    <a:cubicBezTo>
                      <a:pt x="7278" y="56388"/>
                      <a:pt x="2462" y="53017"/>
                      <a:pt x="1499" y="49645"/>
                    </a:cubicBezTo>
                    <a:cubicBezTo>
                      <a:pt x="-428" y="42902"/>
                      <a:pt x="53" y="36160"/>
                      <a:pt x="53" y="2749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5" name="Google Shape;675;p4"/>
              <p:cNvSpPr/>
              <p:nvPr/>
            </p:nvSpPr>
            <p:spPr>
              <a:xfrm>
                <a:off x="6294063" y="2399988"/>
                <a:ext cx="39763" cy="53461"/>
              </a:xfrm>
              <a:custGeom>
                <a:rect b="b" l="l" r="r" t="t"/>
                <a:pathLst>
                  <a:path extrusionOk="0" h="53461" w="39763">
                    <a:moveTo>
                      <a:pt x="10915" y="0"/>
                    </a:moveTo>
                    <a:cubicBezTo>
                      <a:pt x="20066" y="11559"/>
                      <a:pt x="29217" y="23600"/>
                      <a:pt x="37405" y="35641"/>
                    </a:cubicBezTo>
                    <a:cubicBezTo>
                      <a:pt x="41258" y="41421"/>
                      <a:pt x="40776" y="41902"/>
                      <a:pt x="33070" y="53462"/>
                    </a:cubicBezTo>
                    <a:cubicBezTo>
                      <a:pt x="18139" y="42865"/>
                      <a:pt x="9470" y="27453"/>
                      <a:pt x="319" y="12523"/>
                    </a:cubicBezTo>
                    <a:cubicBezTo>
                      <a:pt x="-1126" y="10114"/>
                      <a:pt x="2727" y="4335"/>
                      <a:pt x="4172" y="482"/>
                    </a:cubicBezTo>
                    <a:cubicBezTo>
                      <a:pt x="6580" y="0"/>
                      <a:pt x="8507" y="0"/>
                      <a:pt x="10915" y="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6" name="Google Shape;676;p4"/>
              <p:cNvSpPr/>
              <p:nvPr/>
            </p:nvSpPr>
            <p:spPr>
              <a:xfrm>
                <a:off x="6140426" y="1840809"/>
                <a:ext cx="41599" cy="53943"/>
              </a:xfrm>
              <a:custGeom>
                <a:rect b="b" l="l" r="r" t="t"/>
                <a:pathLst>
                  <a:path extrusionOk="0" h="53943" w="41599">
                    <a:moveTo>
                      <a:pt x="11391" y="0"/>
                    </a:moveTo>
                    <a:cubicBezTo>
                      <a:pt x="21024" y="13004"/>
                      <a:pt x="30657" y="25045"/>
                      <a:pt x="39326" y="38049"/>
                    </a:cubicBezTo>
                    <a:cubicBezTo>
                      <a:pt x="44624" y="45755"/>
                      <a:pt x="40289" y="50572"/>
                      <a:pt x="30175" y="53943"/>
                    </a:cubicBezTo>
                    <a:cubicBezTo>
                      <a:pt x="21024" y="41421"/>
                      <a:pt x="10910" y="28417"/>
                      <a:pt x="1759" y="15412"/>
                    </a:cubicBezTo>
                    <a:cubicBezTo>
                      <a:pt x="-2576" y="8669"/>
                      <a:pt x="1277" y="4335"/>
                      <a:pt x="11391" y="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7" name="Google Shape;677;p4"/>
              <p:cNvSpPr/>
              <p:nvPr/>
            </p:nvSpPr>
            <p:spPr>
              <a:xfrm>
                <a:off x="6348204" y="2467875"/>
                <a:ext cx="52211" cy="37108"/>
              </a:xfrm>
              <a:custGeom>
                <a:rect b="b" l="l" r="r" t="t"/>
                <a:pathLst>
                  <a:path extrusionOk="0" h="37108" w="52211">
                    <a:moveTo>
                      <a:pt x="42504" y="37109"/>
                    </a:moveTo>
                    <a:cubicBezTo>
                      <a:pt x="28537" y="28921"/>
                      <a:pt x="14569" y="21215"/>
                      <a:pt x="1084" y="12545"/>
                    </a:cubicBezTo>
                    <a:cubicBezTo>
                      <a:pt x="-361" y="11582"/>
                      <a:pt x="-361" y="4839"/>
                      <a:pt x="1084" y="2913"/>
                    </a:cubicBezTo>
                    <a:cubicBezTo>
                      <a:pt x="2528" y="986"/>
                      <a:pt x="8308" y="-940"/>
                      <a:pt x="10716" y="505"/>
                    </a:cubicBezTo>
                    <a:cubicBezTo>
                      <a:pt x="23239" y="6284"/>
                      <a:pt x="35761" y="12064"/>
                      <a:pt x="48284" y="19288"/>
                    </a:cubicBezTo>
                    <a:cubicBezTo>
                      <a:pt x="50692" y="20733"/>
                      <a:pt x="52618" y="25549"/>
                      <a:pt x="52137" y="28439"/>
                    </a:cubicBezTo>
                    <a:cubicBezTo>
                      <a:pt x="51174" y="30847"/>
                      <a:pt x="47320" y="32774"/>
                      <a:pt x="42504" y="37109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8" name="Google Shape;678;p4"/>
              <p:cNvSpPr/>
              <p:nvPr/>
            </p:nvSpPr>
            <p:spPr>
              <a:xfrm>
                <a:off x="6496079" y="2399988"/>
                <a:ext cx="29678" cy="56387"/>
              </a:xfrm>
              <a:custGeom>
                <a:rect b="b" l="l" r="r" t="t"/>
                <a:pathLst>
                  <a:path extrusionOk="0" h="56387" w="29678">
                    <a:moveTo>
                      <a:pt x="23707" y="0"/>
                    </a:moveTo>
                    <a:cubicBezTo>
                      <a:pt x="34785" y="14931"/>
                      <a:pt x="30450" y="33714"/>
                      <a:pt x="10703" y="56351"/>
                    </a:cubicBezTo>
                    <a:cubicBezTo>
                      <a:pt x="3478" y="56833"/>
                      <a:pt x="-1820" y="52498"/>
                      <a:pt x="589" y="45755"/>
                    </a:cubicBezTo>
                    <a:cubicBezTo>
                      <a:pt x="4924" y="31788"/>
                      <a:pt x="11185" y="18302"/>
                      <a:pt x="16964" y="4816"/>
                    </a:cubicBezTo>
                    <a:cubicBezTo>
                      <a:pt x="17927" y="2890"/>
                      <a:pt x="21299" y="1927"/>
                      <a:pt x="23707" y="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79" name="Google Shape;679;p4"/>
              <p:cNvSpPr/>
              <p:nvPr/>
            </p:nvSpPr>
            <p:spPr>
              <a:xfrm>
                <a:off x="6325590" y="1806116"/>
                <a:ext cx="44408" cy="45771"/>
              </a:xfrm>
              <a:custGeom>
                <a:rect b="b" l="l" r="r" t="t"/>
                <a:pathLst>
                  <a:path extrusionOk="0" h="45771" w="44408">
                    <a:moveTo>
                      <a:pt x="3470" y="45771"/>
                    </a:moveTo>
                    <a:cubicBezTo>
                      <a:pt x="2025" y="40955"/>
                      <a:pt x="-1347" y="35175"/>
                      <a:pt x="580" y="33249"/>
                    </a:cubicBezTo>
                    <a:cubicBezTo>
                      <a:pt x="10694" y="21690"/>
                      <a:pt x="21772" y="10612"/>
                      <a:pt x="32849" y="498"/>
                    </a:cubicBezTo>
                    <a:cubicBezTo>
                      <a:pt x="34294" y="-947"/>
                      <a:pt x="41037" y="979"/>
                      <a:pt x="43927" y="3388"/>
                    </a:cubicBezTo>
                    <a:cubicBezTo>
                      <a:pt x="44890" y="4351"/>
                      <a:pt x="44408" y="10612"/>
                      <a:pt x="42482" y="12539"/>
                    </a:cubicBezTo>
                    <a:cubicBezTo>
                      <a:pt x="32849" y="22653"/>
                      <a:pt x="22735" y="32286"/>
                      <a:pt x="12621" y="41918"/>
                    </a:cubicBezTo>
                    <a:cubicBezTo>
                      <a:pt x="10694" y="43845"/>
                      <a:pt x="8286" y="43845"/>
                      <a:pt x="3470" y="45771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0" name="Google Shape;680;p4"/>
              <p:cNvSpPr/>
              <p:nvPr/>
            </p:nvSpPr>
            <p:spPr>
              <a:xfrm>
                <a:off x="6473068" y="1815517"/>
                <a:ext cx="42989" cy="47448"/>
              </a:xfrm>
              <a:custGeom>
                <a:rect b="b" l="l" r="r" t="t"/>
                <a:pathLst>
                  <a:path extrusionOk="0" h="47448" w="42989">
                    <a:moveTo>
                      <a:pt x="34197" y="47448"/>
                    </a:moveTo>
                    <a:cubicBezTo>
                      <a:pt x="22637" y="32999"/>
                      <a:pt x="11559" y="19032"/>
                      <a:pt x="0" y="4583"/>
                    </a:cubicBezTo>
                    <a:cubicBezTo>
                      <a:pt x="15894" y="-3605"/>
                      <a:pt x="19748" y="-2160"/>
                      <a:pt x="35160" y="19995"/>
                    </a:cubicBezTo>
                    <a:cubicBezTo>
                      <a:pt x="45755" y="34926"/>
                      <a:pt x="45755" y="36852"/>
                      <a:pt x="34197" y="47448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1" name="Google Shape;681;p4"/>
              <p:cNvSpPr/>
              <p:nvPr/>
            </p:nvSpPr>
            <p:spPr>
              <a:xfrm>
                <a:off x="6428276" y="2471270"/>
                <a:ext cx="53486" cy="32406"/>
              </a:xfrm>
              <a:custGeom>
                <a:rect b="b" l="l" r="r" t="t"/>
                <a:pathLst>
                  <a:path extrusionOk="0" h="32406" w="53486">
                    <a:moveTo>
                      <a:pt x="48645" y="0"/>
                    </a:moveTo>
                    <a:cubicBezTo>
                      <a:pt x="56833" y="8669"/>
                      <a:pt x="53461" y="14931"/>
                      <a:pt x="47200" y="18302"/>
                    </a:cubicBezTo>
                    <a:cubicBezTo>
                      <a:pt x="36123" y="24082"/>
                      <a:pt x="24082" y="28898"/>
                      <a:pt x="12041" y="32269"/>
                    </a:cubicBezTo>
                    <a:cubicBezTo>
                      <a:pt x="8669" y="33233"/>
                      <a:pt x="3853" y="28898"/>
                      <a:pt x="0" y="26490"/>
                    </a:cubicBezTo>
                    <a:cubicBezTo>
                      <a:pt x="2408" y="23118"/>
                      <a:pt x="3853" y="17820"/>
                      <a:pt x="6743" y="16376"/>
                    </a:cubicBezTo>
                    <a:cubicBezTo>
                      <a:pt x="20228" y="10114"/>
                      <a:pt x="34196" y="5298"/>
                      <a:pt x="48645" y="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2" name="Google Shape;682;p4"/>
              <p:cNvSpPr/>
              <p:nvPr/>
            </p:nvSpPr>
            <p:spPr>
              <a:xfrm>
                <a:off x="6242848" y="1980484"/>
                <a:ext cx="39184" cy="49608"/>
              </a:xfrm>
              <a:custGeom>
                <a:rect b="b" l="l" r="r" t="t"/>
                <a:pathLst>
                  <a:path extrusionOk="0" h="49608" w="39184">
                    <a:moveTo>
                      <a:pt x="8186" y="0"/>
                    </a:moveTo>
                    <a:cubicBezTo>
                      <a:pt x="9631" y="963"/>
                      <a:pt x="12521" y="1445"/>
                      <a:pt x="14448" y="3853"/>
                    </a:cubicBezTo>
                    <a:cubicBezTo>
                      <a:pt x="22635" y="14449"/>
                      <a:pt x="31305" y="24563"/>
                      <a:pt x="38529" y="36123"/>
                    </a:cubicBezTo>
                    <a:cubicBezTo>
                      <a:pt x="40456" y="39012"/>
                      <a:pt x="37566" y="44792"/>
                      <a:pt x="37084" y="49608"/>
                    </a:cubicBezTo>
                    <a:cubicBezTo>
                      <a:pt x="33231" y="48645"/>
                      <a:pt x="27452" y="49127"/>
                      <a:pt x="25525" y="46237"/>
                    </a:cubicBezTo>
                    <a:cubicBezTo>
                      <a:pt x="16856" y="36123"/>
                      <a:pt x="9149" y="25527"/>
                      <a:pt x="1925" y="13968"/>
                    </a:cubicBezTo>
                    <a:cubicBezTo>
                      <a:pt x="-2410" y="7706"/>
                      <a:pt x="962" y="482"/>
                      <a:pt x="8186" y="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3" name="Google Shape;683;p4"/>
              <p:cNvSpPr/>
              <p:nvPr/>
            </p:nvSpPr>
            <p:spPr>
              <a:xfrm>
                <a:off x="6305751" y="1873561"/>
                <a:ext cx="18635" cy="57796"/>
              </a:xfrm>
              <a:custGeom>
                <a:rect b="b" l="l" r="r" t="t"/>
                <a:pathLst>
                  <a:path extrusionOk="0" h="57796" w="18635">
                    <a:moveTo>
                      <a:pt x="17528" y="27453"/>
                    </a:moveTo>
                    <a:cubicBezTo>
                      <a:pt x="17528" y="35641"/>
                      <a:pt x="18492" y="42865"/>
                      <a:pt x="17047" y="50090"/>
                    </a:cubicBezTo>
                    <a:cubicBezTo>
                      <a:pt x="16565" y="53462"/>
                      <a:pt x="11749" y="57796"/>
                      <a:pt x="8859" y="57796"/>
                    </a:cubicBezTo>
                    <a:cubicBezTo>
                      <a:pt x="5969" y="57796"/>
                      <a:pt x="1153" y="52980"/>
                      <a:pt x="671" y="50090"/>
                    </a:cubicBezTo>
                    <a:cubicBezTo>
                      <a:pt x="-292" y="36604"/>
                      <a:pt x="-292" y="23118"/>
                      <a:pt x="1153" y="10114"/>
                    </a:cubicBezTo>
                    <a:cubicBezTo>
                      <a:pt x="1634" y="6743"/>
                      <a:pt x="7414" y="3371"/>
                      <a:pt x="11267" y="0"/>
                    </a:cubicBezTo>
                    <a:cubicBezTo>
                      <a:pt x="13675" y="3853"/>
                      <a:pt x="17528" y="7706"/>
                      <a:pt x="18010" y="12041"/>
                    </a:cubicBezTo>
                    <a:cubicBezTo>
                      <a:pt x="19455" y="17339"/>
                      <a:pt x="18010" y="22637"/>
                      <a:pt x="17528" y="27453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4" name="Google Shape;684;p4"/>
              <p:cNvSpPr/>
              <p:nvPr/>
            </p:nvSpPr>
            <p:spPr>
              <a:xfrm>
                <a:off x="6243416" y="2330151"/>
                <a:ext cx="38893" cy="50571"/>
              </a:xfrm>
              <a:custGeom>
                <a:rect b="b" l="l" r="r" t="t"/>
                <a:pathLst>
                  <a:path extrusionOk="0" h="50571" w="38893">
                    <a:moveTo>
                      <a:pt x="3284" y="0"/>
                    </a:moveTo>
                    <a:cubicBezTo>
                      <a:pt x="8582" y="2890"/>
                      <a:pt x="11953" y="3372"/>
                      <a:pt x="13398" y="5298"/>
                    </a:cubicBezTo>
                    <a:cubicBezTo>
                      <a:pt x="22067" y="16376"/>
                      <a:pt x="30737" y="26972"/>
                      <a:pt x="38443" y="39012"/>
                    </a:cubicBezTo>
                    <a:cubicBezTo>
                      <a:pt x="39888" y="41421"/>
                      <a:pt x="37480" y="46719"/>
                      <a:pt x="36516" y="50572"/>
                    </a:cubicBezTo>
                    <a:cubicBezTo>
                      <a:pt x="32663" y="49608"/>
                      <a:pt x="26884" y="50572"/>
                      <a:pt x="24957" y="48163"/>
                    </a:cubicBezTo>
                    <a:cubicBezTo>
                      <a:pt x="16288" y="37568"/>
                      <a:pt x="7618" y="26008"/>
                      <a:pt x="394" y="13967"/>
                    </a:cubicBezTo>
                    <a:cubicBezTo>
                      <a:pt x="-1051" y="11078"/>
                      <a:pt x="1839" y="5780"/>
                      <a:pt x="3284" y="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5" name="Google Shape;685;p4"/>
              <p:cNvSpPr/>
              <p:nvPr/>
            </p:nvSpPr>
            <p:spPr>
              <a:xfrm>
                <a:off x="6192091" y="1912630"/>
                <a:ext cx="41122" cy="49572"/>
              </a:xfrm>
              <a:custGeom>
                <a:rect b="b" l="l" r="r" t="t"/>
                <a:pathLst>
                  <a:path extrusionOk="0" h="49572" w="41122">
                    <a:moveTo>
                      <a:pt x="41123" y="37028"/>
                    </a:moveTo>
                    <a:cubicBezTo>
                      <a:pt x="40641" y="48106"/>
                      <a:pt x="31972" y="52441"/>
                      <a:pt x="27637" y="47625"/>
                    </a:cubicBezTo>
                    <a:cubicBezTo>
                      <a:pt x="17523" y="35584"/>
                      <a:pt x="8372" y="23061"/>
                      <a:pt x="666" y="9575"/>
                    </a:cubicBezTo>
                    <a:cubicBezTo>
                      <a:pt x="-2224" y="4277"/>
                      <a:pt x="5000" y="-2465"/>
                      <a:pt x="8853" y="906"/>
                    </a:cubicBezTo>
                    <a:cubicBezTo>
                      <a:pt x="21376" y="12465"/>
                      <a:pt x="31972" y="26433"/>
                      <a:pt x="41123" y="37028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6" name="Google Shape;686;p4"/>
              <p:cNvSpPr/>
              <p:nvPr/>
            </p:nvSpPr>
            <p:spPr>
              <a:xfrm>
                <a:off x="6306543" y="1960737"/>
                <a:ext cx="17218" cy="56869"/>
              </a:xfrm>
              <a:custGeom>
                <a:rect b="b" l="l" r="r" t="t"/>
                <a:pathLst>
                  <a:path extrusionOk="0" h="56869" w="17218">
                    <a:moveTo>
                      <a:pt x="16737" y="29861"/>
                    </a:moveTo>
                    <a:cubicBezTo>
                      <a:pt x="16737" y="36604"/>
                      <a:pt x="17700" y="43347"/>
                      <a:pt x="16255" y="49608"/>
                    </a:cubicBezTo>
                    <a:cubicBezTo>
                      <a:pt x="15774" y="52498"/>
                      <a:pt x="10957" y="55870"/>
                      <a:pt x="7586" y="56833"/>
                    </a:cubicBezTo>
                    <a:cubicBezTo>
                      <a:pt x="5659" y="57315"/>
                      <a:pt x="843" y="52980"/>
                      <a:pt x="361" y="50572"/>
                    </a:cubicBezTo>
                    <a:cubicBezTo>
                      <a:pt x="-120" y="35641"/>
                      <a:pt x="-120" y="20710"/>
                      <a:pt x="361" y="6261"/>
                    </a:cubicBezTo>
                    <a:cubicBezTo>
                      <a:pt x="361" y="3853"/>
                      <a:pt x="5178" y="0"/>
                      <a:pt x="7586" y="0"/>
                    </a:cubicBezTo>
                    <a:cubicBezTo>
                      <a:pt x="10476" y="0"/>
                      <a:pt x="14810" y="3371"/>
                      <a:pt x="15292" y="5780"/>
                    </a:cubicBezTo>
                    <a:cubicBezTo>
                      <a:pt x="16737" y="13967"/>
                      <a:pt x="16737" y="22155"/>
                      <a:pt x="17219" y="30343"/>
                    </a:cubicBezTo>
                    <a:cubicBezTo>
                      <a:pt x="17219" y="29861"/>
                      <a:pt x="17219" y="29861"/>
                      <a:pt x="16737" y="29861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7" name="Google Shape;687;p4"/>
              <p:cNvSpPr/>
              <p:nvPr/>
            </p:nvSpPr>
            <p:spPr>
              <a:xfrm>
                <a:off x="6193144" y="2264090"/>
                <a:ext cx="39129" cy="49112"/>
              </a:xfrm>
              <a:custGeom>
                <a:rect b="b" l="l" r="r" t="t"/>
                <a:pathLst>
                  <a:path extrusionOk="0" h="49112" w="39129">
                    <a:moveTo>
                      <a:pt x="2503" y="77"/>
                    </a:moveTo>
                    <a:cubicBezTo>
                      <a:pt x="4911" y="77"/>
                      <a:pt x="8764" y="-405"/>
                      <a:pt x="10209" y="1040"/>
                    </a:cubicBezTo>
                    <a:cubicBezTo>
                      <a:pt x="19842" y="13081"/>
                      <a:pt x="29474" y="25122"/>
                      <a:pt x="38625" y="38126"/>
                    </a:cubicBezTo>
                    <a:cubicBezTo>
                      <a:pt x="40070" y="40053"/>
                      <a:pt x="38144" y="45351"/>
                      <a:pt x="36217" y="47759"/>
                    </a:cubicBezTo>
                    <a:cubicBezTo>
                      <a:pt x="35254" y="49204"/>
                      <a:pt x="29474" y="49685"/>
                      <a:pt x="28511" y="48241"/>
                    </a:cubicBezTo>
                    <a:cubicBezTo>
                      <a:pt x="16952" y="35236"/>
                      <a:pt x="2503" y="23677"/>
                      <a:pt x="94" y="4893"/>
                    </a:cubicBezTo>
                    <a:cubicBezTo>
                      <a:pt x="-387" y="3448"/>
                      <a:pt x="1058" y="2485"/>
                      <a:pt x="2503" y="77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8" name="Google Shape;688;p4"/>
              <p:cNvSpPr/>
              <p:nvPr/>
            </p:nvSpPr>
            <p:spPr>
              <a:xfrm>
                <a:off x="6152168" y="2211109"/>
                <a:ext cx="28555" cy="39089"/>
              </a:xfrm>
              <a:custGeom>
                <a:rect b="b" l="l" r="r" t="t"/>
                <a:pathLst>
                  <a:path extrusionOk="0" h="39089" w="28555">
                    <a:moveTo>
                      <a:pt x="1095" y="39090"/>
                    </a:moveTo>
                    <a:cubicBezTo>
                      <a:pt x="613" y="26567"/>
                      <a:pt x="-350" y="17416"/>
                      <a:pt x="131" y="8265"/>
                    </a:cubicBezTo>
                    <a:cubicBezTo>
                      <a:pt x="131" y="5857"/>
                      <a:pt x="2539" y="2486"/>
                      <a:pt x="4466" y="1041"/>
                    </a:cubicBezTo>
                    <a:cubicBezTo>
                      <a:pt x="9764" y="-2812"/>
                      <a:pt x="19397" y="4412"/>
                      <a:pt x="25658" y="16453"/>
                    </a:cubicBezTo>
                    <a:cubicBezTo>
                      <a:pt x="29029" y="22714"/>
                      <a:pt x="30956" y="29457"/>
                      <a:pt x="22768" y="33310"/>
                    </a:cubicBezTo>
                    <a:cubicBezTo>
                      <a:pt x="17952" y="35719"/>
                      <a:pt x="11691" y="36200"/>
                      <a:pt x="1095" y="3909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89" name="Google Shape;689;p4"/>
              <p:cNvSpPr/>
              <p:nvPr/>
            </p:nvSpPr>
            <p:spPr>
              <a:xfrm>
                <a:off x="5945234" y="2349416"/>
                <a:ext cx="18535" cy="57796"/>
              </a:xfrm>
              <a:custGeom>
                <a:rect b="b" l="l" r="r" t="t"/>
                <a:pathLst>
                  <a:path extrusionOk="0" h="57796" w="18535">
                    <a:moveTo>
                      <a:pt x="11522" y="0"/>
                    </a:moveTo>
                    <a:cubicBezTo>
                      <a:pt x="13930" y="6261"/>
                      <a:pt x="17301" y="12523"/>
                      <a:pt x="17783" y="19265"/>
                    </a:cubicBezTo>
                    <a:cubicBezTo>
                      <a:pt x="19709" y="39976"/>
                      <a:pt x="18265" y="45755"/>
                      <a:pt x="9595" y="57796"/>
                    </a:cubicBezTo>
                    <a:cubicBezTo>
                      <a:pt x="6705" y="54425"/>
                      <a:pt x="1407" y="51535"/>
                      <a:pt x="1407" y="48645"/>
                    </a:cubicBezTo>
                    <a:cubicBezTo>
                      <a:pt x="1407" y="32751"/>
                      <a:pt x="-3409" y="16376"/>
                      <a:pt x="4779" y="1445"/>
                    </a:cubicBezTo>
                    <a:cubicBezTo>
                      <a:pt x="7187" y="482"/>
                      <a:pt x="9595" y="0"/>
                      <a:pt x="11522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0" name="Google Shape;690;p4"/>
              <p:cNvSpPr/>
              <p:nvPr/>
            </p:nvSpPr>
            <p:spPr>
              <a:xfrm>
                <a:off x="6024184" y="2486682"/>
                <a:ext cx="55869" cy="18302"/>
              </a:xfrm>
              <a:custGeom>
                <a:rect b="b" l="l" r="r" t="t"/>
                <a:pathLst>
                  <a:path extrusionOk="0" h="18302" w="55869">
                    <a:moveTo>
                      <a:pt x="0" y="7706"/>
                    </a:moveTo>
                    <a:cubicBezTo>
                      <a:pt x="482" y="6261"/>
                      <a:pt x="482" y="4816"/>
                      <a:pt x="1445" y="3853"/>
                    </a:cubicBezTo>
                    <a:cubicBezTo>
                      <a:pt x="2890" y="2408"/>
                      <a:pt x="4816" y="0"/>
                      <a:pt x="6743" y="0"/>
                    </a:cubicBezTo>
                    <a:cubicBezTo>
                      <a:pt x="20710" y="482"/>
                      <a:pt x="34678" y="1445"/>
                      <a:pt x="48645" y="2890"/>
                    </a:cubicBezTo>
                    <a:cubicBezTo>
                      <a:pt x="51053" y="3372"/>
                      <a:pt x="53461" y="5780"/>
                      <a:pt x="55870" y="7225"/>
                    </a:cubicBezTo>
                    <a:cubicBezTo>
                      <a:pt x="44310" y="22155"/>
                      <a:pt x="18302" y="21674"/>
                      <a:pt x="0" y="7706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1" name="Google Shape;691;p4"/>
              <p:cNvSpPr/>
              <p:nvPr/>
            </p:nvSpPr>
            <p:spPr>
              <a:xfrm>
                <a:off x="5945919" y="2263685"/>
                <a:ext cx="18385" cy="60686"/>
              </a:xfrm>
              <a:custGeom>
                <a:rect b="b" l="l" r="r" t="t"/>
                <a:pathLst>
                  <a:path extrusionOk="0" h="60686" w="18385">
                    <a:moveTo>
                      <a:pt x="7465" y="60686"/>
                    </a:moveTo>
                    <a:cubicBezTo>
                      <a:pt x="-4576" y="38531"/>
                      <a:pt x="1686" y="19747"/>
                      <a:pt x="1204" y="1927"/>
                    </a:cubicBezTo>
                    <a:cubicBezTo>
                      <a:pt x="3131" y="1445"/>
                      <a:pt x="5539" y="482"/>
                      <a:pt x="7465" y="0"/>
                    </a:cubicBezTo>
                    <a:cubicBezTo>
                      <a:pt x="10837" y="3371"/>
                      <a:pt x="15172" y="5780"/>
                      <a:pt x="16617" y="9633"/>
                    </a:cubicBezTo>
                    <a:cubicBezTo>
                      <a:pt x="20951" y="21674"/>
                      <a:pt x="17098" y="45274"/>
                      <a:pt x="7465" y="60686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2" name="Google Shape;692;p4"/>
              <p:cNvSpPr/>
              <p:nvPr/>
            </p:nvSpPr>
            <p:spPr>
              <a:xfrm>
                <a:off x="6106544" y="2444006"/>
                <a:ext cx="45273" cy="44602"/>
              </a:xfrm>
              <a:custGeom>
                <a:rect b="b" l="l" r="r" t="t"/>
                <a:pathLst>
                  <a:path extrusionOk="0" h="44602" w="45273">
                    <a:moveTo>
                      <a:pt x="0" y="41712"/>
                    </a:moveTo>
                    <a:cubicBezTo>
                      <a:pt x="1445" y="37859"/>
                      <a:pt x="2408" y="33043"/>
                      <a:pt x="4816" y="29671"/>
                    </a:cubicBezTo>
                    <a:cubicBezTo>
                      <a:pt x="12523" y="21002"/>
                      <a:pt x="21674" y="13296"/>
                      <a:pt x="29380" y="4626"/>
                    </a:cubicBezTo>
                    <a:cubicBezTo>
                      <a:pt x="35641" y="-2116"/>
                      <a:pt x="40457" y="-1635"/>
                      <a:pt x="45274" y="7035"/>
                    </a:cubicBezTo>
                    <a:cubicBezTo>
                      <a:pt x="37086" y="24855"/>
                      <a:pt x="21674" y="34969"/>
                      <a:pt x="5298" y="44602"/>
                    </a:cubicBezTo>
                    <a:cubicBezTo>
                      <a:pt x="3372" y="43639"/>
                      <a:pt x="1927" y="42676"/>
                      <a:pt x="0" y="41712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3" name="Google Shape;693;p4"/>
              <p:cNvSpPr/>
              <p:nvPr/>
            </p:nvSpPr>
            <p:spPr>
              <a:xfrm>
                <a:off x="6289083" y="2044059"/>
                <a:ext cx="35257" cy="39787"/>
              </a:xfrm>
              <a:custGeom>
                <a:rect b="b" l="l" r="r" t="t"/>
                <a:pathLst>
                  <a:path extrusionOk="0" h="39787" w="35257">
                    <a:moveTo>
                      <a:pt x="0" y="11559"/>
                    </a:moveTo>
                    <a:cubicBezTo>
                      <a:pt x="11078" y="6743"/>
                      <a:pt x="18784" y="3372"/>
                      <a:pt x="26490" y="0"/>
                    </a:cubicBezTo>
                    <a:cubicBezTo>
                      <a:pt x="39012" y="10114"/>
                      <a:pt x="35159" y="22155"/>
                      <a:pt x="32751" y="33233"/>
                    </a:cubicBezTo>
                    <a:cubicBezTo>
                      <a:pt x="31306" y="40457"/>
                      <a:pt x="24082" y="41902"/>
                      <a:pt x="18784" y="36604"/>
                    </a:cubicBezTo>
                    <a:cubicBezTo>
                      <a:pt x="13004" y="30343"/>
                      <a:pt x="8188" y="22637"/>
                      <a:pt x="0" y="11559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4" name="Google Shape;694;p4"/>
              <p:cNvSpPr/>
              <p:nvPr/>
            </p:nvSpPr>
            <p:spPr>
              <a:xfrm>
                <a:off x="5945904" y="2006492"/>
                <a:ext cx="18033" cy="55869"/>
              </a:xfrm>
              <a:custGeom>
                <a:rect b="b" l="l" r="r" t="t"/>
                <a:pathLst>
                  <a:path extrusionOk="0" h="55869" w="18033">
                    <a:moveTo>
                      <a:pt x="7962" y="55870"/>
                    </a:moveTo>
                    <a:cubicBezTo>
                      <a:pt x="-3116" y="41420"/>
                      <a:pt x="-2634" y="13486"/>
                      <a:pt x="9407" y="0"/>
                    </a:cubicBezTo>
                    <a:cubicBezTo>
                      <a:pt x="22893" y="9633"/>
                      <a:pt x="16150" y="24082"/>
                      <a:pt x="17595" y="36123"/>
                    </a:cubicBezTo>
                    <a:cubicBezTo>
                      <a:pt x="18558" y="44310"/>
                      <a:pt x="18558" y="52980"/>
                      <a:pt x="7962" y="5587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5" name="Google Shape;695;p4"/>
              <p:cNvSpPr/>
              <p:nvPr/>
            </p:nvSpPr>
            <p:spPr>
              <a:xfrm>
                <a:off x="5945832" y="2092705"/>
                <a:ext cx="17842" cy="54906"/>
              </a:xfrm>
              <a:custGeom>
                <a:rect b="b" l="l" r="r" t="t"/>
                <a:pathLst>
                  <a:path extrusionOk="0" h="54906" w="17842">
                    <a:moveTo>
                      <a:pt x="7070" y="0"/>
                    </a:moveTo>
                    <a:cubicBezTo>
                      <a:pt x="20074" y="4816"/>
                      <a:pt x="17666" y="14931"/>
                      <a:pt x="17666" y="23118"/>
                    </a:cubicBezTo>
                    <a:cubicBezTo>
                      <a:pt x="18148" y="44310"/>
                      <a:pt x="18148" y="44792"/>
                      <a:pt x="8515" y="54906"/>
                    </a:cubicBezTo>
                    <a:cubicBezTo>
                      <a:pt x="-2081" y="43347"/>
                      <a:pt x="-3044" y="18302"/>
                      <a:pt x="7070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6" name="Google Shape;696;p4"/>
              <p:cNvSpPr/>
              <p:nvPr/>
            </p:nvSpPr>
            <p:spPr>
              <a:xfrm>
                <a:off x="5945977" y="1919798"/>
                <a:ext cx="17771" cy="57796"/>
              </a:xfrm>
              <a:custGeom>
                <a:rect b="b" l="l" r="r" t="t"/>
                <a:pathLst>
                  <a:path extrusionOk="0" h="57796" w="17771">
                    <a:moveTo>
                      <a:pt x="6444" y="0"/>
                    </a:moveTo>
                    <a:cubicBezTo>
                      <a:pt x="20411" y="15412"/>
                      <a:pt x="21375" y="39012"/>
                      <a:pt x="9815" y="57796"/>
                    </a:cubicBezTo>
                    <a:cubicBezTo>
                      <a:pt x="6926" y="54906"/>
                      <a:pt x="1628" y="52017"/>
                      <a:pt x="1146" y="49608"/>
                    </a:cubicBezTo>
                    <a:cubicBezTo>
                      <a:pt x="1146" y="33714"/>
                      <a:pt x="-3670" y="16857"/>
                      <a:pt x="6444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7" name="Google Shape;697;p4"/>
              <p:cNvSpPr/>
              <p:nvPr/>
            </p:nvSpPr>
            <p:spPr>
              <a:xfrm>
                <a:off x="5945853" y="2178917"/>
                <a:ext cx="18429" cy="55388"/>
              </a:xfrm>
              <a:custGeom>
                <a:rect b="b" l="l" r="r" t="t"/>
                <a:pathLst>
                  <a:path extrusionOk="0" h="55388" w="18429">
                    <a:moveTo>
                      <a:pt x="6568" y="0"/>
                    </a:moveTo>
                    <a:cubicBezTo>
                      <a:pt x="15237" y="482"/>
                      <a:pt x="18127" y="6743"/>
                      <a:pt x="17646" y="13967"/>
                    </a:cubicBezTo>
                    <a:cubicBezTo>
                      <a:pt x="16200" y="27453"/>
                      <a:pt x="23907" y="43829"/>
                      <a:pt x="9458" y="55388"/>
                    </a:cubicBezTo>
                    <a:cubicBezTo>
                      <a:pt x="-2102" y="42384"/>
                      <a:pt x="-3065" y="16857"/>
                      <a:pt x="6568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8" name="Google Shape;698;p4"/>
              <p:cNvSpPr/>
              <p:nvPr/>
            </p:nvSpPr>
            <p:spPr>
              <a:xfrm>
                <a:off x="5951657" y="1840809"/>
                <a:ext cx="25808" cy="51053"/>
              </a:xfrm>
              <a:custGeom>
                <a:rect b="b" l="l" r="r" t="t"/>
                <a:pathLst>
                  <a:path extrusionOk="0" h="51053" w="25808">
                    <a:moveTo>
                      <a:pt x="25809" y="0"/>
                    </a:moveTo>
                    <a:cubicBezTo>
                      <a:pt x="24364" y="5298"/>
                      <a:pt x="24364" y="11078"/>
                      <a:pt x="21474" y="14931"/>
                    </a:cubicBezTo>
                    <a:cubicBezTo>
                      <a:pt x="13286" y="26008"/>
                      <a:pt x="18102" y="43347"/>
                      <a:pt x="3172" y="51053"/>
                    </a:cubicBezTo>
                    <a:cubicBezTo>
                      <a:pt x="-5016" y="33714"/>
                      <a:pt x="2690" y="12041"/>
                      <a:pt x="25809" y="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699" name="Google Shape;699;p4"/>
              <p:cNvSpPr/>
              <p:nvPr/>
            </p:nvSpPr>
            <p:spPr>
              <a:xfrm>
                <a:off x="6075719" y="1794315"/>
                <a:ext cx="47753" cy="31081"/>
              </a:xfrm>
              <a:custGeom>
                <a:rect b="b" l="l" r="r" t="t"/>
                <a:pathLst>
                  <a:path extrusionOk="0" h="31081" w="47753">
                    <a:moveTo>
                      <a:pt x="45274" y="31082"/>
                    </a:moveTo>
                    <a:cubicBezTo>
                      <a:pt x="30343" y="23857"/>
                      <a:pt x="15412" y="16151"/>
                      <a:pt x="0" y="8927"/>
                    </a:cubicBezTo>
                    <a:cubicBezTo>
                      <a:pt x="7225" y="-2633"/>
                      <a:pt x="11559" y="-2633"/>
                      <a:pt x="30343" y="7000"/>
                    </a:cubicBezTo>
                    <a:cubicBezTo>
                      <a:pt x="48163" y="16151"/>
                      <a:pt x="50572" y="19523"/>
                      <a:pt x="45274" y="31082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0" name="Google Shape;700;p4"/>
              <p:cNvSpPr/>
              <p:nvPr/>
            </p:nvSpPr>
            <p:spPr>
              <a:xfrm>
                <a:off x="5996571" y="1791994"/>
                <a:ext cx="47842" cy="29550"/>
              </a:xfrm>
              <a:custGeom>
                <a:rect b="b" l="l" r="r" t="t"/>
                <a:pathLst>
                  <a:path extrusionOk="0" h="29550" w="47842">
                    <a:moveTo>
                      <a:pt x="642" y="29550"/>
                    </a:moveTo>
                    <a:cubicBezTo>
                      <a:pt x="642" y="24734"/>
                      <a:pt x="-803" y="18473"/>
                      <a:pt x="642" y="17509"/>
                    </a:cubicBezTo>
                    <a:cubicBezTo>
                      <a:pt x="13165" y="10766"/>
                      <a:pt x="25687" y="4987"/>
                      <a:pt x="38691" y="170"/>
                    </a:cubicBezTo>
                    <a:cubicBezTo>
                      <a:pt x="41099" y="-793"/>
                      <a:pt x="44952" y="2579"/>
                      <a:pt x="47842" y="4023"/>
                    </a:cubicBezTo>
                    <a:cubicBezTo>
                      <a:pt x="45916" y="7395"/>
                      <a:pt x="44471" y="12211"/>
                      <a:pt x="41581" y="13656"/>
                    </a:cubicBezTo>
                    <a:cubicBezTo>
                      <a:pt x="29059" y="19436"/>
                      <a:pt x="15573" y="23771"/>
                      <a:pt x="642" y="2955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1" name="Google Shape;701;p4"/>
              <p:cNvSpPr/>
              <p:nvPr/>
            </p:nvSpPr>
            <p:spPr>
              <a:xfrm>
                <a:off x="5960547" y="2431776"/>
                <a:ext cx="40036" cy="47819"/>
              </a:xfrm>
              <a:custGeom>
                <a:rect b="b" l="l" r="r" t="t"/>
                <a:pathLst>
                  <a:path extrusionOk="0" h="47819" w="40036">
                    <a:moveTo>
                      <a:pt x="5360" y="0"/>
                    </a:moveTo>
                    <a:cubicBezTo>
                      <a:pt x="17400" y="14931"/>
                      <a:pt x="27996" y="27935"/>
                      <a:pt x="40037" y="42384"/>
                    </a:cubicBezTo>
                    <a:cubicBezTo>
                      <a:pt x="36184" y="44310"/>
                      <a:pt x="31368" y="48645"/>
                      <a:pt x="29923" y="47682"/>
                    </a:cubicBezTo>
                    <a:cubicBezTo>
                      <a:pt x="15955" y="37567"/>
                      <a:pt x="3914" y="26008"/>
                      <a:pt x="61" y="8188"/>
                    </a:cubicBezTo>
                    <a:cubicBezTo>
                      <a:pt x="-420" y="6743"/>
                      <a:pt x="1988" y="4816"/>
                      <a:pt x="5360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702" name="Google Shape;702;p4"/>
            <p:cNvGrpSpPr/>
            <p:nvPr/>
          </p:nvGrpSpPr>
          <p:grpSpPr>
            <a:xfrm>
              <a:off x="4321182" y="1791471"/>
              <a:ext cx="481307" cy="716169"/>
              <a:chOff x="4321182" y="1791471"/>
              <a:chExt cx="481307" cy="716169"/>
            </a:xfrm>
          </p:grpSpPr>
          <p:sp>
            <p:nvSpPr>
              <p:cNvPr id="703" name="Google Shape;703;p4"/>
              <p:cNvSpPr/>
              <p:nvPr/>
            </p:nvSpPr>
            <p:spPr>
              <a:xfrm>
                <a:off x="4374585" y="1839984"/>
                <a:ext cx="377560" cy="614160"/>
              </a:xfrm>
              <a:custGeom>
                <a:rect b="b" l="l" r="r" t="t"/>
                <a:pathLst>
                  <a:path extrusionOk="0" h="614160" w="377560">
                    <a:moveTo>
                      <a:pt x="121854" y="486795"/>
                    </a:moveTo>
                    <a:cubicBezTo>
                      <a:pt x="131968" y="486795"/>
                      <a:pt x="139193" y="486795"/>
                      <a:pt x="146417" y="486795"/>
                    </a:cubicBezTo>
                    <a:cubicBezTo>
                      <a:pt x="201805" y="486795"/>
                      <a:pt x="257193" y="486313"/>
                      <a:pt x="313063" y="486795"/>
                    </a:cubicBezTo>
                    <a:cubicBezTo>
                      <a:pt x="346777" y="487277"/>
                      <a:pt x="367487" y="504616"/>
                      <a:pt x="375675" y="536885"/>
                    </a:cubicBezTo>
                    <a:cubicBezTo>
                      <a:pt x="385308" y="575898"/>
                      <a:pt x="356891" y="613465"/>
                      <a:pt x="316434" y="613947"/>
                    </a:cubicBezTo>
                    <a:cubicBezTo>
                      <a:pt x="250450" y="614428"/>
                      <a:pt x="184466" y="613947"/>
                      <a:pt x="118482" y="613947"/>
                    </a:cubicBezTo>
                    <a:cubicBezTo>
                      <a:pt x="100662" y="613947"/>
                      <a:pt x="82359" y="614428"/>
                      <a:pt x="64539" y="613947"/>
                    </a:cubicBezTo>
                    <a:cubicBezTo>
                      <a:pt x="25527" y="612983"/>
                      <a:pt x="482" y="587457"/>
                      <a:pt x="482" y="547963"/>
                    </a:cubicBezTo>
                    <a:cubicBezTo>
                      <a:pt x="482" y="387578"/>
                      <a:pt x="482" y="226712"/>
                      <a:pt x="0" y="66328"/>
                    </a:cubicBezTo>
                    <a:cubicBezTo>
                      <a:pt x="0" y="50434"/>
                      <a:pt x="3853" y="36948"/>
                      <a:pt x="13486" y="24426"/>
                    </a:cubicBezTo>
                    <a:cubicBezTo>
                      <a:pt x="27935" y="5160"/>
                      <a:pt x="46719" y="-3509"/>
                      <a:pt x="70319" y="1307"/>
                    </a:cubicBezTo>
                    <a:cubicBezTo>
                      <a:pt x="95364" y="6123"/>
                      <a:pt x="114629" y="25389"/>
                      <a:pt x="118482" y="48989"/>
                    </a:cubicBezTo>
                    <a:cubicBezTo>
                      <a:pt x="120409" y="61511"/>
                      <a:pt x="121854" y="74034"/>
                      <a:pt x="121854" y="87038"/>
                    </a:cubicBezTo>
                    <a:cubicBezTo>
                      <a:pt x="121854" y="210818"/>
                      <a:pt x="121854" y="334598"/>
                      <a:pt x="121854" y="458379"/>
                    </a:cubicBezTo>
                    <a:cubicBezTo>
                      <a:pt x="121854" y="466566"/>
                      <a:pt x="121854" y="474754"/>
                      <a:pt x="121854" y="486795"/>
                    </a:cubicBezTo>
                    <a:close/>
                  </a:path>
                </a:pathLst>
              </a:custGeom>
              <a:solidFill>
                <a:srgbClr val="453B9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4" name="Google Shape;704;p4"/>
              <p:cNvSpPr/>
              <p:nvPr/>
            </p:nvSpPr>
            <p:spPr>
              <a:xfrm>
                <a:off x="4618292" y="2488292"/>
                <a:ext cx="58897" cy="19348"/>
              </a:xfrm>
              <a:custGeom>
                <a:rect b="b" l="l" r="r" t="t"/>
                <a:pathLst>
                  <a:path extrusionOk="0" h="19348" w="58897">
                    <a:moveTo>
                      <a:pt x="0" y="6096"/>
                    </a:moveTo>
                    <a:cubicBezTo>
                      <a:pt x="4816" y="4169"/>
                      <a:pt x="9633" y="798"/>
                      <a:pt x="14931" y="316"/>
                    </a:cubicBezTo>
                    <a:cubicBezTo>
                      <a:pt x="26490" y="-165"/>
                      <a:pt x="38531" y="-165"/>
                      <a:pt x="50090" y="798"/>
                    </a:cubicBezTo>
                    <a:cubicBezTo>
                      <a:pt x="53462" y="1280"/>
                      <a:pt x="57315" y="5614"/>
                      <a:pt x="58760" y="8986"/>
                    </a:cubicBezTo>
                    <a:cubicBezTo>
                      <a:pt x="59723" y="10912"/>
                      <a:pt x="55388" y="17174"/>
                      <a:pt x="53462" y="17174"/>
                    </a:cubicBezTo>
                    <a:cubicBezTo>
                      <a:pt x="35641" y="18137"/>
                      <a:pt x="17339" y="23435"/>
                      <a:pt x="963" y="12839"/>
                    </a:cubicBezTo>
                    <a:cubicBezTo>
                      <a:pt x="963" y="10431"/>
                      <a:pt x="482" y="8022"/>
                      <a:pt x="0" y="6096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5" name="Google Shape;705;p4"/>
              <p:cNvSpPr/>
              <p:nvPr/>
            </p:nvSpPr>
            <p:spPr>
              <a:xfrm>
                <a:off x="4532561" y="2487697"/>
                <a:ext cx="57796" cy="19495"/>
              </a:xfrm>
              <a:custGeom>
                <a:rect b="b" l="l" r="r" t="t"/>
                <a:pathLst>
                  <a:path extrusionOk="0" h="19495" w="57796">
                    <a:moveTo>
                      <a:pt x="29861" y="18732"/>
                    </a:moveTo>
                    <a:cubicBezTo>
                      <a:pt x="23118" y="18732"/>
                      <a:pt x="16376" y="19696"/>
                      <a:pt x="10115" y="18251"/>
                    </a:cubicBezTo>
                    <a:cubicBezTo>
                      <a:pt x="6261" y="17288"/>
                      <a:pt x="3372" y="11990"/>
                      <a:pt x="0" y="8618"/>
                    </a:cubicBezTo>
                    <a:cubicBezTo>
                      <a:pt x="2890" y="5728"/>
                      <a:pt x="6261" y="1394"/>
                      <a:pt x="9151" y="912"/>
                    </a:cubicBezTo>
                    <a:cubicBezTo>
                      <a:pt x="21674" y="-51"/>
                      <a:pt x="34196" y="-533"/>
                      <a:pt x="46719" y="912"/>
                    </a:cubicBezTo>
                    <a:cubicBezTo>
                      <a:pt x="50572" y="1394"/>
                      <a:pt x="53943" y="6692"/>
                      <a:pt x="57796" y="9581"/>
                    </a:cubicBezTo>
                    <a:cubicBezTo>
                      <a:pt x="54425" y="12953"/>
                      <a:pt x="51053" y="17288"/>
                      <a:pt x="47200" y="18732"/>
                    </a:cubicBezTo>
                    <a:cubicBezTo>
                      <a:pt x="41902" y="20177"/>
                      <a:pt x="35641" y="19214"/>
                      <a:pt x="29861" y="18732"/>
                    </a:cubicBezTo>
                    <a:cubicBezTo>
                      <a:pt x="29861" y="19214"/>
                      <a:pt x="29861" y="18732"/>
                      <a:pt x="29861" y="18732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6" name="Google Shape;706;p4"/>
              <p:cNvSpPr/>
              <p:nvPr/>
            </p:nvSpPr>
            <p:spPr>
              <a:xfrm>
                <a:off x="4682350" y="2276476"/>
                <a:ext cx="56955" cy="24356"/>
              </a:xfrm>
              <a:custGeom>
                <a:rect b="b" l="l" r="r" t="t"/>
                <a:pathLst>
                  <a:path extrusionOk="0" h="24356" w="56955">
                    <a:moveTo>
                      <a:pt x="0" y="8400"/>
                    </a:moveTo>
                    <a:cubicBezTo>
                      <a:pt x="963" y="6474"/>
                      <a:pt x="1926" y="3102"/>
                      <a:pt x="3371" y="2621"/>
                    </a:cubicBezTo>
                    <a:cubicBezTo>
                      <a:pt x="21674" y="-3640"/>
                      <a:pt x="38531" y="2139"/>
                      <a:pt x="54425" y="11290"/>
                    </a:cubicBezTo>
                    <a:cubicBezTo>
                      <a:pt x="56351" y="12253"/>
                      <a:pt x="57314" y="17551"/>
                      <a:pt x="56833" y="20923"/>
                    </a:cubicBezTo>
                    <a:cubicBezTo>
                      <a:pt x="56351" y="22368"/>
                      <a:pt x="52017" y="24776"/>
                      <a:pt x="49608" y="24294"/>
                    </a:cubicBezTo>
                    <a:cubicBezTo>
                      <a:pt x="34196" y="21405"/>
                      <a:pt x="19265" y="17551"/>
                      <a:pt x="3853" y="14180"/>
                    </a:cubicBezTo>
                    <a:cubicBezTo>
                      <a:pt x="2408" y="13217"/>
                      <a:pt x="1445" y="10327"/>
                      <a:pt x="0" y="840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7" name="Google Shape;707;p4"/>
              <p:cNvSpPr/>
              <p:nvPr/>
            </p:nvSpPr>
            <p:spPr>
              <a:xfrm>
                <a:off x="4530123" y="2256993"/>
                <a:ext cx="36152" cy="35991"/>
              </a:xfrm>
              <a:custGeom>
                <a:rect b="b" l="l" r="r" t="t"/>
                <a:pathLst>
                  <a:path extrusionOk="0" h="35991" w="36152">
                    <a:moveTo>
                      <a:pt x="16887" y="14398"/>
                    </a:moveTo>
                    <a:cubicBezTo>
                      <a:pt x="25557" y="19696"/>
                      <a:pt x="36153" y="23549"/>
                      <a:pt x="36153" y="26921"/>
                    </a:cubicBezTo>
                    <a:cubicBezTo>
                      <a:pt x="35671" y="38480"/>
                      <a:pt x="24594" y="36072"/>
                      <a:pt x="16887" y="35108"/>
                    </a:cubicBezTo>
                    <a:cubicBezTo>
                      <a:pt x="11108" y="34627"/>
                      <a:pt x="993" y="31737"/>
                      <a:pt x="512" y="28366"/>
                    </a:cubicBezTo>
                    <a:cubicBezTo>
                      <a:pt x="-933" y="19215"/>
                      <a:pt x="993" y="9582"/>
                      <a:pt x="2438" y="431"/>
                    </a:cubicBezTo>
                    <a:cubicBezTo>
                      <a:pt x="2438" y="-51"/>
                      <a:pt x="11589" y="-532"/>
                      <a:pt x="13034" y="1394"/>
                    </a:cubicBezTo>
                    <a:cubicBezTo>
                      <a:pt x="15924" y="5729"/>
                      <a:pt x="15924" y="11027"/>
                      <a:pt x="16887" y="14398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8" name="Google Shape;708;p4"/>
              <p:cNvSpPr/>
              <p:nvPr/>
            </p:nvSpPr>
            <p:spPr>
              <a:xfrm>
                <a:off x="4760090" y="2310885"/>
                <a:ext cx="36095" cy="52979"/>
              </a:xfrm>
              <a:custGeom>
                <a:rect b="b" l="l" r="r" t="t"/>
                <a:pathLst>
                  <a:path extrusionOk="0" h="52979" w="36095">
                    <a:moveTo>
                      <a:pt x="8954" y="0"/>
                    </a:moveTo>
                    <a:cubicBezTo>
                      <a:pt x="23403" y="10596"/>
                      <a:pt x="30628" y="26008"/>
                      <a:pt x="35925" y="41902"/>
                    </a:cubicBezTo>
                    <a:cubicBezTo>
                      <a:pt x="36889" y="44792"/>
                      <a:pt x="33517" y="49127"/>
                      <a:pt x="32072" y="52980"/>
                    </a:cubicBezTo>
                    <a:cubicBezTo>
                      <a:pt x="28219" y="51535"/>
                      <a:pt x="22921" y="51053"/>
                      <a:pt x="21476" y="48163"/>
                    </a:cubicBezTo>
                    <a:cubicBezTo>
                      <a:pt x="14252" y="37086"/>
                      <a:pt x="7991" y="25045"/>
                      <a:pt x="1730" y="13486"/>
                    </a:cubicBezTo>
                    <a:cubicBezTo>
                      <a:pt x="-2605" y="5780"/>
                      <a:pt x="1730" y="2408"/>
                      <a:pt x="8954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09" name="Google Shape;709;p4"/>
              <p:cNvSpPr/>
              <p:nvPr/>
            </p:nvSpPr>
            <p:spPr>
              <a:xfrm>
                <a:off x="4504058" y="1823099"/>
                <a:ext cx="33173" cy="56241"/>
              </a:xfrm>
              <a:custGeom>
                <a:rect b="b" l="l" r="r" t="t"/>
                <a:pathLst>
                  <a:path extrusionOk="0" h="56241" w="33173">
                    <a:moveTo>
                      <a:pt x="31393" y="56241"/>
                    </a:moveTo>
                    <a:cubicBezTo>
                      <a:pt x="25614" y="51425"/>
                      <a:pt x="21279" y="49499"/>
                      <a:pt x="19352" y="46609"/>
                    </a:cubicBezTo>
                    <a:cubicBezTo>
                      <a:pt x="13091" y="36494"/>
                      <a:pt x="7311" y="26380"/>
                      <a:pt x="2013" y="15784"/>
                    </a:cubicBezTo>
                    <a:cubicBezTo>
                      <a:pt x="87" y="11931"/>
                      <a:pt x="-876" y="4225"/>
                      <a:pt x="1050" y="2298"/>
                    </a:cubicBezTo>
                    <a:cubicBezTo>
                      <a:pt x="6830" y="-3000"/>
                      <a:pt x="12128" y="1817"/>
                      <a:pt x="15499" y="7115"/>
                    </a:cubicBezTo>
                    <a:cubicBezTo>
                      <a:pt x="24169" y="20600"/>
                      <a:pt x="38136" y="32641"/>
                      <a:pt x="31393" y="56241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0" name="Google Shape;710;p4"/>
              <p:cNvSpPr/>
              <p:nvPr/>
            </p:nvSpPr>
            <p:spPr>
              <a:xfrm>
                <a:off x="4529189" y="2164950"/>
                <a:ext cx="16450" cy="59759"/>
              </a:xfrm>
              <a:custGeom>
                <a:rect b="b" l="l" r="r" t="t"/>
                <a:pathLst>
                  <a:path extrusionOk="0" h="59759" w="16450">
                    <a:moveTo>
                      <a:pt x="9151" y="0"/>
                    </a:moveTo>
                    <a:cubicBezTo>
                      <a:pt x="12041" y="4335"/>
                      <a:pt x="15894" y="6743"/>
                      <a:pt x="15894" y="9633"/>
                    </a:cubicBezTo>
                    <a:cubicBezTo>
                      <a:pt x="16376" y="23600"/>
                      <a:pt x="16857" y="37567"/>
                      <a:pt x="15894" y="52017"/>
                    </a:cubicBezTo>
                    <a:cubicBezTo>
                      <a:pt x="15894" y="54906"/>
                      <a:pt x="11078" y="58759"/>
                      <a:pt x="7706" y="59723"/>
                    </a:cubicBezTo>
                    <a:cubicBezTo>
                      <a:pt x="5780" y="60204"/>
                      <a:pt x="0" y="55870"/>
                      <a:pt x="0" y="53943"/>
                    </a:cubicBezTo>
                    <a:cubicBezTo>
                      <a:pt x="0" y="38049"/>
                      <a:pt x="482" y="21674"/>
                      <a:pt x="1445" y="5780"/>
                    </a:cubicBezTo>
                    <a:cubicBezTo>
                      <a:pt x="2408" y="4335"/>
                      <a:pt x="5298" y="2890"/>
                      <a:pt x="9151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1" name="Google Shape;711;p4"/>
              <p:cNvSpPr/>
              <p:nvPr/>
            </p:nvSpPr>
            <p:spPr>
              <a:xfrm>
                <a:off x="4528875" y="1904385"/>
                <a:ext cx="17412" cy="58759"/>
              </a:xfrm>
              <a:custGeom>
                <a:rect b="b" l="l" r="r" t="t"/>
                <a:pathLst>
                  <a:path extrusionOk="0" h="58759" w="17412">
                    <a:moveTo>
                      <a:pt x="314" y="28898"/>
                    </a:moveTo>
                    <a:cubicBezTo>
                      <a:pt x="314" y="22155"/>
                      <a:pt x="-649" y="15412"/>
                      <a:pt x="796" y="9151"/>
                    </a:cubicBezTo>
                    <a:cubicBezTo>
                      <a:pt x="1278" y="5780"/>
                      <a:pt x="5613" y="2890"/>
                      <a:pt x="8502" y="0"/>
                    </a:cubicBezTo>
                    <a:cubicBezTo>
                      <a:pt x="11392" y="2890"/>
                      <a:pt x="16690" y="5298"/>
                      <a:pt x="16690" y="8188"/>
                    </a:cubicBezTo>
                    <a:cubicBezTo>
                      <a:pt x="17653" y="22155"/>
                      <a:pt x="17653" y="36123"/>
                      <a:pt x="16690" y="50572"/>
                    </a:cubicBezTo>
                    <a:cubicBezTo>
                      <a:pt x="16690" y="53462"/>
                      <a:pt x="11392" y="55870"/>
                      <a:pt x="8502" y="58760"/>
                    </a:cubicBezTo>
                    <a:cubicBezTo>
                      <a:pt x="6094" y="55388"/>
                      <a:pt x="1760" y="52980"/>
                      <a:pt x="1278" y="49127"/>
                    </a:cubicBezTo>
                    <a:cubicBezTo>
                      <a:pt x="-649" y="42384"/>
                      <a:pt x="314" y="35641"/>
                      <a:pt x="314" y="28898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2" name="Google Shape;712;p4"/>
              <p:cNvSpPr/>
              <p:nvPr/>
            </p:nvSpPr>
            <p:spPr>
              <a:xfrm>
                <a:off x="4528515" y="1990116"/>
                <a:ext cx="18082" cy="61167"/>
              </a:xfrm>
              <a:custGeom>
                <a:rect b="b" l="l" r="r" t="t"/>
                <a:pathLst>
                  <a:path extrusionOk="0" h="61167" w="18082">
                    <a:moveTo>
                      <a:pt x="9825" y="0"/>
                    </a:moveTo>
                    <a:cubicBezTo>
                      <a:pt x="21385" y="16857"/>
                      <a:pt x="20421" y="48645"/>
                      <a:pt x="9344" y="61168"/>
                    </a:cubicBezTo>
                    <a:cubicBezTo>
                      <a:pt x="-289" y="58760"/>
                      <a:pt x="674" y="51053"/>
                      <a:pt x="674" y="43829"/>
                    </a:cubicBezTo>
                    <a:cubicBezTo>
                      <a:pt x="-771" y="12523"/>
                      <a:pt x="-771" y="11559"/>
                      <a:pt x="9825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3" name="Google Shape;713;p4"/>
              <p:cNvSpPr/>
              <p:nvPr/>
            </p:nvSpPr>
            <p:spPr>
              <a:xfrm>
                <a:off x="4529115" y="2080630"/>
                <a:ext cx="17246" cy="57348"/>
              </a:xfrm>
              <a:custGeom>
                <a:rect b="b" l="l" r="r" t="t"/>
                <a:pathLst>
                  <a:path extrusionOk="0" h="57348" w="17246">
                    <a:moveTo>
                      <a:pt x="16932" y="27487"/>
                    </a:moveTo>
                    <a:cubicBezTo>
                      <a:pt x="16932" y="34230"/>
                      <a:pt x="17895" y="40973"/>
                      <a:pt x="16450" y="47715"/>
                    </a:cubicBezTo>
                    <a:cubicBezTo>
                      <a:pt x="15969" y="51087"/>
                      <a:pt x="11634" y="53977"/>
                      <a:pt x="9226" y="57348"/>
                    </a:cubicBezTo>
                    <a:cubicBezTo>
                      <a:pt x="6336" y="54458"/>
                      <a:pt x="1038" y="52050"/>
                      <a:pt x="556" y="49160"/>
                    </a:cubicBezTo>
                    <a:cubicBezTo>
                      <a:pt x="-407" y="35193"/>
                      <a:pt x="74" y="20744"/>
                      <a:pt x="556" y="6776"/>
                    </a:cubicBezTo>
                    <a:cubicBezTo>
                      <a:pt x="556" y="4368"/>
                      <a:pt x="5854" y="-448"/>
                      <a:pt x="7299" y="34"/>
                    </a:cubicBezTo>
                    <a:cubicBezTo>
                      <a:pt x="10670" y="1478"/>
                      <a:pt x="15487" y="4850"/>
                      <a:pt x="15969" y="7740"/>
                    </a:cubicBezTo>
                    <a:cubicBezTo>
                      <a:pt x="17413" y="14001"/>
                      <a:pt x="16450" y="20744"/>
                      <a:pt x="16932" y="27487"/>
                    </a:cubicBezTo>
                    <a:cubicBezTo>
                      <a:pt x="16932" y="27487"/>
                      <a:pt x="16932" y="27487"/>
                      <a:pt x="16932" y="27487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4" name="Google Shape;714;p4"/>
              <p:cNvSpPr/>
              <p:nvPr/>
            </p:nvSpPr>
            <p:spPr>
              <a:xfrm>
                <a:off x="4774342" y="2393726"/>
                <a:ext cx="28147" cy="55462"/>
              </a:xfrm>
              <a:custGeom>
                <a:rect b="b" l="l" r="r" t="t"/>
                <a:pathLst>
                  <a:path extrusionOk="0" h="55462" w="28147">
                    <a:moveTo>
                      <a:pt x="0" y="54906"/>
                    </a:moveTo>
                    <a:cubicBezTo>
                      <a:pt x="4335" y="37086"/>
                      <a:pt x="7706" y="20710"/>
                      <a:pt x="12522" y="4335"/>
                    </a:cubicBezTo>
                    <a:cubicBezTo>
                      <a:pt x="13004" y="1927"/>
                      <a:pt x="18302" y="0"/>
                      <a:pt x="21674" y="0"/>
                    </a:cubicBezTo>
                    <a:cubicBezTo>
                      <a:pt x="23600" y="0"/>
                      <a:pt x="26971" y="3371"/>
                      <a:pt x="27453" y="5298"/>
                    </a:cubicBezTo>
                    <a:cubicBezTo>
                      <a:pt x="31306" y="15412"/>
                      <a:pt x="18302" y="48645"/>
                      <a:pt x="8669" y="54906"/>
                    </a:cubicBezTo>
                    <a:cubicBezTo>
                      <a:pt x="7706" y="55870"/>
                      <a:pt x="5780" y="55388"/>
                      <a:pt x="0" y="54906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5" name="Google Shape;715;p4"/>
              <p:cNvSpPr/>
              <p:nvPr/>
            </p:nvSpPr>
            <p:spPr>
              <a:xfrm>
                <a:off x="4707089" y="2465008"/>
                <a:ext cx="53048" cy="37107"/>
              </a:xfrm>
              <a:custGeom>
                <a:rect b="b" l="l" r="r" t="t"/>
                <a:pathLst>
                  <a:path extrusionOk="0" h="37107" w="53048">
                    <a:moveTo>
                      <a:pt x="50877" y="0"/>
                    </a:moveTo>
                    <a:cubicBezTo>
                      <a:pt x="51840" y="6743"/>
                      <a:pt x="54248" y="12523"/>
                      <a:pt x="52322" y="14449"/>
                    </a:cubicBezTo>
                    <a:cubicBezTo>
                      <a:pt x="40281" y="26972"/>
                      <a:pt x="25350" y="35159"/>
                      <a:pt x="8011" y="37086"/>
                    </a:cubicBezTo>
                    <a:cubicBezTo>
                      <a:pt x="1750" y="37568"/>
                      <a:pt x="-2585" y="29861"/>
                      <a:pt x="1750" y="26972"/>
                    </a:cubicBezTo>
                    <a:cubicBezTo>
                      <a:pt x="16681" y="17339"/>
                      <a:pt x="32575" y="9633"/>
                      <a:pt x="50877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6" name="Google Shape;716;p4"/>
              <p:cNvSpPr/>
              <p:nvPr/>
            </p:nvSpPr>
            <p:spPr>
              <a:xfrm>
                <a:off x="4443940" y="2488552"/>
                <a:ext cx="59722" cy="18408"/>
              </a:xfrm>
              <a:custGeom>
                <a:rect b="b" l="l" r="r" t="t"/>
                <a:pathLst>
                  <a:path extrusionOk="0" h="18408" w="59722">
                    <a:moveTo>
                      <a:pt x="0" y="13542"/>
                    </a:moveTo>
                    <a:cubicBezTo>
                      <a:pt x="3853" y="7281"/>
                      <a:pt x="5779" y="2465"/>
                      <a:pt x="7706" y="2465"/>
                    </a:cubicBezTo>
                    <a:cubicBezTo>
                      <a:pt x="25045" y="2946"/>
                      <a:pt x="42384" y="-4760"/>
                      <a:pt x="59723" y="4873"/>
                    </a:cubicBezTo>
                    <a:cubicBezTo>
                      <a:pt x="59723" y="15950"/>
                      <a:pt x="53943" y="18840"/>
                      <a:pt x="45755" y="18359"/>
                    </a:cubicBezTo>
                    <a:cubicBezTo>
                      <a:pt x="31788" y="17395"/>
                      <a:pt x="18302" y="15469"/>
                      <a:pt x="0" y="13542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7" name="Google Shape;717;p4"/>
              <p:cNvSpPr/>
              <p:nvPr/>
            </p:nvSpPr>
            <p:spPr>
              <a:xfrm>
                <a:off x="4326207" y="2388910"/>
                <a:ext cx="22521" cy="58759"/>
              </a:xfrm>
              <a:custGeom>
                <a:rect b="b" l="l" r="r" t="t"/>
                <a:pathLst>
                  <a:path extrusionOk="0" h="58759" w="22521">
                    <a:moveTo>
                      <a:pt x="4549" y="0"/>
                    </a:moveTo>
                    <a:cubicBezTo>
                      <a:pt x="17071" y="15412"/>
                      <a:pt x="15145" y="34678"/>
                      <a:pt x="22369" y="50090"/>
                    </a:cubicBezTo>
                    <a:cubicBezTo>
                      <a:pt x="23332" y="52017"/>
                      <a:pt x="19479" y="55870"/>
                      <a:pt x="17553" y="58759"/>
                    </a:cubicBezTo>
                    <a:cubicBezTo>
                      <a:pt x="214" y="40939"/>
                      <a:pt x="-4602" y="21192"/>
                      <a:pt x="4549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8" name="Google Shape;718;p4"/>
              <p:cNvSpPr/>
              <p:nvPr/>
            </p:nvSpPr>
            <p:spPr>
              <a:xfrm>
                <a:off x="4321722" y="2128827"/>
                <a:ext cx="17296" cy="55798"/>
              </a:xfrm>
              <a:custGeom>
                <a:rect b="b" l="l" r="r" t="t"/>
                <a:pathLst>
                  <a:path extrusionOk="0" h="55798" w="17296">
                    <a:moveTo>
                      <a:pt x="11924" y="0"/>
                    </a:moveTo>
                    <a:cubicBezTo>
                      <a:pt x="13851" y="2890"/>
                      <a:pt x="16740" y="5780"/>
                      <a:pt x="16740" y="8669"/>
                    </a:cubicBezTo>
                    <a:cubicBezTo>
                      <a:pt x="17222" y="21192"/>
                      <a:pt x="17704" y="34196"/>
                      <a:pt x="16740" y="46719"/>
                    </a:cubicBezTo>
                    <a:cubicBezTo>
                      <a:pt x="16259" y="54425"/>
                      <a:pt x="7108" y="58759"/>
                      <a:pt x="5181" y="53462"/>
                    </a:cubicBezTo>
                    <a:cubicBezTo>
                      <a:pt x="1810" y="43347"/>
                      <a:pt x="847" y="32269"/>
                      <a:pt x="365" y="21192"/>
                    </a:cubicBezTo>
                    <a:cubicBezTo>
                      <a:pt x="-117" y="13486"/>
                      <a:pt x="-2043" y="2890"/>
                      <a:pt x="11924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19" name="Google Shape;719;p4"/>
              <p:cNvSpPr/>
              <p:nvPr/>
            </p:nvSpPr>
            <p:spPr>
              <a:xfrm>
                <a:off x="4321586" y="2039243"/>
                <a:ext cx="18142" cy="58759"/>
              </a:xfrm>
              <a:custGeom>
                <a:rect b="b" l="l" r="r" t="t"/>
                <a:pathLst>
                  <a:path extrusionOk="0" h="58759" w="18142">
                    <a:moveTo>
                      <a:pt x="13505" y="0"/>
                    </a:moveTo>
                    <a:cubicBezTo>
                      <a:pt x="19766" y="20710"/>
                      <a:pt x="19284" y="39012"/>
                      <a:pt x="14468" y="58760"/>
                    </a:cubicBezTo>
                    <a:cubicBezTo>
                      <a:pt x="500" y="57315"/>
                      <a:pt x="-463" y="48645"/>
                      <a:pt x="982" y="40457"/>
                    </a:cubicBezTo>
                    <a:cubicBezTo>
                      <a:pt x="2909" y="27453"/>
                      <a:pt x="-7687" y="10596"/>
                      <a:pt x="13505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0" name="Google Shape;720;p4"/>
              <p:cNvSpPr/>
              <p:nvPr/>
            </p:nvSpPr>
            <p:spPr>
              <a:xfrm>
                <a:off x="4321182" y="1953030"/>
                <a:ext cx="18194" cy="57314"/>
              </a:xfrm>
              <a:custGeom>
                <a:rect b="b" l="l" r="r" t="t"/>
                <a:pathLst>
                  <a:path extrusionOk="0" h="57314" w="18194">
                    <a:moveTo>
                      <a:pt x="11019" y="0"/>
                    </a:moveTo>
                    <a:cubicBezTo>
                      <a:pt x="20170" y="14931"/>
                      <a:pt x="20652" y="40457"/>
                      <a:pt x="11982" y="57315"/>
                    </a:cubicBezTo>
                    <a:cubicBezTo>
                      <a:pt x="1386" y="55870"/>
                      <a:pt x="-541" y="47682"/>
                      <a:pt x="904" y="39494"/>
                    </a:cubicBezTo>
                    <a:cubicBezTo>
                      <a:pt x="2831" y="26490"/>
                      <a:pt x="-6802" y="9633"/>
                      <a:pt x="11019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1" name="Google Shape;721;p4"/>
              <p:cNvSpPr/>
              <p:nvPr/>
            </p:nvSpPr>
            <p:spPr>
              <a:xfrm>
                <a:off x="4321989" y="1865373"/>
                <a:ext cx="20367" cy="56833"/>
              </a:xfrm>
              <a:custGeom>
                <a:rect b="b" l="l" r="r" t="t"/>
                <a:pathLst>
                  <a:path extrusionOk="0" h="56833" w="20367">
                    <a:moveTo>
                      <a:pt x="12620" y="56833"/>
                    </a:moveTo>
                    <a:cubicBezTo>
                      <a:pt x="1543" y="55870"/>
                      <a:pt x="579" y="49608"/>
                      <a:pt x="97" y="42384"/>
                    </a:cubicBezTo>
                    <a:cubicBezTo>
                      <a:pt x="-866" y="27935"/>
                      <a:pt x="5396" y="9151"/>
                      <a:pt x="15028" y="0"/>
                    </a:cubicBezTo>
                    <a:cubicBezTo>
                      <a:pt x="16955" y="2890"/>
                      <a:pt x="20808" y="6743"/>
                      <a:pt x="20326" y="8670"/>
                    </a:cubicBezTo>
                    <a:cubicBezTo>
                      <a:pt x="13583" y="24082"/>
                      <a:pt x="22253" y="42384"/>
                      <a:pt x="12620" y="56833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2" name="Google Shape;722;p4"/>
              <p:cNvSpPr/>
              <p:nvPr/>
            </p:nvSpPr>
            <p:spPr>
              <a:xfrm>
                <a:off x="4321663" y="2214558"/>
                <a:ext cx="17536" cy="60204"/>
              </a:xfrm>
              <a:custGeom>
                <a:rect b="b" l="l" r="r" t="t"/>
                <a:pathLst>
                  <a:path extrusionOk="0" h="60204" w="17536">
                    <a:moveTo>
                      <a:pt x="8129" y="0"/>
                    </a:moveTo>
                    <a:cubicBezTo>
                      <a:pt x="20170" y="14931"/>
                      <a:pt x="20652" y="41902"/>
                      <a:pt x="9574" y="60204"/>
                    </a:cubicBezTo>
                    <a:cubicBezTo>
                      <a:pt x="6203" y="55870"/>
                      <a:pt x="905" y="52017"/>
                      <a:pt x="905" y="48645"/>
                    </a:cubicBezTo>
                    <a:cubicBezTo>
                      <a:pt x="1868" y="32751"/>
                      <a:pt x="-4875" y="15894"/>
                      <a:pt x="8129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3" name="Google Shape;723;p4"/>
              <p:cNvSpPr/>
              <p:nvPr/>
            </p:nvSpPr>
            <p:spPr>
              <a:xfrm>
                <a:off x="4360617" y="2468815"/>
                <a:ext cx="56833" cy="28338"/>
              </a:xfrm>
              <a:custGeom>
                <a:rect b="b" l="l" r="r" t="t"/>
                <a:pathLst>
                  <a:path extrusionOk="0" h="28338" w="56833">
                    <a:moveTo>
                      <a:pt x="0" y="1491"/>
                    </a:moveTo>
                    <a:cubicBezTo>
                      <a:pt x="6743" y="1010"/>
                      <a:pt x="11078" y="-917"/>
                      <a:pt x="13004" y="528"/>
                    </a:cubicBezTo>
                    <a:cubicBezTo>
                      <a:pt x="25527" y="11124"/>
                      <a:pt x="43829" y="12569"/>
                      <a:pt x="56833" y="26055"/>
                    </a:cubicBezTo>
                    <a:cubicBezTo>
                      <a:pt x="37568" y="32798"/>
                      <a:pt x="18302" y="24610"/>
                      <a:pt x="0" y="1491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4" name="Google Shape;724;p4"/>
              <p:cNvSpPr/>
              <p:nvPr/>
            </p:nvSpPr>
            <p:spPr>
              <a:xfrm>
                <a:off x="4321198" y="2303179"/>
                <a:ext cx="18351" cy="59722"/>
              </a:xfrm>
              <a:custGeom>
                <a:rect b="b" l="l" r="r" t="t"/>
                <a:pathLst>
                  <a:path extrusionOk="0" h="59722" w="18351">
                    <a:moveTo>
                      <a:pt x="9076" y="0"/>
                    </a:moveTo>
                    <a:cubicBezTo>
                      <a:pt x="21599" y="14449"/>
                      <a:pt x="21599" y="42384"/>
                      <a:pt x="8113" y="59723"/>
                    </a:cubicBezTo>
                    <a:cubicBezTo>
                      <a:pt x="5223" y="52498"/>
                      <a:pt x="1852" y="46719"/>
                      <a:pt x="889" y="41421"/>
                    </a:cubicBezTo>
                    <a:cubicBezTo>
                      <a:pt x="-1520" y="22637"/>
                      <a:pt x="889" y="13004"/>
                      <a:pt x="9076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5" name="Google Shape;725;p4"/>
              <p:cNvSpPr/>
              <p:nvPr/>
            </p:nvSpPr>
            <p:spPr>
              <a:xfrm>
                <a:off x="4425638" y="1791471"/>
                <a:ext cx="54399" cy="20440"/>
              </a:xfrm>
              <a:custGeom>
                <a:rect b="b" l="l" r="r" t="t"/>
                <a:pathLst>
                  <a:path extrusionOk="0" h="20440" w="54399">
                    <a:moveTo>
                      <a:pt x="0" y="4547"/>
                    </a:moveTo>
                    <a:cubicBezTo>
                      <a:pt x="14449" y="-3160"/>
                      <a:pt x="44792" y="-751"/>
                      <a:pt x="53943" y="9363"/>
                    </a:cubicBezTo>
                    <a:cubicBezTo>
                      <a:pt x="55388" y="11290"/>
                      <a:pt x="52980" y="16588"/>
                      <a:pt x="52498" y="20441"/>
                    </a:cubicBezTo>
                    <a:cubicBezTo>
                      <a:pt x="35160" y="15624"/>
                      <a:pt x="16376" y="17551"/>
                      <a:pt x="482" y="6955"/>
                    </a:cubicBezTo>
                    <a:cubicBezTo>
                      <a:pt x="0" y="6473"/>
                      <a:pt x="0" y="5028"/>
                      <a:pt x="0" y="4547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6" name="Google Shape;726;p4"/>
              <p:cNvSpPr/>
              <p:nvPr/>
            </p:nvSpPr>
            <p:spPr>
              <a:xfrm>
                <a:off x="4349503" y="1801269"/>
                <a:ext cx="48682" cy="40503"/>
              </a:xfrm>
              <a:custGeom>
                <a:rect b="b" l="l" r="r" t="t"/>
                <a:pathLst>
                  <a:path extrusionOk="0" h="40503" w="48682">
                    <a:moveTo>
                      <a:pt x="48682" y="5344"/>
                    </a:moveTo>
                    <a:cubicBezTo>
                      <a:pt x="33752" y="17385"/>
                      <a:pt x="20266" y="28463"/>
                      <a:pt x="5817" y="40504"/>
                    </a:cubicBezTo>
                    <a:cubicBezTo>
                      <a:pt x="3890" y="37614"/>
                      <a:pt x="-444" y="34724"/>
                      <a:pt x="37" y="32316"/>
                    </a:cubicBezTo>
                    <a:cubicBezTo>
                      <a:pt x="1964" y="22202"/>
                      <a:pt x="29417" y="528"/>
                      <a:pt x="40495" y="46"/>
                    </a:cubicBezTo>
                    <a:cubicBezTo>
                      <a:pt x="42421" y="-435"/>
                      <a:pt x="44829" y="2936"/>
                      <a:pt x="48682" y="5344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27" name="Google Shape;727;p4"/>
              <p:cNvSpPr/>
              <p:nvPr/>
            </p:nvSpPr>
            <p:spPr>
              <a:xfrm>
                <a:off x="4596618" y="2277096"/>
                <a:ext cx="57796" cy="14838"/>
              </a:xfrm>
              <a:custGeom>
                <a:rect b="b" l="l" r="r" t="t"/>
                <a:pathLst>
                  <a:path extrusionOk="0" h="14838" w="57796">
                    <a:moveTo>
                      <a:pt x="27453" y="14524"/>
                    </a:moveTo>
                    <a:cubicBezTo>
                      <a:pt x="20711" y="14524"/>
                      <a:pt x="13968" y="15005"/>
                      <a:pt x="7706" y="14042"/>
                    </a:cubicBezTo>
                    <a:cubicBezTo>
                      <a:pt x="4816" y="13560"/>
                      <a:pt x="2408" y="9707"/>
                      <a:pt x="0" y="7781"/>
                    </a:cubicBezTo>
                    <a:cubicBezTo>
                      <a:pt x="2408" y="5373"/>
                      <a:pt x="4335" y="556"/>
                      <a:pt x="6743" y="556"/>
                    </a:cubicBezTo>
                    <a:cubicBezTo>
                      <a:pt x="21674" y="75"/>
                      <a:pt x="36123" y="-407"/>
                      <a:pt x="51053" y="556"/>
                    </a:cubicBezTo>
                    <a:cubicBezTo>
                      <a:pt x="53462" y="556"/>
                      <a:pt x="55388" y="5373"/>
                      <a:pt x="57796" y="7781"/>
                    </a:cubicBezTo>
                    <a:cubicBezTo>
                      <a:pt x="55388" y="10189"/>
                      <a:pt x="52980" y="14042"/>
                      <a:pt x="50090" y="14042"/>
                    </a:cubicBezTo>
                    <a:cubicBezTo>
                      <a:pt x="42384" y="15487"/>
                      <a:pt x="34678" y="14524"/>
                      <a:pt x="27453" y="14524"/>
                    </a:cubicBezTo>
                    <a:close/>
                  </a:path>
                </a:pathLst>
              </a:custGeom>
              <a:solidFill>
                <a:srgbClr val="453B9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728" name="Google Shape;728;p4"/>
            <p:cNvGrpSpPr/>
            <p:nvPr/>
          </p:nvGrpSpPr>
          <p:grpSpPr>
            <a:xfrm>
              <a:off x="1562858" y="1788287"/>
              <a:ext cx="585609" cy="718142"/>
              <a:chOff x="1562858" y="1788287"/>
              <a:chExt cx="585609" cy="718142"/>
            </a:xfrm>
          </p:grpSpPr>
          <p:sp>
            <p:nvSpPr>
              <p:cNvPr id="729" name="Google Shape;729;p4"/>
              <p:cNvSpPr/>
              <p:nvPr/>
            </p:nvSpPr>
            <p:spPr>
              <a:xfrm>
                <a:off x="1940884" y="1840581"/>
                <a:ext cx="153855" cy="614845"/>
              </a:xfrm>
              <a:custGeom>
                <a:rect b="b" l="l" r="r" t="t"/>
                <a:pathLst>
                  <a:path extrusionOk="0" h="614845" w="153855">
                    <a:moveTo>
                      <a:pt x="482" y="227560"/>
                    </a:moveTo>
                    <a:cubicBezTo>
                      <a:pt x="11559" y="226596"/>
                      <a:pt x="22637" y="226115"/>
                      <a:pt x="35641" y="225152"/>
                    </a:cubicBezTo>
                    <a:cubicBezTo>
                      <a:pt x="35641" y="216482"/>
                      <a:pt x="35641" y="209258"/>
                      <a:pt x="35641" y="202033"/>
                    </a:cubicBezTo>
                    <a:cubicBezTo>
                      <a:pt x="35641" y="154833"/>
                      <a:pt x="36604" y="107633"/>
                      <a:pt x="35159" y="60432"/>
                    </a:cubicBezTo>
                    <a:cubicBezTo>
                      <a:pt x="34196" y="31534"/>
                      <a:pt x="60686" y="-3143"/>
                      <a:pt x="98735" y="228"/>
                    </a:cubicBezTo>
                    <a:cubicBezTo>
                      <a:pt x="126670" y="2636"/>
                      <a:pt x="150752" y="24310"/>
                      <a:pt x="153642" y="53208"/>
                    </a:cubicBezTo>
                    <a:cubicBezTo>
                      <a:pt x="154123" y="56098"/>
                      <a:pt x="153642" y="58987"/>
                      <a:pt x="153642" y="62359"/>
                    </a:cubicBezTo>
                    <a:cubicBezTo>
                      <a:pt x="153642" y="225633"/>
                      <a:pt x="153642" y="388907"/>
                      <a:pt x="153642" y="552182"/>
                    </a:cubicBezTo>
                    <a:cubicBezTo>
                      <a:pt x="153642" y="573855"/>
                      <a:pt x="145454" y="591194"/>
                      <a:pt x="127633" y="603717"/>
                    </a:cubicBezTo>
                    <a:cubicBezTo>
                      <a:pt x="108850" y="617202"/>
                      <a:pt x="88139" y="618166"/>
                      <a:pt x="67911" y="608051"/>
                    </a:cubicBezTo>
                    <a:cubicBezTo>
                      <a:pt x="47200" y="597455"/>
                      <a:pt x="35159" y="579635"/>
                      <a:pt x="35159" y="555553"/>
                    </a:cubicBezTo>
                    <a:cubicBezTo>
                      <a:pt x="34678" y="500647"/>
                      <a:pt x="35159" y="446222"/>
                      <a:pt x="35159" y="391316"/>
                    </a:cubicBezTo>
                    <a:cubicBezTo>
                      <a:pt x="35159" y="380238"/>
                      <a:pt x="35159" y="369160"/>
                      <a:pt x="35159" y="357119"/>
                    </a:cubicBezTo>
                    <a:cubicBezTo>
                      <a:pt x="22155" y="356156"/>
                      <a:pt x="11078" y="355675"/>
                      <a:pt x="0" y="354711"/>
                    </a:cubicBezTo>
                    <a:cubicBezTo>
                      <a:pt x="482" y="312327"/>
                      <a:pt x="482" y="269944"/>
                      <a:pt x="482" y="227560"/>
                    </a:cubicBezTo>
                    <a:close/>
                  </a:path>
                </a:pathLst>
              </a:custGeom>
              <a:solidFill>
                <a:srgbClr val="37A88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0" name="Google Shape;730;p4"/>
              <p:cNvSpPr/>
              <p:nvPr/>
            </p:nvSpPr>
            <p:spPr>
              <a:xfrm>
                <a:off x="1616262" y="1840654"/>
                <a:ext cx="158457" cy="612156"/>
              </a:xfrm>
              <a:custGeom>
                <a:rect b="b" l="l" r="r" t="t"/>
                <a:pathLst>
                  <a:path extrusionOk="0" h="612156" w="158457">
                    <a:moveTo>
                      <a:pt x="158458" y="354639"/>
                    </a:moveTo>
                    <a:cubicBezTo>
                      <a:pt x="145935" y="354639"/>
                      <a:pt x="133413" y="354639"/>
                      <a:pt x="118482" y="354639"/>
                    </a:cubicBezTo>
                    <a:cubicBezTo>
                      <a:pt x="118482" y="361863"/>
                      <a:pt x="118482" y="369088"/>
                      <a:pt x="118482" y="376312"/>
                    </a:cubicBezTo>
                    <a:cubicBezTo>
                      <a:pt x="118482" y="432664"/>
                      <a:pt x="118482" y="489015"/>
                      <a:pt x="118482" y="544885"/>
                    </a:cubicBezTo>
                    <a:cubicBezTo>
                      <a:pt x="118482" y="563668"/>
                      <a:pt x="112221" y="579562"/>
                      <a:pt x="99698" y="593530"/>
                    </a:cubicBezTo>
                    <a:cubicBezTo>
                      <a:pt x="70800" y="625799"/>
                      <a:pt x="22155" y="613759"/>
                      <a:pt x="5780" y="575709"/>
                    </a:cubicBezTo>
                    <a:cubicBezTo>
                      <a:pt x="1927" y="566558"/>
                      <a:pt x="482" y="555481"/>
                      <a:pt x="482" y="544885"/>
                    </a:cubicBezTo>
                    <a:cubicBezTo>
                      <a:pt x="0" y="385945"/>
                      <a:pt x="482" y="227006"/>
                      <a:pt x="0" y="68066"/>
                    </a:cubicBezTo>
                    <a:cubicBezTo>
                      <a:pt x="0" y="46874"/>
                      <a:pt x="5780" y="28090"/>
                      <a:pt x="22637" y="14123"/>
                    </a:cubicBezTo>
                    <a:cubicBezTo>
                      <a:pt x="62131" y="-19110"/>
                      <a:pt x="110294" y="11715"/>
                      <a:pt x="117037" y="50727"/>
                    </a:cubicBezTo>
                    <a:cubicBezTo>
                      <a:pt x="118482" y="58915"/>
                      <a:pt x="118482" y="67103"/>
                      <a:pt x="118482" y="75291"/>
                    </a:cubicBezTo>
                    <a:cubicBezTo>
                      <a:pt x="118482" y="118638"/>
                      <a:pt x="118482" y="162467"/>
                      <a:pt x="118482" y="205814"/>
                    </a:cubicBezTo>
                    <a:cubicBezTo>
                      <a:pt x="118482" y="211593"/>
                      <a:pt x="119445" y="217373"/>
                      <a:pt x="119927" y="224597"/>
                    </a:cubicBezTo>
                    <a:cubicBezTo>
                      <a:pt x="133413" y="225561"/>
                      <a:pt x="145935" y="226042"/>
                      <a:pt x="158458" y="227006"/>
                    </a:cubicBezTo>
                    <a:cubicBezTo>
                      <a:pt x="158458" y="269871"/>
                      <a:pt x="158458" y="312255"/>
                      <a:pt x="158458" y="354639"/>
                    </a:cubicBezTo>
                    <a:close/>
                  </a:path>
                </a:pathLst>
              </a:custGeom>
              <a:solidFill>
                <a:srgbClr val="46B89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1" name="Google Shape;731;p4"/>
              <p:cNvSpPr/>
              <p:nvPr/>
            </p:nvSpPr>
            <p:spPr>
              <a:xfrm>
                <a:off x="1774719" y="2068141"/>
                <a:ext cx="166645" cy="127151"/>
              </a:xfrm>
              <a:custGeom>
                <a:rect b="b" l="l" r="r" t="t"/>
                <a:pathLst>
                  <a:path extrusionOk="0" h="127151" w="166645">
                    <a:moveTo>
                      <a:pt x="0" y="127152"/>
                    </a:moveTo>
                    <a:cubicBezTo>
                      <a:pt x="0" y="84768"/>
                      <a:pt x="0" y="42384"/>
                      <a:pt x="0" y="0"/>
                    </a:cubicBezTo>
                    <a:cubicBezTo>
                      <a:pt x="55388" y="0"/>
                      <a:pt x="111258" y="0"/>
                      <a:pt x="166646" y="0"/>
                    </a:cubicBezTo>
                    <a:cubicBezTo>
                      <a:pt x="166646" y="42384"/>
                      <a:pt x="166646" y="84768"/>
                      <a:pt x="166646" y="127152"/>
                    </a:cubicBezTo>
                    <a:cubicBezTo>
                      <a:pt x="111258" y="127152"/>
                      <a:pt x="55388" y="127152"/>
                      <a:pt x="0" y="127152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2" name="Google Shape;732;p4"/>
              <p:cNvSpPr/>
              <p:nvPr/>
            </p:nvSpPr>
            <p:spPr>
              <a:xfrm>
                <a:off x="2127276" y="1867781"/>
                <a:ext cx="21191" cy="57363"/>
              </a:xfrm>
              <a:custGeom>
                <a:rect b="b" l="l" r="r" t="t"/>
                <a:pathLst>
                  <a:path extrusionOk="0" h="57363" w="21191">
                    <a:moveTo>
                      <a:pt x="21192" y="35159"/>
                    </a:moveTo>
                    <a:cubicBezTo>
                      <a:pt x="18784" y="44792"/>
                      <a:pt x="25045" y="58278"/>
                      <a:pt x="10596" y="57315"/>
                    </a:cubicBezTo>
                    <a:cubicBezTo>
                      <a:pt x="-963" y="56833"/>
                      <a:pt x="4335" y="44310"/>
                      <a:pt x="2890" y="37086"/>
                    </a:cubicBezTo>
                    <a:cubicBezTo>
                      <a:pt x="1445" y="28898"/>
                      <a:pt x="0" y="20710"/>
                      <a:pt x="0" y="13004"/>
                    </a:cubicBezTo>
                    <a:cubicBezTo>
                      <a:pt x="0" y="8670"/>
                      <a:pt x="3372" y="4335"/>
                      <a:pt x="5298" y="0"/>
                    </a:cubicBezTo>
                    <a:cubicBezTo>
                      <a:pt x="9151" y="2890"/>
                      <a:pt x="14931" y="4816"/>
                      <a:pt x="15894" y="8188"/>
                    </a:cubicBezTo>
                    <a:cubicBezTo>
                      <a:pt x="19265" y="17821"/>
                      <a:pt x="20229" y="27453"/>
                      <a:pt x="21192" y="35159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3" name="Google Shape;733;p4"/>
              <p:cNvSpPr/>
              <p:nvPr/>
            </p:nvSpPr>
            <p:spPr>
              <a:xfrm>
                <a:off x="1924472" y="2379277"/>
                <a:ext cx="24662" cy="63400"/>
              </a:xfrm>
              <a:custGeom>
                <a:rect b="b" l="l" r="r" t="t"/>
                <a:pathLst>
                  <a:path extrusionOk="0" h="63400" w="24662">
                    <a:moveTo>
                      <a:pt x="10632" y="0"/>
                    </a:moveTo>
                    <a:cubicBezTo>
                      <a:pt x="13041" y="5780"/>
                      <a:pt x="14485" y="9151"/>
                      <a:pt x="15449" y="12523"/>
                    </a:cubicBezTo>
                    <a:cubicBezTo>
                      <a:pt x="18820" y="26008"/>
                      <a:pt x="22192" y="39976"/>
                      <a:pt x="24600" y="53943"/>
                    </a:cubicBezTo>
                    <a:cubicBezTo>
                      <a:pt x="25081" y="56833"/>
                      <a:pt x="22673" y="61649"/>
                      <a:pt x="20747" y="63094"/>
                    </a:cubicBezTo>
                    <a:cubicBezTo>
                      <a:pt x="18339" y="64057"/>
                      <a:pt x="12077" y="62613"/>
                      <a:pt x="11596" y="60686"/>
                    </a:cubicBezTo>
                    <a:cubicBezTo>
                      <a:pt x="7261" y="45274"/>
                      <a:pt x="3408" y="29861"/>
                      <a:pt x="36" y="13967"/>
                    </a:cubicBezTo>
                    <a:cubicBezTo>
                      <a:pt x="-445" y="11559"/>
                      <a:pt x="3889" y="8188"/>
                      <a:pt x="10632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4" name="Google Shape;734;p4"/>
              <p:cNvSpPr/>
              <p:nvPr/>
            </p:nvSpPr>
            <p:spPr>
              <a:xfrm>
                <a:off x="1987121" y="1788287"/>
                <a:ext cx="57763" cy="24152"/>
              </a:xfrm>
              <a:custGeom>
                <a:rect b="b" l="l" r="r" t="t"/>
                <a:pathLst>
                  <a:path extrusionOk="0" h="24152" w="57763">
                    <a:moveTo>
                      <a:pt x="56351" y="13510"/>
                    </a:moveTo>
                    <a:cubicBezTo>
                      <a:pt x="41421" y="17363"/>
                      <a:pt x="26490" y="21216"/>
                      <a:pt x="11078" y="24106"/>
                    </a:cubicBezTo>
                    <a:cubicBezTo>
                      <a:pt x="7706" y="24588"/>
                      <a:pt x="3853" y="21216"/>
                      <a:pt x="0" y="19290"/>
                    </a:cubicBezTo>
                    <a:cubicBezTo>
                      <a:pt x="1445" y="15918"/>
                      <a:pt x="2408" y="10620"/>
                      <a:pt x="4816" y="10139"/>
                    </a:cubicBezTo>
                    <a:cubicBezTo>
                      <a:pt x="19747" y="5804"/>
                      <a:pt x="34678" y="1951"/>
                      <a:pt x="50090" y="24"/>
                    </a:cubicBezTo>
                    <a:cubicBezTo>
                      <a:pt x="56833" y="-457"/>
                      <a:pt x="59723" y="6286"/>
                      <a:pt x="56351" y="1351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5" name="Google Shape;735;p4"/>
              <p:cNvSpPr/>
              <p:nvPr/>
            </p:nvSpPr>
            <p:spPr>
              <a:xfrm>
                <a:off x="1762625" y="2385057"/>
                <a:ext cx="26543" cy="57796"/>
              </a:xfrm>
              <a:custGeom>
                <a:rect b="b" l="l" r="r" t="t"/>
                <a:pathLst>
                  <a:path extrusionOk="0" h="57796" w="26543">
                    <a:moveTo>
                      <a:pt x="26543" y="11078"/>
                    </a:moveTo>
                    <a:cubicBezTo>
                      <a:pt x="22209" y="26008"/>
                      <a:pt x="19801" y="38531"/>
                      <a:pt x="15466" y="50572"/>
                    </a:cubicBezTo>
                    <a:cubicBezTo>
                      <a:pt x="14021" y="53943"/>
                      <a:pt x="7760" y="55388"/>
                      <a:pt x="3907" y="57796"/>
                    </a:cubicBezTo>
                    <a:cubicBezTo>
                      <a:pt x="2462" y="52980"/>
                      <a:pt x="-428" y="48163"/>
                      <a:pt x="54" y="43829"/>
                    </a:cubicBezTo>
                    <a:cubicBezTo>
                      <a:pt x="1980" y="32751"/>
                      <a:pt x="4388" y="22155"/>
                      <a:pt x="7760" y="11078"/>
                    </a:cubicBezTo>
                    <a:cubicBezTo>
                      <a:pt x="9205" y="6743"/>
                      <a:pt x="13058" y="3853"/>
                      <a:pt x="15947" y="0"/>
                    </a:cubicBezTo>
                    <a:cubicBezTo>
                      <a:pt x="19801" y="4335"/>
                      <a:pt x="23654" y="7706"/>
                      <a:pt x="26543" y="11078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6" name="Google Shape;736;p4"/>
              <p:cNvSpPr/>
              <p:nvPr/>
            </p:nvSpPr>
            <p:spPr>
              <a:xfrm>
                <a:off x="1901389" y="1995859"/>
                <a:ext cx="39614" cy="36221"/>
              </a:xfrm>
              <a:custGeom>
                <a:rect b="b" l="l" r="r" t="t"/>
                <a:pathLst>
                  <a:path extrusionOk="0" h="36221" w="39614">
                    <a:moveTo>
                      <a:pt x="39494" y="34233"/>
                    </a:moveTo>
                    <a:cubicBezTo>
                      <a:pt x="25045" y="35678"/>
                      <a:pt x="13004" y="39531"/>
                      <a:pt x="0" y="29899"/>
                    </a:cubicBezTo>
                    <a:cubicBezTo>
                      <a:pt x="3371" y="26045"/>
                      <a:pt x="5780" y="21229"/>
                      <a:pt x="8669" y="21229"/>
                    </a:cubicBezTo>
                    <a:cubicBezTo>
                      <a:pt x="18302" y="19784"/>
                      <a:pt x="23118" y="15931"/>
                      <a:pt x="23118" y="5817"/>
                    </a:cubicBezTo>
                    <a:cubicBezTo>
                      <a:pt x="23118" y="3890"/>
                      <a:pt x="28898" y="-445"/>
                      <a:pt x="30825" y="37"/>
                    </a:cubicBezTo>
                    <a:cubicBezTo>
                      <a:pt x="34196" y="1482"/>
                      <a:pt x="38531" y="4853"/>
                      <a:pt x="39012" y="8225"/>
                    </a:cubicBezTo>
                    <a:cubicBezTo>
                      <a:pt x="39976" y="15449"/>
                      <a:pt x="39494" y="23637"/>
                      <a:pt x="39494" y="34233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7" name="Google Shape;737;p4"/>
              <p:cNvSpPr/>
              <p:nvPr/>
            </p:nvSpPr>
            <p:spPr>
              <a:xfrm>
                <a:off x="2114750" y="2400469"/>
                <a:ext cx="30346" cy="56832"/>
              </a:xfrm>
              <a:custGeom>
                <a:rect b="b" l="l" r="r" t="t"/>
                <a:pathLst>
                  <a:path extrusionOk="0" h="56832" w="30346">
                    <a:moveTo>
                      <a:pt x="8673" y="56833"/>
                    </a:moveTo>
                    <a:cubicBezTo>
                      <a:pt x="-478" y="54425"/>
                      <a:pt x="-1441" y="49608"/>
                      <a:pt x="1449" y="42865"/>
                    </a:cubicBezTo>
                    <a:cubicBezTo>
                      <a:pt x="5783" y="30825"/>
                      <a:pt x="9636" y="18784"/>
                      <a:pt x="14934" y="7225"/>
                    </a:cubicBezTo>
                    <a:cubicBezTo>
                      <a:pt x="16379" y="3853"/>
                      <a:pt x="20714" y="2408"/>
                      <a:pt x="24085" y="0"/>
                    </a:cubicBezTo>
                    <a:cubicBezTo>
                      <a:pt x="26012" y="3372"/>
                      <a:pt x="30347" y="7225"/>
                      <a:pt x="30347" y="10114"/>
                    </a:cubicBezTo>
                    <a:cubicBezTo>
                      <a:pt x="27457" y="27935"/>
                      <a:pt x="23122" y="44792"/>
                      <a:pt x="8673" y="56833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8" name="Google Shape;738;p4"/>
              <p:cNvSpPr/>
              <p:nvPr/>
            </p:nvSpPr>
            <p:spPr>
              <a:xfrm>
                <a:off x="1923470" y="2296881"/>
                <a:ext cx="17246" cy="57870"/>
              </a:xfrm>
              <a:custGeom>
                <a:rect b="b" l="l" r="r" t="t"/>
                <a:pathLst>
                  <a:path extrusionOk="0" h="57870" w="17246">
                    <a:moveTo>
                      <a:pt x="16932" y="28935"/>
                    </a:moveTo>
                    <a:cubicBezTo>
                      <a:pt x="16932" y="36160"/>
                      <a:pt x="17895" y="43866"/>
                      <a:pt x="16450" y="51090"/>
                    </a:cubicBezTo>
                    <a:cubicBezTo>
                      <a:pt x="15968" y="53980"/>
                      <a:pt x="11152" y="57351"/>
                      <a:pt x="7299" y="57833"/>
                    </a:cubicBezTo>
                    <a:cubicBezTo>
                      <a:pt x="5372" y="58315"/>
                      <a:pt x="556" y="53980"/>
                      <a:pt x="556" y="51572"/>
                    </a:cubicBezTo>
                    <a:cubicBezTo>
                      <a:pt x="75" y="36641"/>
                      <a:pt x="-407" y="22192"/>
                      <a:pt x="556" y="7261"/>
                    </a:cubicBezTo>
                    <a:cubicBezTo>
                      <a:pt x="556" y="4372"/>
                      <a:pt x="5854" y="1000"/>
                      <a:pt x="9226" y="37"/>
                    </a:cubicBezTo>
                    <a:cubicBezTo>
                      <a:pt x="11152" y="-445"/>
                      <a:pt x="15487" y="3890"/>
                      <a:pt x="15968" y="6780"/>
                    </a:cubicBezTo>
                    <a:cubicBezTo>
                      <a:pt x="17413" y="14486"/>
                      <a:pt x="16932" y="21711"/>
                      <a:pt x="16932" y="28935"/>
                    </a:cubicBezTo>
                    <a:cubicBezTo>
                      <a:pt x="16932" y="28935"/>
                      <a:pt x="16932" y="28935"/>
                      <a:pt x="16932" y="28935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39" name="Google Shape;739;p4"/>
              <p:cNvSpPr/>
              <p:nvPr/>
            </p:nvSpPr>
            <p:spPr>
              <a:xfrm>
                <a:off x="2129925" y="2044541"/>
                <a:ext cx="17894" cy="58277"/>
              </a:xfrm>
              <a:custGeom>
                <a:rect b="b" l="l" r="r" t="t"/>
                <a:pathLst>
                  <a:path extrusionOk="0" h="58277" w="17894">
                    <a:moveTo>
                      <a:pt x="17580" y="28898"/>
                    </a:moveTo>
                    <a:cubicBezTo>
                      <a:pt x="17580" y="35641"/>
                      <a:pt x="18543" y="42384"/>
                      <a:pt x="17098" y="48645"/>
                    </a:cubicBezTo>
                    <a:cubicBezTo>
                      <a:pt x="16135" y="52498"/>
                      <a:pt x="10837" y="55388"/>
                      <a:pt x="7465" y="58278"/>
                    </a:cubicBezTo>
                    <a:cubicBezTo>
                      <a:pt x="5057" y="54906"/>
                      <a:pt x="722" y="52017"/>
                      <a:pt x="722" y="48645"/>
                    </a:cubicBezTo>
                    <a:cubicBezTo>
                      <a:pt x="-241" y="35159"/>
                      <a:pt x="-241" y="21674"/>
                      <a:pt x="722" y="8669"/>
                    </a:cubicBezTo>
                    <a:cubicBezTo>
                      <a:pt x="722" y="5780"/>
                      <a:pt x="5539" y="2890"/>
                      <a:pt x="8429" y="0"/>
                    </a:cubicBezTo>
                    <a:cubicBezTo>
                      <a:pt x="11318" y="2890"/>
                      <a:pt x="16135" y="5298"/>
                      <a:pt x="16616" y="8669"/>
                    </a:cubicBezTo>
                    <a:cubicBezTo>
                      <a:pt x="18543" y="15412"/>
                      <a:pt x="17580" y="22155"/>
                      <a:pt x="17580" y="28898"/>
                    </a:cubicBezTo>
                    <a:cubicBezTo>
                      <a:pt x="17580" y="28898"/>
                      <a:pt x="17580" y="28898"/>
                      <a:pt x="17580" y="28898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0" name="Google Shape;740;p4"/>
              <p:cNvSpPr/>
              <p:nvPr/>
            </p:nvSpPr>
            <p:spPr>
              <a:xfrm>
                <a:off x="1770328" y="1901495"/>
                <a:ext cx="18118" cy="66465"/>
              </a:xfrm>
              <a:custGeom>
                <a:rect b="b" l="l" r="r" t="t"/>
                <a:pathLst>
                  <a:path extrusionOk="0" h="66465" w="18118">
                    <a:moveTo>
                      <a:pt x="6318" y="0"/>
                    </a:moveTo>
                    <a:cubicBezTo>
                      <a:pt x="11135" y="5780"/>
                      <a:pt x="16914" y="9151"/>
                      <a:pt x="16914" y="13004"/>
                    </a:cubicBezTo>
                    <a:cubicBezTo>
                      <a:pt x="16914" y="30343"/>
                      <a:pt x="21731" y="48163"/>
                      <a:pt x="12098" y="66466"/>
                    </a:cubicBezTo>
                    <a:cubicBezTo>
                      <a:pt x="7763" y="63094"/>
                      <a:pt x="3429" y="62131"/>
                      <a:pt x="1984" y="59241"/>
                    </a:cubicBezTo>
                    <a:cubicBezTo>
                      <a:pt x="-1869" y="50090"/>
                      <a:pt x="57" y="16857"/>
                      <a:pt x="6318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1" name="Google Shape;741;p4"/>
              <p:cNvSpPr/>
              <p:nvPr/>
            </p:nvSpPr>
            <p:spPr>
              <a:xfrm>
                <a:off x="2130573" y="2222746"/>
                <a:ext cx="16766" cy="57826"/>
              </a:xfrm>
              <a:custGeom>
                <a:rect b="b" l="l" r="r" t="t"/>
                <a:pathLst>
                  <a:path extrusionOk="0" h="57826" w="16766">
                    <a:moveTo>
                      <a:pt x="556" y="26008"/>
                    </a:moveTo>
                    <a:cubicBezTo>
                      <a:pt x="556" y="19265"/>
                      <a:pt x="75" y="12523"/>
                      <a:pt x="1038" y="5780"/>
                    </a:cubicBezTo>
                    <a:cubicBezTo>
                      <a:pt x="1519" y="3371"/>
                      <a:pt x="6336" y="0"/>
                      <a:pt x="8744" y="0"/>
                    </a:cubicBezTo>
                    <a:cubicBezTo>
                      <a:pt x="11634" y="0"/>
                      <a:pt x="16450" y="3853"/>
                      <a:pt x="16450" y="5780"/>
                    </a:cubicBezTo>
                    <a:cubicBezTo>
                      <a:pt x="16932" y="20710"/>
                      <a:pt x="16932" y="35641"/>
                      <a:pt x="15968" y="50572"/>
                    </a:cubicBezTo>
                    <a:cubicBezTo>
                      <a:pt x="15968" y="53462"/>
                      <a:pt x="10189" y="56351"/>
                      <a:pt x="6817" y="57796"/>
                    </a:cubicBezTo>
                    <a:cubicBezTo>
                      <a:pt x="5372" y="58278"/>
                      <a:pt x="1038" y="52980"/>
                      <a:pt x="556" y="50090"/>
                    </a:cubicBezTo>
                    <a:cubicBezTo>
                      <a:pt x="-407" y="42384"/>
                      <a:pt x="75" y="34196"/>
                      <a:pt x="556" y="26008"/>
                    </a:cubicBezTo>
                    <a:cubicBezTo>
                      <a:pt x="556" y="26008"/>
                      <a:pt x="556" y="26008"/>
                      <a:pt x="556" y="26008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2" name="Google Shape;742;p4"/>
              <p:cNvSpPr/>
              <p:nvPr/>
            </p:nvSpPr>
            <p:spPr>
              <a:xfrm>
                <a:off x="1930094" y="1823471"/>
                <a:ext cx="36606" cy="53584"/>
              </a:xfrm>
              <a:custGeom>
                <a:rect b="b" l="l" r="r" t="t"/>
                <a:pathLst>
                  <a:path extrusionOk="0" h="53584" w="36606">
                    <a:moveTo>
                      <a:pt x="31981" y="0"/>
                    </a:moveTo>
                    <a:cubicBezTo>
                      <a:pt x="33426" y="3371"/>
                      <a:pt x="37761" y="8188"/>
                      <a:pt x="36316" y="10596"/>
                    </a:cubicBezTo>
                    <a:cubicBezTo>
                      <a:pt x="29573" y="24563"/>
                      <a:pt x="21385" y="38049"/>
                      <a:pt x="13679" y="51053"/>
                    </a:cubicBezTo>
                    <a:cubicBezTo>
                      <a:pt x="12716" y="52980"/>
                      <a:pt x="8381" y="53943"/>
                      <a:pt x="5973" y="53461"/>
                    </a:cubicBezTo>
                    <a:cubicBezTo>
                      <a:pt x="3565" y="52980"/>
                      <a:pt x="675" y="50090"/>
                      <a:pt x="193" y="47200"/>
                    </a:cubicBezTo>
                    <a:cubicBezTo>
                      <a:pt x="-2215" y="38531"/>
                      <a:pt x="18496" y="3371"/>
                      <a:pt x="27165" y="482"/>
                    </a:cubicBezTo>
                    <a:cubicBezTo>
                      <a:pt x="27165" y="482"/>
                      <a:pt x="28128" y="482"/>
                      <a:pt x="31981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3" name="Google Shape;743;p4"/>
              <p:cNvSpPr/>
              <p:nvPr/>
            </p:nvSpPr>
            <p:spPr>
              <a:xfrm>
                <a:off x="2130160" y="1950141"/>
                <a:ext cx="17419" cy="64110"/>
              </a:xfrm>
              <a:custGeom>
                <a:rect b="b" l="l" r="r" t="t"/>
                <a:pathLst>
                  <a:path extrusionOk="0" h="64110" w="17419">
                    <a:moveTo>
                      <a:pt x="7713" y="0"/>
                    </a:moveTo>
                    <a:cubicBezTo>
                      <a:pt x="13011" y="7225"/>
                      <a:pt x="16864" y="9633"/>
                      <a:pt x="16864" y="12523"/>
                    </a:cubicBezTo>
                    <a:cubicBezTo>
                      <a:pt x="17345" y="26490"/>
                      <a:pt x="17827" y="40939"/>
                      <a:pt x="16864" y="54906"/>
                    </a:cubicBezTo>
                    <a:cubicBezTo>
                      <a:pt x="16864" y="58278"/>
                      <a:pt x="12047" y="61649"/>
                      <a:pt x="9158" y="64057"/>
                    </a:cubicBezTo>
                    <a:cubicBezTo>
                      <a:pt x="8194" y="64539"/>
                      <a:pt x="2415" y="61649"/>
                      <a:pt x="2415" y="59723"/>
                    </a:cubicBezTo>
                    <a:cubicBezTo>
                      <a:pt x="488" y="41902"/>
                      <a:pt x="-3847" y="22637"/>
                      <a:pt x="7713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4" name="Google Shape;744;p4"/>
              <p:cNvSpPr/>
              <p:nvPr/>
            </p:nvSpPr>
            <p:spPr>
              <a:xfrm>
                <a:off x="1770746" y="1995801"/>
                <a:ext cx="36724" cy="36217"/>
              </a:xfrm>
              <a:custGeom>
                <a:rect b="b" l="l" r="r" t="t"/>
                <a:pathLst>
                  <a:path extrusionOk="0" h="36217" w="36724">
                    <a:moveTo>
                      <a:pt x="120" y="36217"/>
                    </a:moveTo>
                    <a:cubicBezTo>
                      <a:pt x="120" y="23695"/>
                      <a:pt x="-361" y="15025"/>
                      <a:pt x="602" y="6356"/>
                    </a:cubicBezTo>
                    <a:cubicBezTo>
                      <a:pt x="602" y="3948"/>
                      <a:pt x="3492" y="1058"/>
                      <a:pt x="5900" y="94"/>
                    </a:cubicBezTo>
                    <a:cubicBezTo>
                      <a:pt x="8308" y="-387"/>
                      <a:pt x="13125" y="1058"/>
                      <a:pt x="13606" y="2503"/>
                    </a:cubicBezTo>
                    <a:cubicBezTo>
                      <a:pt x="15533" y="15025"/>
                      <a:pt x="24202" y="20323"/>
                      <a:pt x="34798" y="24176"/>
                    </a:cubicBezTo>
                    <a:cubicBezTo>
                      <a:pt x="36243" y="24658"/>
                      <a:pt x="35761" y="29474"/>
                      <a:pt x="36725" y="34772"/>
                    </a:cubicBezTo>
                    <a:cubicBezTo>
                      <a:pt x="24684" y="35254"/>
                      <a:pt x="14088" y="35735"/>
                      <a:pt x="120" y="36217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5" name="Google Shape;745;p4"/>
              <p:cNvSpPr/>
              <p:nvPr/>
            </p:nvSpPr>
            <p:spPr>
              <a:xfrm>
                <a:off x="2130333" y="2134125"/>
                <a:ext cx="17412" cy="58277"/>
              </a:xfrm>
              <a:custGeom>
                <a:rect b="b" l="l" r="r" t="t"/>
                <a:pathLst>
                  <a:path extrusionOk="0" h="58277" w="17412">
                    <a:moveTo>
                      <a:pt x="315" y="28898"/>
                    </a:moveTo>
                    <a:cubicBezTo>
                      <a:pt x="315" y="22155"/>
                      <a:pt x="-649" y="15412"/>
                      <a:pt x="796" y="9151"/>
                    </a:cubicBezTo>
                    <a:cubicBezTo>
                      <a:pt x="1278" y="5780"/>
                      <a:pt x="5613" y="2890"/>
                      <a:pt x="8502" y="0"/>
                    </a:cubicBezTo>
                    <a:cubicBezTo>
                      <a:pt x="11392" y="2890"/>
                      <a:pt x="16690" y="5298"/>
                      <a:pt x="16690" y="8188"/>
                    </a:cubicBezTo>
                    <a:cubicBezTo>
                      <a:pt x="17653" y="22155"/>
                      <a:pt x="17653" y="36123"/>
                      <a:pt x="16690" y="50090"/>
                    </a:cubicBezTo>
                    <a:cubicBezTo>
                      <a:pt x="16690" y="52980"/>
                      <a:pt x="11392" y="55388"/>
                      <a:pt x="8502" y="58278"/>
                    </a:cubicBezTo>
                    <a:cubicBezTo>
                      <a:pt x="6094" y="55388"/>
                      <a:pt x="1759" y="52498"/>
                      <a:pt x="796" y="49127"/>
                    </a:cubicBezTo>
                    <a:cubicBezTo>
                      <a:pt x="-649" y="42384"/>
                      <a:pt x="315" y="35641"/>
                      <a:pt x="315" y="28898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6" name="Google Shape;746;p4"/>
              <p:cNvSpPr/>
              <p:nvPr/>
            </p:nvSpPr>
            <p:spPr>
              <a:xfrm>
                <a:off x="1770001" y="2228683"/>
                <a:ext cx="36935" cy="40781"/>
              </a:xfrm>
              <a:custGeom>
                <a:rect b="b" l="l" r="r" t="t"/>
                <a:pathLst>
                  <a:path extrusionOk="0" h="40781" w="36935">
                    <a:moveTo>
                      <a:pt x="20612" y="18145"/>
                    </a:moveTo>
                    <a:cubicBezTo>
                      <a:pt x="17722" y="26332"/>
                      <a:pt x="15314" y="33075"/>
                      <a:pt x="11943" y="40781"/>
                    </a:cubicBezTo>
                    <a:cubicBezTo>
                      <a:pt x="-6841" y="30185"/>
                      <a:pt x="2792" y="15736"/>
                      <a:pt x="384" y="1287"/>
                    </a:cubicBezTo>
                    <a:cubicBezTo>
                      <a:pt x="9535" y="806"/>
                      <a:pt x="17722" y="-639"/>
                      <a:pt x="25429" y="324"/>
                    </a:cubicBezTo>
                    <a:cubicBezTo>
                      <a:pt x="29282" y="806"/>
                      <a:pt x="35061" y="4177"/>
                      <a:pt x="36506" y="8030"/>
                    </a:cubicBezTo>
                    <a:cubicBezTo>
                      <a:pt x="38433" y="14291"/>
                      <a:pt x="33616" y="17181"/>
                      <a:pt x="27355" y="17663"/>
                    </a:cubicBezTo>
                    <a:cubicBezTo>
                      <a:pt x="25429" y="17181"/>
                      <a:pt x="23020" y="17663"/>
                      <a:pt x="20612" y="18145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7" name="Google Shape;747;p4"/>
              <p:cNvSpPr/>
              <p:nvPr/>
            </p:nvSpPr>
            <p:spPr>
              <a:xfrm>
                <a:off x="2130768" y="2311537"/>
                <a:ext cx="17218" cy="60997"/>
              </a:xfrm>
              <a:custGeom>
                <a:rect b="b" l="l" r="r" t="t"/>
                <a:pathLst>
                  <a:path extrusionOk="0" h="60997" w="17218">
                    <a:moveTo>
                      <a:pt x="7104" y="60998"/>
                    </a:moveTo>
                    <a:cubicBezTo>
                      <a:pt x="4214" y="56182"/>
                      <a:pt x="843" y="53292"/>
                      <a:pt x="361" y="50402"/>
                    </a:cubicBezTo>
                    <a:cubicBezTo>
                      <a:pt x="-120" y="36435"/>
                      <a:pt x="-120" y="22467"/>
                      <a:pt x="361" y="8500"/>
                    </a:cubicBezTo>
                    <a:cubicBezTo>
                      <a:pt x="361" y="5610"/>
                      <a:pt x="3251" y="1757"/>
                      <a:pt x="6141" y="312"/>
                    </a:cubicBezTo>
                    <a:cubicBezTo>
                      <a:pt x="7586" y="-651"/>
                      <a:pt x="13365" y="794"/>
                      <a:pt x="13365" y="2238"/>
                    </a:cubicBezTo>
                    <a:cubicBezTo>
                      <a:pt x="15292" y="10426"/>
                      <a:pt x="16737" y="19096"/>
                      <a:pt x="17218" y="27765"/>
                    </a:cubicBezTo>
                    <a:cubicBezTo>
                      <a:pt x="17218" y="49920"/>
                      <a:pt x="17218" y="49920"/>
                      <a:pt x="7104" y="60998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8" name="Google Shape;748;p4"/>
              <p:cNvSpPr/>
              <p:nvPr/>
            </p:nvSpPr>
            <p:spPr>
              <a:xfrm>
                <a:off x="1922533" y="1904385"/>
                <a:ext cx="18652" cy="63094"/>
              </a:xfrm>
              <a:custGeom>
                <a:rect b="b" l="l" r="r" t="t"/>
                <a:pathLst>
                  <a:path extrusionOk="0" h="63094" w="18652">
                    <a:moveTo>
                      <a:pt x="10163" y="0"/>
                    </a:moveTo>
                    <a:cubicBezTo>
                      <a:pt x="21241" y="15412"/>
                      <a:pt x="21722" y="45274"/>
                      <a:pt x="10163" y="63094"/>
                    </a:cubicBezTo>
                    <a:cubicBezTo>
                      <a:pt x="6792" y="58760"/>
                      <a:pt x="2457" y="55388"/>
                      <a:pt x="1494" y="51535"/>
                    </a:cubicBezTo>
                    <a:cubicBezTo>
                      <a:pt x="-2359" y="33233"/>
                      <a:pt x="1494" y="10596"/>
                      <a:pt x="10163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49" name="Google Shape;749;p4"/>
              <p:cNvSpPr/>
              <p:nvPr/>
            </p:nvSpPr>
            <p:spPr>
              <a:xfrm>
                <a:off x="1770746" y="2295954"/>
                <a:ext cx="17167" cy="58375"/>
              </a:xfrm>
              <a:custGeom>
                <a:rect b="b" l="l" r="r" t="t"/>
                <a:pathLst>
                  <a:path extrusionOk="0" h="58375" w="17167">
                    <a:moveTo>
                      <a:pt x="120" y="55870"/>
                    </a:moveTo>
                    <a:cubicBezTo>
                      <a:pt x="120" y="40939"/>
                      <a:pt x="-361" y="25045"/>
                      <a:pt x="602" y="8670"/>
                    </a:cubicBezTo>
                    <a:cubicBezTo>
                      <a:pt x="602" y="5780"/>
                      <a:pt x="5900" y="2890"/>
                      <a:pt x="8308" y="0"/>
                    </a:cubicBezTo>
                    <a:cubicBezTo>
                      <a:pt x="11198" y="2890"/>
                      <a:pt x="16496" y="5780"/>
                      <a:pt x="16496" y="8670"/>
                    </a:cubicBezTo>
                    <a:cubicBezTo>
                      <a:pt x="17459" y="22637"/>
                      <a:pt x="17459" y="37086"/>
                      <a:pt x="16014" y="51053"/>
                    </a:cubicBezTo>
                    <a:cubicBezTo>
                      <a:pt x="15533" y="58278"/>
                      <a:pt x="9753" y="60686"/>
                      <a:pt x="120" y="5587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0" name="Google Shape;750;p4"/>
              <p:cNvSpPr/>
              <p:nvPr/>
            </p:nvSpPr>
            <p:spPr>
              <a:xfrm>
                <a:off x="1956778" y="2465039"/>
                <a:ext cx="56351" cy="34817"/>
              </a:xfrm>
              <a:custGeom>
                <a:rect b="b" l="l" r="r" t="t"/>
                <a:pathLst>
                  <a:path extrusionOk="0" h="34817" w="56351">
                    <a:moveTo>
                      <a:pt x="0" y="2377"/>
                    </a:moveTo>
                    <a:cubicBezTo>
                      <a:pt x="7706" y="1414"/>
                      <a:pt x="13004" y="-994"/>
                      <a:pt x="16376" y="451"/>
                    </a:cubicBezTo>
                    <a:cubicBezTo>
                      <a:pt x="28416" y="6230"/>
                      <a:pt x="39976" y="12973"/>
                      <a:pt x="51535" y="20198"/>
                    </a:cubicBezTo>
                    <a:cubicBezTo>
                      <a:pt x="54425" y="22124"/>
                      <a:pt x="54906" y="27422"/>
                      <a:pt x="56351" y="30794"/>
                    </a:cubicBezTo>
                    <a:cubicBezTo>
                      <a:pt x="52498" y="32238"/>
                      <a:pt x="48645" y="35610"/>
                      <a:pt x="45755" y="34647"/>
                    </a:cubicBezTo>
                    <a:cubicBezTo>
                      <a:pt x="29380" y="29830"/>
                      <a:pt x="13486" y="22606"/>
                      <a:pt x="0" y="2377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1" name="Google Shape;751;p4"/>
              <p:cNvSpPr/>
              <p:nvPr/>
            </p:nvSpPr>
            <p:spPr>
              <a:xfrm>
                <a:off x="2044389" y="2473366"/>
                <a:ext cx="53026" cy="33063"/>
              </a:xfrm>
              <a:custGeom>
                <a:rect b="b" l="l" r="r" t="t"/>
                <a:pathLst>
                  <a:path extrusionOk="0" h="33063" w="53026">
                    <a:moveTo>
                      <a:pt x="11124" y="33063"/>
                    </a:moveTo>
                    <a:cubicBezTo>
                      <a:pt x="6308" y="29692"/>
                      <a:pt x="1010" y="27765"/>
                      <a:pt x="46" y="24875"/>
                    </a:cubicBezTo>
                    <a:cubicBezTo>
                      <a:pt x="-435" y="22467"/>
                      <a:pt x="2936" y="16687"/>
                      <a:pt x="5826" y="15243"/>
                    </a:cubicBezTo>
                    <a:cubicBezTo>
                      <a:pt x="17867" y="9463"/>
                      <a:pt x="30389" y="4647"/>
                      <a:pt x="42912" y="312"/>
                    </a:cubicBezTo>
                    <a:cubicBezTo>
                      <a:pt x="45802" y="-651"/>
                      <a:pt x="52063" y="793"/>
                      <a:pt x="52545" y="2238"/>
                    </a:cubicBezTo>
                    <a:cubicBezTo>
                      <a:pt x="53508" y="5610"/>
                      <a:pt x="53026" y="12353"/>
                      <a:pt x="51100" y="13316"/>
                    </a:cubicBezTo>
                    <a:cubicBezTo>
                      <a:pt x="38095" y="20541"/>
                      <a:pt x="24610" y="26802"/>
                      <a:pt x="11124" y="33063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2" name="Google Shape;752;p4"/>
              <p:cNvSpPr/>
              <p:nvPr/>
            </p:nvSpPr>
            <p:spPr>
              <a:xfrm>
                <a:off x="1903711" y="2228424"/>
                <a:ext cx="37879" cy="44412"/>
              </a:xfrm>
              <a:custGeom>
                <a:rect b="b" l="l" r="r" t="t"/>
                <a:pathLst>
                  <a:path extrusionOk="0" h="44412" w="37879">
                    <a:moveTo>
                      <a:pt x="27059" y="44412"/>
                    </a:moveTo>
                    <a:cubicBezTo>
                      <a:pt x="22724" y="33335"/>
                      <a:pt x="20316" y="27073"/>
                      <a:pt x="16944" y="18886"/>
                    </a:cubicBezTo>
                    <a:cubicBezTo>
                      <a:pt x="15981" y="18886"/>
                      <a:pt x="13091" y="18404"/>
                      <a:pt x="10683" y="17441"/>
                    </a:cubicBezTo>
                    <a:cubicBezTo>
                      <a:pt x="6830" y="15033"/>
                      <a:pt x="569" y="12143"/>
                      <a:pt x="87" y="8771"/>
                    </a:cubicBezTo>
                    <a:cubicBezTo>
                      <a:pt x="-876" y="584"/>
                      <a:pt x="6348" y="-380"/>
                      <a:pt x="12609" y="102"/>
                    </a:cubicBezTo>
                    <a:cubicBezTo>
                      <a:pt x="20316" y="1065"/>
                      <a:pt x="32356" y="1547"/>
                      <a:pt x="34765" y="5882"/>
                    </a:cubicBezTo>
                    <a:cubicBezTo>
                      <a:pt x="39581" y="16478"/>
                      <a:pt x="40063" y="29000"/>
                      <a:pt x="27059" y="44412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3" name="Google Shape;753;p4"/>
              <p:cNvSpPr/>
              <p:nvPr/>
            </p:nvSpPr>
            <p:spPr>
              <a:xfrm>
                <a:off x="1563523" y="2313722"/>
                <a:ext cx="17610" cy="60739"/>
              </a:xfrm>
              <a:custGeom>
                <a:rect b="b" l="l" r="r" t="t"/>
                <a:pathLst>
                  <a:path extrusionOk="0" h="60739" w="17610">
                    <a:moveTo>
                      <a:pt x="10837" y="60739"/>
                    </a:moveTo>
                    <a:cubicBezTo>
                      <a:pt x="5057" y="53033"/>
                      <a:pt x="1204" y="49662"/>
                      <a:pt x="722" y="46290"/>
                    </a:cubicBezTo>
                    <a:cubicBezTo>
                      <a:pt x="-241" y="33768"/>
                      <a:pt x="-241" y="21245"/>
                      <a:pt x="722" y="8723"/>
                    </a:cubicBezTo>
                    <a:cubicBezTo>
                      <a:pt x="722" y="5833"/>
                      <a:pt x="5539" y="2461"/>
                      <a:pt x="8910" y="53"/>
                    </a:cubicBezTo>
                    <a:cubicBezTo>
                      <a:pt x="9874" y="-428"/>
                      <a:pt x="15172" y="2461"/>
                      <a:pt x="15653" y="4388"/>
                    </a:cubicBezTo>
                    <a:cubicBezTo>
                      <a:pt x="17580" y="21727"/>
                      <a:pt x="20469" y="39066"/>
                      <a:pt x="10837" y="60739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4" name="Google Shape;754;p4"/>
              <p:cNvSpPr/>
              <p:nvPr/>
            </p:nvSpPr>
            <p:spPr>
              <a:xfrm>
                <a:off x="1562858" y="1958328"/>
                <a:ext cx="17762" cy="56351"/>
              </a:xfrm>
              <a:custGeom>
                <a:rect b="b" l="l" r="r" t="t"/>
                <a:pathLst>
                  <a:path extrusionOk="0" h="56351" w="17762">
                    <a:moveTo>
                      <a:pt x="5240" y="55388"/>
                    </a:moveTo>
                    <a:cubicBezTo>
                      <a:pt x="-2948" y="39012"/>
                      <a:pt x="424" y="21674"/>
                      <a:pt x="2350" y="4816"/>
                    </a:cubicBezTo>
                    <a:cubicBezTo>
                      <a:pt x="2350" y="2890"/>
                      <a:pt x="6685" y="482"/>
                      <a:pt x="9093" y="0"/>
                    </a:cubicBezTo>
                    <a:cubicBezTo>
                      <a:pt x="11501" y="0"/>
                      <a:pt x="15836" y="2408"/>
                      <a:pt x="15836" y="3853"/>
                    </a:cubicBezTo>
                    <a:cubicBezTo>
                      <a:pt x="16799" y="16376"/>
                      <a:pt x="17762" y="28898"/>
                      <a:pt x="17762" y="41420"/>
                    </a:cubicBezTo>
                    <a:cubicBezTo>
                      <a:pt x="17762" y="46237"/>
                      <a:pt x="14391" y="51535"/>
                      <a:pt x="12464" y="56351"/>
                    </a:cubicBezTo>
                    <a:cubicBezTo>
                      <a:pt x="10056" y="56351"/>
                      <a:pt x="7648" y="55870"/>
                      <a:pt x="5240" y="55388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5" name="Google Shape;755;p4"/>
              <p:cNvSpPr/>
              <p:nvPr/>
            </p:nvSpPr>
            <p:spPr>
              <a:xfrm>
                <a:off x="2072370" y="1801149"/>
                <a:ext cx="49608" cy="40363"/>
              </a:xfrm>
              <a:custGeom>
                <a:rect b="b" l="l" r="r" t="t"/>
                <a:pathLst>
                  <a:path extrusionOk="0" h="40363" w="49608">
                    <a:moveTo>
                      <a:pt x="482" y="2575"/>
                    </a:moveTo>
                    <a:cubicBezTo>
                      <a:pt x="4816" y="1611"/>
                      <a:pt x="10596" y="-1278"/>
                      <a:pt x="13486" y="648"/>
                    </a:cubicBezTo>
                    <a:cubicBezTo>
                      <a:pt x="28416" y="9317"/>
                      <a:pt x="45755" y="16542"/>
                      <a:pt x="49608" y="37252"/>
                    </a:cubicBezTo>
                    <a:cubicBezTo>
                      <a:pt x="35159" y="46885"/>
                      <a:pt x="31788" y="31473"/>
                      <a:pt x="24563" y="27138"/>
                    </a:cubicBezTo>
                    <a:cubicBezTo>
                      <a:pt x="15894" y="21840"/>
                      <a:pt x="8188" y="15097"/>
                      <a:pt x="0" y="8836"/>
                    </a:cubicBezTo>
                    <a:cubicBezTo>
                      <a:pt x="0" y="6428"/>
                      <a:pt x="482" y="4501"/>
                      <a:pt x="482" y="2575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6" name="Google Shape;756;p4"/>
              <p:cNvSpPr/>
              <p:nvPr/>
            </p:nvSpPr>
            <p:spPr>
              <a:xfrm>
                <a:off x="1743895" y="1825832"/>
                <a:ext cx="35793" cy="51581"/>
              </a:xfrm>
              <a:custGeom>
                <a:rect b="b" l="l" r="r" t="t"/>
                <a:pathLst>
                  <a:path extrusionOk="0" h="51581" w="35793">
                    <a:moveTo>
                      <a:pt x="0" y="1491"/>
                    </a:moveTo>
                    <a:cubicBezTo>
                      <a:pt x="5780" y="1010"/>
                      <a:pt x="11559" y="-917"/>
                      <a:pt x="12523" y="528"/>
                    </a:cubicBezTo>
                    <a:cubicBezTo>
                      <a:pt x="20710" y="13532"/>
                      <a:pt x="28898" y="26536"/>
                      <a:pt x="35641" y="40504"/>
                    </a:cubicBezTo>
                    <a:cubicBezTo>
                      <a:pt x="36604" y="42912"/>
                      <a:pt x="32751" y="47728"/>
                      <a:pt x="31306" y="51581"/>
                    </a:cubicBezTo>
                    <a:cubicBezTo>
                      <a:pt x="27935" y="49173"/>
                      <a:pt x="23118" y="48210"/>
                      <a:pt x="21192" y="44838"/>
                    </a:cubicBezTo>
                    <a:cubicBezTo>
                      <a:pt x="14449" y="31353"/>
                      <a:pt x="8188" y="18349"/>
                      <a:pt x="0" y="1491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7" name="Google Shape;757;p4"/>
              <p:cNvSpPr/>
              <p:nvPr/>
            </p:nvSpPr>
            <p:spPr>
              <a:xfrm>
                <a:off x="1563099" y="2044541"/>
                <a:ext cx="18085" cy="59722"/>
              </a:xfrm>
              <a:custGeom>
                <a:rect b="b" l="l" r="r" t="t"/>
                <a:pathLst>
                  <a:path extrusionOk="0" h="59722" w="18085">
                    <a:moveTo>
                      <a:pt x="7889" y="0"/>
                    </a:moveTo>
                    <a:cubicBezTo>
                      <a:pt x="20893" y="15412"/>
                      <a:pt x="21374" y="41902"/>
                      <a:pt x="9815" y="59723"/>
                    </a:cubicBezTo>
                    <a:cubicBezTo>
                      <a:pt x="6444" y="55388"/>
                      <a:pt x="1146" y="51535"/>
                      <a:pt x="1146" y="48163"/>
                    </a:cubicBezTo>
                    <a:cubicBezTo>
                      <a:pt x="1627" y="32751"/>
                      <a:pt x="-4634" y="15894"/>
                      <a:pt x="7889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8" name="Google Shape;758;p4"/>
              <p:cNvSpPr/>
              <p:nvPr/>
            </p:nvSpPr>
            <p:spPr>
              <a:xfrm>
                <a:off x="1563634" y="1869226"/>
                <a:ext cx="17892" cy="55869"/>
              </a:xfrm>
              <a:custGeom>
                <a:rect b="b" l="l" r="r" t="t"/>
                <a:pathLst>
                  <a:path extrusionOk="0" h="55869" w="17892">
                    <a:moveTo>
                      <a:pt x="15542" y="0"/>
                    </a:moveTo>
                    <a:cubicBezTo>
                      <a:pt x="17468" y="18784"/>
                      <a:pt x="20840" y="38049"/>
                      <a:pt x="12652" y="55870"/>
                    </a:cubicBezTo>
                    <a:cubicBezTo>
                      <a:pt x="1093" y="54906"/>
                      <a:pt x="611" y="48163"/>
                      <a:pt x="130" y="41420"/>
                    </a:cubicBezTo>
                    <a:cubicBezTo>
                      <a:pt x="-834" y="24082"/>
                      <a:pt x="3501" y="8669"/>
                      <a:pt x="15542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59" name="Google Shape;759;p4"/>
              <p:cNvSpPr/>
              <p:nvPr/>
            </p:nvSpPr>
            <p:spPr>
              <a:xfrm>
                <a:off x="1563278" y="2222264"/>
                <a:ext cx="18071" cy="58277"/>
              </a:xfrm>
              <a:custGeom>
                <a:rect b="b" l="l" r="r" t="t"/>
                <a:pathLst>
                  <a:path extrusionOk="0" h="58277" w="18071">
                    <a:moveTo>
                      <a:pt x="8673" y="0"/>
                    </a:moveTo>
                    <a:cubicBezTo>
                      <a:pt x="23604" y="12523"/>
                      <a:pt x="15898" y="27453"/>
                      <a:pt x="17343" y="40457"/>
                    </a:cubicBezTo>
                    <a:cubicBezTo>
                      <a:pt x="18306" y="47682"/>
                      <a:pt x="18788" y="55870"/>
                      <a:pt x="8673" y="58278"/>
                    </a:cubicBezTo>
                    <a:cubicBezTo>
                      <a:pt x="-2404" y="44310"/>
                      <a:pt x="-3368" y="19265"/>
                      <a:pt x="8673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0" name="Google Shape;760;p4"/>
              <p:cNvSpPr/>
              <p:nvPr/>
            </p:nvSpPr>
            <p:spPr>
              <a:xfrm>
                <a:off x="1563402" y="2133162"/>
                <a:ext cx="18117" cy="59722"/>
              </a:xfrm>
              <a:custGeom>
                <a:rect b="b" l="l" r="r" t="t"/>
                <a:pathLst>
                  <a:path extrusionOk="0" h="59722" w="18117">
                    <a:moveTo>
                      <a:pt x="9031" y="59723"/>
                    </a:moveTo>
                    <a:cubicBezTo>
                      <a:pt x="-3010" y="43829"/>
                      <a:pt x="-3010" y="16376"/>
                      <a:pt x="9031" y="0"/>
                    </a:cubicBezTo>
                    <a:cubicBezTo>
                      <a:pt x="11920" y="4335"/>
                      <a:pt x="16255" y="7706"/>
                      <a:pt x="16737" y="12041"/>
                    </a:cubicBezTo>
                    <a:cubicBezTo>
                      <a:pt x="20108" y="30343"/>
                      <a:pt x="17218" y="48163"/>
                      <a:pt x="9031" y="59723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1" name="Google Shape;761;p4"/>
              <p:cNvSpPr/>
              <p:nvPr/>
            </p:nvSpPr>
            <p:spPr>
              <a:xfrm>
                <a:off x="1830108" y="2228464"/>
                <a:ext cx="52016" cy="17220"/>
              </a:xfrm>
              <a:custGeom>
                <a:rect b="b" l="l" r="r" t="t"/>
                <a:pathLst>
                  <a:path extrusionOk="0" h="17220" w="52016">
                    <a:moveTo>
                      <a:pt x="52017" y="8731"/>
                    </a:moveTo>
                    <a:cubicBezTo>
                      <a:pt x="37086" y="20772"/>
                      <a:pt x="20229" y="16919"/>
                      <a:pt x="3853" y="15474"/>
                    </a:cubicBezTo>
                    <a:cubicBezTo>
                      <a:pt x="2408" y="15474"/>
                      <a:pt x="0" y="10658"/>
                      <a:pt x="0" y="8249"/>
                    </a:cubicBezTo>
                    <a:cubicBezTo>
                      <a:pt x="0" y="5841"/>
                      <a:pt x="2408" y="1507"/>
                      <a:pt x="3853" y="1507"/>
                    </a:cubicBezTo>
                    <a:cubicBezTo>
                      <a:pt x="20229" y="543"/>
                      <a:pt x="36604" y="-3791"/>
                      <a:pt x="52017" y="8731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2" name="Google Shape;762;p4"/>
              <p:cNvSpPr/>
              <p:nvPr/>
            </p:nvSpPr>
            <p:spPr>
              <a:xfrm>
                <a:off x="1570643" y="2400469"/>
                <a:ext cx="24473" cy="55869"/>
              </a:xfrm>
              <a:custGeom>
                <a:rect b="b" l="l" r="r" t="t"/>
                <a:pathLst>
                  <a:path extrusionOk="0" h="55869" w="24473">
                    <a:moveTo>
                      <a:pt x="6125" y="0"/>
                    </a:moveTo>
                    <a:cubicBezTo>
                      <a:pt x="12386" y="16376"/>
                      <a:pt x="18647" y="32751"/>
                      <a:pt x="24427" y="49127"/>
                    </a:cubicBezTo>
                    <a:cubicBezTo>
                      <a:pt x="24909" y="50572"/>
                      <a:pt x="21537" y="53462"/>
                      <a:pt x="20092" y="55870"/>
                    </a:cubicBezTo>
                    <a:cubicBezTo>
                      <a:pt x="345" y="37567"/>
                      <a:pt x="-5916" y="18302"/>
                      <a:pt x="6125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3" name="Google Shape;763;p4"/>
              <p:cNvSpPr/>
              <p:nvPr/>
            </p:nvSpPr>
            <p:spPr>
              <a:xfrm>
                <a:off x="1612409" y="2476086"/>
                <a:ext cx="54906" cy="23405"/>
              </a:xfrm>
              <a:custGeom>
                <a:rect b="b" l="l" r="r" t="t"/>
                <a:pathLst>
                  <a:path extrusionOk="0" h="23405" w="54906">
                    <a:moveTo>
                      <a:pt x="54906" y="18784"/>
                    </a:moveTo>
                    <a:cubicBezTo>
                      <a:pt x="35641" y="29380"/>
                      <a:pt x="13967" y="21192"/>
                      <a:pt x="0" y="0"/>
                    </a:cubicBezTo>
                    <a:cubicBezTo>
                      <a:pt x="22637" y="482"/>
                      <a:pt x="37568" y="12522"/>
                      <a:pt x="54906" y="18784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4" name="Google Shape;764;p4"/>
              <p:cNvSpPr/>
              <p:nvPr/>
            </p:nvSpPr>
            <p:spPr>
              <a:xfrm>
                <a:off x="1699584" y="2465526"/>
                <a:ext cx="54424" cy="30523"/>
              </a:xfrm>
              <a:custGeom>
                <a:rect b="b" l="l" r="r" t="t"/>
                <a:pathLst>
                  <a:path extrusionOk="0" h="30523" w="54424">
                    <a:moveTo>
                      <a:pt x="54425" y="2854"/>
                    </a:moveTo>
                    <a:cubicBezTo>
                      <a:pt x="37086" y="21156"/>
                      <a:pt x="22155" y="32234"/>
                      <a:pt x="0" y="30307"/>
                    </a:cubicBezTo>
                    <a:cubicBezTo>
                      <a:pt x="8669" y="13450"/>
                      <a:pt x="28898" y="12486"/>
                      <a:pt x="40457" y="446"/>
                    </a:cubicBezTo>
                    <a:cubicBezTo>
                      <a:pt x="41902" y="-999"/>
                      <a:pt x="46719" y="1409"/>
                      <a:pt x="54425" y="2854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5" name="Google Shape;765;p4"/>
              <p:cNvSpPr/>
              <p:nvPr/>
            </p:nvSpPr>
            <p:spPr>
              <a:xfrm>
                <a:off x="1591865" y="1799389"/>
                <a:ext cx="44143" cy="39808"/>
              </a:xfrm>
              <a:custGeom>
                <a:rect b="b" l="l" r="r" t="t"/>
                <a:pathLst>
                  <a:path extrusionOk="0" h="39808" w="44143">
                    <a:moveTo>
                      <a:pt x="44143" y="0"/>
                    </a:moveTo>
                    <a:cubicBezTo>
                      <a:pt x="42217" y="7225"/>
                      <a:pt x="42698" y="11559"/>
                      <a:pt x="40772" y="13486"/>
                    </a:cubicBezTo>
                    <a:cubicBezTo>
                      <a:pt x="30658" y="22637"/>
                      <a:pt x="20543" y="30825"/>
                      <a:pt x="9947" y="39012"/>
                    </a:cubicBezTo>
                    <a:cubicBezTo>
                      <a:pt x="8021" y="40457"/>
                      <a:pt x="3686" y="39494"/>
                      <a:pt x="315" y="39494"/>
                    </a:cubicBezTo>
                    <a:cubicBezTo>
                      <a:pt x="315" y="36123"/>
                      <a:pt x="-649" y="31788"/>
                      <a:pt x="796" y="29380"/>
                    </a:cubicBezTo>
                    <a:cubicBezTo>
                      <a:pt x="11392" y="16857"/>
                      <a:pt x="23433" y="6743"/>
                      <a:pt x="44143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6" name="Google Shape;766;p4"/>
              <p:cNvSpPr/>
              <p:nvPr/>
            </p:nvSpPr>
            <p:spPr>
              <a:xfrm>
                <a:off x="1663943" y="1791650"/>
                <a:ext cx="58277" cy="20742"/>
              </a:xfrm>
              <a:custGeom>
                <a:rect b="b" l="l" r="r" t="t"/>
                <a:pathLst>
                  <a:path extrusionOk="0" h="20742" w="58277">
                    <a:moveTo>
                      <a:pt x="58278" y="20742"/>
                    </a:moveTo>
                    <a:cubicBezTo>
                      <a:pt x="37568" y="14481"/>
                      <a:pt x="19265" y="14963"/>
                      <a:pt x="0" y="7738"/>
                    </a:cubicBezTo>
                    <a:cubicBezTo>
                      <a:pt x="20710" y="-6229"/>
                      <a:pt x="48645" y="-931"/>
                      <a:pt x="58278" y="20742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67" name="Google Shape;767;p4"/>
              <p:cNvSpPr/>
              <p:nvPr/>
            </p:nvSpPr>
            <p:spPr>
              <a:xfrm>
                <a:off x="1830108" y="2015569"/>
                <a:ext cx="53461" cy="15735"/>
              </a:xfrm>
              <a:custGeom>
                <a:rect b="b" l="l" r="r" t="t"/>
                <a:pathLst>
                  <a:path extrusionOk="0" h="15735" w="53461">
                    <a:moveTo>
                      <a:pt x="0" y="13560"/>
                    </a:moveTo>
                    <a:cubicBezTo>
                      <a:pt x="482" y="1037"/>
                      <a:pt x="6743" y="-408"/>
                      <a:pt x="13967" y="556"/>
                    </a:cubicBezTo>
                    <a:cubicBezTo>
                      <a:pt x="26490" y="2482"/>
                      <a:pt x="41902" y="-6187"/>
                      <a:pt x="53462" y="10670"/>
                    </a:cubicBezTo>
                    <a:cubicBezTo>
                      <a:pt x="35159" y="18858"/>
                      <a:pt x="18302" y="15005"/>
                      <a:pt x="0" y="13560"/>
                    </a:cubicBezTo>
                    <a:close/>
                  </a:path>
                </a:pathLst>
              </a:custGeom>
              <a:solidFill>
                <a:srgbClr val="37A88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768" name="Google Shape;768;p4"/>
            <p:cNvGrpSpPr/>
            <p:nvPr/>
          </p:nvGrpSpPr>
          <p:grpSpPr>
            <a:xfrm>
              <a:off x="2367190" y="1788280"/>
              <a:ext cx="223900" cy="720074"/>
              <a:chOff x="2367190" y="1788280"/>
              <a:chExt cx="223900" cy="720074"/>
            </a:xfrm>
          </p:grpSpPr>
          <p:sp>
            <p:nvSpPr>
              <p:cNvPr id="769" name="Google Shape;769;p4"/>
              <p:cNvSpPr/>
              <p:nvPr/>
            </p:nvSpPr>
            <p:spPr>
              <a:xfrm>
                <a:off x="2458159" y="1840202"/>
                <a:ext cx="81128" cy="613484"/>
              </a:xfrm>
              <a:custGeom>
                <a:rect b="b" l="l" r="r" t="t"/>
                <a:pathLst>
                  <a:path extrusionOk="0" h="613484" w="81128">
                    <a:moveTo>
                      <a:pt x="0" y="4460"/>
                    </a:moveTo>
                    <a:cubicBezTo>
                      <a:pt x="46719" y="-12879"/>
                      <a:pt x="77062" y="23726"/>
                      <a:pt x="80915" y="55995"/>
                    </a:cubicBezTo>
                    <a:cubicBezTo>
                      <a:pt x="81396" y="60330"/>
                      <a:pt x="80915" y="65146"/>
                      <a:pt x="80915" y="69481"/>
                    </a:cubicBezTo>
                    <a:cubicBezTo>
                      <a:pt x="80915" y="227457"/>
                      <a:pt x="80915" y="385915"/>
                      <a:pt x="80433" y="543891"/>
                    </a:cubicBezTo>
                    <a:cubicBezTo>
                      <a:pt x="80433" y="556414"/>
                      <a:pt x="78025" y="569418"/>
                      <a:pt x="72727" y="580496"/>
                    </a:cubicBezTo>
                    <a:cubicBezTo>
                      <a:pt x="59241" y="609875"/>
                      <a:pt x="31788" y="619990"/>
                      <a:pt x="0" y="609394"/>
                    </a:cubicBezTo>
                    <a:cubicBezTo>
                      <a:pt x="1445" y="596871"/>
                      <a:pt x="4816" y="584349"/>
                      <a:pt x="4816" y="571826"/>
                    </a:cubicBezTo>
                    <a:cubicBezTo>
                      <a:pt x="5298" y="395066"/>
                      <a:pt x="5298" y="218306"/>
                      <a:pt x="4816" y="41546"/>
                    </a:cubicBezTo>
                    <a:cubicBezTo>
                      <a:pt x="4816" y="29505"/>
                      <a:pt x="1927" y="16983"/>
                      <a:pt x="0" y="4460"/>
                    </a:cubicBezTo>
                    <a:close/>
                  </a:path>
                </a:pathLst>
              </a:custGeom>
              <a:solidFill>
                <a:srgbClr val="E910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0" name="Google Shape;770;p4"/>
              <p:cNvSpPr/>
              <p:nvPr/>
            </p:nvSpPr>
            <p:spPr>
              <a:xfrm>
                <a:off x="2418719" y="1844663"/>
                <a:ext cx="44618" cy="605415"/>
              </a:xfrm>
              <a:custGeom>
                <a:rect b="b" l="l" r="r" t="t"/>
                <a:pathLst>
                  <a:path extrusionOk="0" h="605415" w="44618">
                    <a:moveTo>
                      <a:pt x="39441" y="0"/>
                    </a:moveTo>
                    <a:cubicBezTo>
                      <a:pt x="40885" y="12522"/>
                      <a:pt x="44257" y="25045"/>
                      <a:pt x="44257" y="37567"/>
                    </a:cubicBezTo>
                    <a:cubicBezTo>
                      <a:pt x="44739" y="214328"/>
                      <a:pt x="44739" y="391087"/>
                      <a:pt x="44257" y="567848"/>
                    </a:cubicBezTo>
                    <a:cubicBezTo>
                      <a:pt x="44257" y="580370"/>
                      <a:pt x="41367" y="592893"/>
                      <a:pt x="39441" y="605415"/>
                    </a:cubicBezTo>
                    <a:cubicBezTo>
                      <a:pt x="11506" y="597709"/>
                      <a:pt x="6208" y="574109"/>
                      <a:pt x="428" y="550509"/>
                    </a:cubicBezTo>
                    <a:cubicBezTo>
                      <a:pt x="-535" y="547137"/>
                      <a:pt x="428" y="543284"/>
                      <a:pt x="428" y="539431"/>
                    </a:cubicBezTo>
                    <a:cubicBezTo>
                      <a:pt x="428" y="380973"/>
                      <a:pt x="428" y="222515"/>
                      <a:pt x="428" y="63576"/>
                    </a:cubicBezTo>
                    <a:cubicBezTo>
                      <a:pt x="428" y="39494"/>
                      <a:pt x="10542" y="20229"/>
                      <a:pt x="27881" y="4816"/>
                    </a:cubicBezTo>
                    <a:cubicBezTo>
                      <a:pt x="30289" y="1927"/>
                      <a:pt x="35587" y="1445"/>
                      <a:pt x="39441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1" name="Google Shape;771;p4"/>
              <p:cNvSpPr/>
              <p:nvPr/>
            </p:nvSpPr>
            <p:spPr>
              <a:xfrm>
                <a:off x="2571439" y="2198664"/>
                <a:ext cx="18522" cy="62665"/>
              </a:xfrm>
              <a:custGeom>
                <a:rect b="b" l="l" r="r" t="t"/>
                <a:pathLst>
                  <a:path extrusionOk="0" h="62665" w="18522">
                    <a:moveTo>
                      <a:pt x="8092" y="0"/>
                    </a:moveTo>
                    <a:cubicBezTo>
                      <a:pt x="13390" y="5780"/>
                      <a:pt x="17725" y="8188"/>
                      <a:pt x="17725" y="11078"/>
                    </a:cubicBezTo>
                    <a:cubicBezTo>
                      <a:pt x="18688" y="26008"/>
                      <a:pt x="18688" y="40939"/>
                      <a:pt x="18206" y="55388"/>
                    </a:cubicBezTo>
                    <a:cubicBezTo>
                      <a:pt x="18206" y="58278"/>
                      <a:pt x="14353" y="62131"/>
                      <a:pt x="11464" y="62613"/>
                    </a:cubicBezTo>
                    <a:cubicBezTo>
                      <a:pt x="9055" y="63094"/>
                      <a:pt x="3276" y="60204"/>
                      <a:pt x="2794" y="58278"/>
                    </a:cubicBezTo>
                    <a:cubicBezTo>
                      <a:pt x="-96" y="39976"/>
                      <a:pt x="-3467" y="21192"/>
                      <a:pt x="8092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2" name="Google Shape;772;p4"/>
              <p:cNvSpPr/>
              <p:nvPr/>
            </p:nvSpPr>
            <p:spPr>
              <a:xfrm>
                <a:off x="2571389" y="2112933"/>
                <a:ext cx="18978" cy="63135"/>
              </a:xfrm>
              <a:custGeom>
                <a:rect b="b" l="l" r="r" t="t"/>
                <a:pathLst>
                  <a:path extrusionOk="0" h="63135" w="18978">
                    <a:moveTo>
                      <a:pt x="8142" y="0"/>
                    </a:moveTo>
                    <a:cubicBezTo>
                      <a:pt x="13440" y="6261"/>
                      <a:pt x="17775" y="9151"/>
                      <a:pt x="18256" y="12523"/>
                    </a:cubicBezTo>
                    <a:cubicBezTo>
                      <a:pt x="19220" y="26490"/>
                      <a:pt x="19220" y="40457"/>
                      <a:pt x="18256" y="54425"/>
                    </a:cubicBezTo>
                    <a:cubicBezTo>
                      <a:pt x="18256" y="57796"/>
                      <a:pt x="13440" y="61649"/>
                      <a:pt x="10068" y="63094"/>
                    </a:cubicBezTo>
                    <a:cubicBezTo>
                      <a:pt x="8624" y="63576"/>
                      <a:pt x="2362" y="59723"/>
                      <a:pt x="2362" y="57315"/>
                    </a:cubicBezTo>
                    <a:cubicBezTo>
                      <a:pt x="436" y="39494"/>
                      <a:pt x="-3899" y="21192"/>
                      <a:pt x="8142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3" name="Google Shape;773;p4"/>
              <p:cNvSpPr/>
              <p:nvPr/>
            </p:nvSpPr>
            <p:spPr>
              <a:xfrm>
                <a:off x="2573435" y="2289652"/>
                <a:ext cx="17173" cy="58365"/>
              </a:xfrm>
              <a:custGeom>
                <a:rect b="b" l="l" r="r" t="t"/>
                <a:pathLst>
                  <a:path extrusionOk="0" h="58365" w="17173">
                    <a:moveTo>
                      <a:pt x="17174" y="30384"/>
                    </a:moveTo>
                    <a:cubicBezTo>
                      <a:pt x="16692" y="38090"/>
                      <a:pt x="17174" y="44833"/>
                      <a:pt x="15729" y="51095"/>
                    </a:cubicBezTo>
                    <a:cubicBezTo>
                      <a:pt x="15247" y="53984"/>
                      <a:pt x="11394" y="57837"/>
                      <a:pt x="8986" y="58319"/>
                    </a:cubicBezTo>
                    <a:cubicBezTo>
                      <a:pt x="6578" y="58801"/>
                      <a:pt x="798" y="55429"/>
                      <a:pt x="798" y="53503"/>
                    </a:cubicBezTo>
                    <a:cubicBezTo>
                      <a:pt x="-165" y="37609"/>
                      <a:pt x="-165" y="21233"/>
                      <a:pt x="316" y="5339"/>
                    </a:cubicBezTo>
                    <a:cubicBezTo>
                      <a:pt x="316" y="3413"/>
                      <a:pt x="6096" y="-440"/>
                      <a:pt x="8504" y="41"/>
                    </a:cubicBezTo>
                    <a:cubicBezTo>
                      <a:pt x="11394" y="523"/>
                      <a:pt x="15247" y="4376"/>
                      <a:pt x="15729" y="6784"/>
                    </a:cubicBezTo>
                    <a:cubicBezTo>
                      <a:pt x="17174" y="14972"/>
                      <a:pt x="17174" y="23160"/>
                      <a:pt x="17174" y="30384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4" name="Google Shape;774;p4"/>
              <p:cNvSpPr/>
              <p:nvPr/>
            </p:nvSpPr>
            <p:spPr>
              <a:xfrm>
                <a:off x="2572066" y="1946288"/>
                <a:ext cx="18375" cy="57314"/>
              </a:xfrm>
              <a:custGeom>
                <a:rect b="b" l="l" r="r" t="t"/>
                <a:pathLst>
                  <a:path extrusionOk="0" h="57314" w="18375">
                    <a:moveTo>
                      <a:pt x="18061" y="28416"/>
                    </a:moveTo>
                    <a:cubicBezTo>
                      <a:pt x="18061" y="35159"/>
                      <a:pt x="19025" y="41902"/>
                      <a:pt x="17580" y="48645"/>
                    </a:cubicBezTo>
                    <a:cubicBezTo>
                      <a:pt x="17098" y="52017"/>
                      <a:pt x="12763" y="56833"/>
                      <a:pt x="9874" y="57315"/>
                    </a:cubicBezTo>
                    <a:cubicBezTo>
                      <a:pt x="6984" y="57315"/>
                      <a:pt x="1204" y="52980"/>
                      <a:pt x="722" y="50090"/>
                    </a:cubicBezTo>
                    <a:cubicBezTo>
                      <a:pt x="-241" y="36123"/>
                      <a:pt x="-241" y="21674"/>
                      <a:pt x="722" y="7706"/>
                    </a:cubicBezTo>
                    <a:cubicBezTo>
                      <a:pt x="722" y="4816"/>
                      <a:pt x="6502" y="482"/>
                      <a:pt x="9874" y="0"/>
                    </a:cubicBezTo>
                    <a:cubicBezTo>
                      <a:pt x="12282" y="0"/>
                      <a:pt x="17098" y="4816"/>
                      <a:pt x="17580" y="8188"/>
                    </a:cubicBezTo>
                    <a:cubicBezTo>
                      <a:pt x="19025" y="14931"/>
                      <a:pt x="18061" y="21674"/>
                      <a:pt x="18061" y="28416"/>
                    </a:cubicBezTo>
                    <a:cubicBezTo>
                      <a:pt x="18061" y="28416"/>
                      <a:pt x="18061" y="28416"/>
                      <a:pt x="18061" y="28416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5" name="Google Shape;775;p4"/>
              <p:cNvSpPr/>
              <p:nvPr/>
            </p:nvSpPr>
            <p:spPr>
              <a:xfrm>
                <a:off x="2571584" y="2031537"/>
                <a:ext cx="19063" cy="57796"/>
              </a:xfrm>
              <a:custGeom>
                <a:rect b="b" l="l" r="r" t="t"/>
                <a:pathLst>
                  <a:path extrusionOk="0" h="57796" w="19063">
                    <a:moveTo>
                      <a:pt x="18543" y="29861"/>
                    </a:moveTo>
                    <a:cubicBezTo>
                      <a:pt x="18543" y="35641"/>
                      <a:pt x="19506" y="41902"/>
                      <a:pt x="18061" y="47682"/>
                    </a:cubicBezTo>
                    <a:cubicBezTo>
                      <a:pt x="17098" y="51535"/>
                      <a:pt x="11800" y="54425"/>
                      <a:pt x="8910" y="57796"/>
                    </a:cubicBezTo>
                    <a:cubicBezTo>
                      <a:pt x="6020" y="54906"/>
                      <a:pt x="1204" y="52017"/>
                      <a:pt x="722" y="49127"/>
                    </a:cubicBezTo>
                    <a:cubicBezTo>
                      <a:pt x="-241" y="35641"/>
                      <a:pt x="-241" y="22637"/>
                      <a:pt x="722" y="9151"/>
                    </a:cubicBezTo>
                    <a:cubicBezTo>
                      <a:pt x="722" y="5780"/>
                      <a:pt x="6020" y="3372"/>
                      <a:pt x="8910" y="0"/>
                    </a:cubicBezTo>
                    <a:cubicBezTo>
                      <a:pt x="12282" y="3372"/>
                      <a:pt x="17098" y="6261"/>
                      <a:pt x="18061" y="10114"/>
                    </a:cubicBezTo>
                    <a:cubicBezTo>
                      <a:pt x="19988" y="16376"/>
                      <a:pt x="18543" y="23600"/>
                      <a:pt x="18543" y="29861"/>
                    </a:cubicBezTo>
                    <a:cubicBezTo>
                      <a:pt x="18543" y="29861"/>
                      <a:pt x="18543" y="29861"/>
                      <a:pt x="18543" y="29861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6" name="Google Shape;776;p4"/>
              <p:cNvSpPr/>
              <p:nvPr/>
            </p:nvSpPr>
            <p:spPr>
              <a:xfrm>
                <a:off x="2567972" y="1861038"/>
                <a:ext cx="23118" cy="56832"/>
              </a:xfrm>
              <a:custGeom>
                <a:rect b="b" l="l" r="r" t="t"/>
                <a:pathLst>
                  <a:path extrusionOk="0" h="56832" w="23118">
                    <a:moveTo>
                      <a:pt x="23118" y="36604"/>
                    </a:moveTo>
                    <a:cubicBezTo>
                      <a:pt x="22155" y="43829"/>
                      <a:pt x="22637" y="48163"/>
                      <a:pt x="21192" y="51535"/>
                    </a:cubicBezTo>
                    <a:cubicBezTo>
                      <a:pt x="20229" y="53943"/>
                      <a:pt x="16857" y="56833"/>
                      <a:pt x="14931" y="56833"/>
                    </a:cubicBezTo>
                    <a:cubicBezTo>
                      <a:pt x="12041" y="56833"/>
                      <a:pt x="6743" y="54425"/>
                      <a:pt x="6261" y="52498"/>
                    </a:cubicBezTo>
                    <a:cubicBezTo>
                      <a:pt x="3372" y="37086"/>
                      <a:pt x="1445" y="21674"/>
                      <a:pt x="0" y="6261"/>
                    </a:cubicBezTo>
                    <a:cubicBezTo>
                      <a:pt x="0" y="4335"/>
                      <a:pt x="4816" y="0"/>
                      <a:pt x="7225" y="0"/>
                    </a:cubicBezTo>
                    <a:cubicBezTo>
                      <a:pt x="10114" y="0"/>
                      <a:pt x="14449" y="2890"/>
                      <a:pt x="15412" y="5780"/>
                    </a:cubicBezTo>
                    <a:cubicBezTo>
                      <a:pt x="18784" y="16376"/>
                      <a:pt x="21192" y="28416"/>
                      <a:pt x="23118" y="36604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7" name="Google Shape;777;p4"/>
              <p:cNvSpPr/>
              <p:nvPr/>
            </p:nvSpPr>
            <p:spPr>
              <a:xfrm>
                <a:off x="2431670" y="2482293"/>
                <a:ext cx="54318" cy="26061"/>
              </a:xfrm>
              <a:custGeom>
                <a:rect b="b" l="l" r="r" t="t"/>
                <a:pathLst>
                  <a:path extrusionOk="0" h="26061" w="54318">
                    <a:moveTo>
                      <a:pt x="42865" y="26062"/>
                    </a:moveTo>
                    <a:cubicBezTo>
                      <a:pt x="28898" y="22209"/>
                      <a:pt x="17339" y="19801"/>
                      <a:pt x="6261" y="15466"/>
                    </a:cubicBezTo>
                    <a:cubicBezTo>
                      <a:pt x="2890" y="14021"/>
                      <a:pt x="1927" y="7760"/>
                      <a:pt x="0" y="3425"/>
                    </a:cubicBezTo>
                    <a:cubicBezTo>
                      <a:pt x="4335" y="2462"/>
                      <a:pt x="8669" y="-428"/>
                      <a:pt x="13004" y="54"/>
                    </a:cubicBezTo>
                    <a:cubicBezTo>
                      <a:pt x="23118" y="1499"/>
                      <a:pt x="33233" y="4388"/>
                      <a:pt x="43347" y="5833"/>
                    </a:cubicBezTo>
                    <a:cubicBezTo>
                      <a:pt x="50090" y="6797"/>
                      <a:pt x="55870" y="9205"/>
                      <a:pt x="53943" y="16429"/>
                    </a:cubicBezTo>
                    <a:cubicBezTo>
                      <a:pt x="52498" y="20764"/>
                      <a:pt x="46237" y="23172"/>
                      <a:pt x="42865" y="26062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8" name="Google Shape;778;p4"/>
              <p:cNvSpPr/>
              <p:nvPr/>
            </p:nvSpPr>
            <p:spPr>
              <a:xfrm>
                <a:off x="2567972" y="2377351"/>
                <a:ext cx="22469" cy="56502"/>
              </a:xfrm>
              <a:custGeom>
                <a:rect b="b" l="l" r="r" t="t"/>
                <a:pathLst>
                  <a:path extrusionOk="0" h="56502" w="22469">
                    <a:moveTo>
                      <a:pt x="22155" y="23600"/>
                    </a:moveTo>
                    <a:cubicBezTo>
                      <a:pt x="20710" y="29380"/>
                      <a:pt x="18784" y="40457"/>
                      <a:pt x="15412" y="51053"/>
                    </a:cubicBezTo>
                    <a:cubicBezTo>
                      <a:pt x="14449" y="53461"/>
                      <a:pt x="8669" y="57315"/>
                      <a:pt x="7225" y="56351"/>
                    </a:cubicBezTo>
                    <a:cubicBezTo>
                      <a:pt x="3853" y="54425"/>
                      <a:pt x="0" y="50090"/>
                      <a:pt x="0" y="47200"/>
                    </a:cubicBezTo>
                    <a:cubicBezTo>
                      <a:pt x="482" y="34196"/>
                      <a:pt x="2408" y="20710"/>
                      <a:pt x="4816" y="7706"/>
                    </a:cubicBezTo>
                    <a:cubicBezTo>
                      <a:pt x="5298" y="4335"/>
                      <a:pt x="10596" y="482"/>
                      <a:pt x="13486" y="0"/>
                    </a:cubicBezTo>
                    <a:cubicBezTo>
                      <a:pt x="16376" y="0"/>
                      <a:pt x="20229" y="4335"/>
                      <a:pt x="21674" y="7706"/>
                    </a:cubicBezTo>
                    <a:cubicBezTo>
                      <a:pt x="23118" y="10114"/>
                      <a:pt x="22155" y="14449"/>
                      <a:pt x="22155" y="2360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79" name="Google Shape;779;p4"/>
              <p:cNvSpPr/>
              <p:nvPr/>
            </p:nvSpPr>
            <p:spPr>
              <a:xfrm>
                <a:off x="2431030" y="1788280"/>
                <a:ext cx="55064" cy="25075"/>
              </a:xfrm>
              <a:custGeom>
                <a:rect b="b" l="l" r="r" t="t"/>
                <a:pathLst>
                  <a:path extrusionOk="0" h="25075" w="55064">
                    <a:moveTo>
                      <a:pt x="4011" y="25076"/>
                    </a:moveTo>
                    <a:cubicBezTo>
                      <a:pt x="-2732" y="18333"/>
                      <a:pt x="-324" y="11108"/>
                      <a:pt x="6419" y="8700"/>
                    </a:cubicBezTo>
                    <a:cubicBezTo>
                      <a:pt x="18942" y="4366"/>
                      <a:pt x="31946" y="1957"/>
                      <a:pt x="45432" y="31"/>
                    </a:cubicBezTo>
                    <a:cubicBezTo>
                      <a:pt x="48321" y="-451"/>
                      <a:pt x="51693" y="4847"/>
                      <a:pt x="55064" y="7255"/>
                    </a:cubicBezTo>
                    <a:cubicBezTo>
                      <a:pt x="51693" y="10627"/>
                      <a:pt x="49285" y="16406"/>
                      <a:pt x="45432" y="17370"/>
                    </a:cubicBezTo>
                    <a:cubicBezTo>
                      <a:pt x="31464" y="20741"/>
                      <a:pt x="17978" y="22668"/>
                      <a:pt x="4011" y="25076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0" name="Google Shape;780;p4"/>
              <p:cNvSpPr/>
              <p:nvPr/>
            </p:nvSpPr>
            <p:spPr>
              <a:xfrm>
                <a:off x="2513066" y="2455309"/>
                <a:ext cx="48470" cy="41005"/>
              </a:xfrm>
              <a:custGeom>
                <a:rect b="b" l="l" r="r" t="t"/>
                <a:pathLst>
                  <a:path extrusionOk="0" h="41005" w="48470">
                    <a:moveTo>
                      <a:pt x="5780" y="41006"/>
                    </a:moveTo>
                    <a:cubicBezTo>
                      <a:pt x="4335" y="40042"/>
                      <a:pt x="963" y="38597"/>
                      <a:pt x="482" y="36671"/>
                    </a:cubicBezTo>
                    <a:cubicBezTo>
                      <a:pt x="-482" y="33781"/>
                      <a:pt x="0" y="28483"/>
                      <a:pt x="1927" y="26557"/>
                    </a:cubicBezTo>
                    <a:cubicBezTo>
                      <a:pt x="13004" y="17406"/>
                      <a:pt x="24563" y="9218"/>
                      <a:pt x="36123" y="1030"/>
                    </a:cubicBezTo>
                    <a:cubicBezTo>
                      <a:pt x="38531" y="-415"/>
                      <a:pt x="43829" y="-415"/>
                      <a:pt x="45755" y="1512"/>
                    </a:cubicBezTo>
                    <a:cubicBezTo>
                      <a:pt x="47682" y="3438"/>
                      <a:pt x="49127" y="8255"/>
                      <a:pt x="48163" y="11144"/>
                    </a:cubicBezTo>
                    <a:cubicBezTo>
                      <a:pt x="45755" y="19814"/>
                      <a:pt x="15894" y="41006"/>
                      <a:pt x="5780" y="41006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1" name="Google Shape;781;p4"/>
              <p:cNvSpPr/>
              <p:nvPr/>
            </p:nvSpPr>
            <p:spPr>
              <a:xfrm>
                <a:off x="2367241" y="2334485"/>
                <a:ext cx="17181" cy="57314"/>
              </a:xfrm>
              <a:custGeom>
                <a:rect b="b" l="l" r="r" t="t"/>
                <a:pathLst>
                  <a:path extrusionOk="0" h="57314" w="17181">
                    <a:moveTo>
                      <a:pt x="6151" y="0"/>
                    </a:moveTo>
                    <a:cubicBezTo>
                      <a:pt x="9522" y="2890"/>
                      <a:pt x="14338" y="5298"/>
                      <a:pt x="15302" y="8670"/>
                    </a:cubicBezTo>
                    <a:cubicBezTo>
                      <a:pt x="20118" y="22637"/>
                      <a:pt x="15302" y="46719"/>
                      <a:pt x="5187" y="57315"/>
                    </a:cubicBezTo>
                    <a:cubicBezTo>
                      <a:pt x="-3482" y="38049"/>
                      <a:pt x="1334" y="19747"/>
                      <a:pt x="1334" y="1927"/>
                    </a:cubicBezTo>
                    <a:cubicBezTo>
                      <a:pt x="2779" y="1445"/>
                      <a:pt x="4224" y="482"/>
                      <a:pt x="6151" y="0"/>
                    </a:cubicBezTo>
                    <a:close/>
                  </a:path>
                </a:pathLst>
              </a:custGeom>
              <a:solidFill>
                <a:srgbClr val="E910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2" name="Google Shape;782;p4"/>
              <p:cNvSpPr/>
              <p:nvPr/>
            </p:nvSpPr>
            <p:spPr>
              <a:xfrm>
                <a:off x="2514142" y="1797072"/>
                <a:ext cx="48050" cy="41596"/>
              </a:xfrm>
              <a:custGeom>
                <a:rect b="b" l="l" r="r" t="t"/>
                <a:pathLst>
                  <a:path extrusionOk="0" h="41596" w="48050">
                    <a:moveTo>
                      <a:pt x="48051" y="33623"/>
                    </a:moveTo>
                    <a:cubicBezTo>
                      <a:pt x="47088" y="40848"/>
                      <a:pt x="39863" y="43738"/>
                      <a:pt x="34565" y="39885"/>
                    </a:cubicBezTo>
                    <a:cubicBezTo>
                      <a:pt x="23488" y="32178"/>
                      <a:pt x="12892" y="23991"/>
                      <a:pt x="2777" y="15321"/>
                    </a:cubicBezTo>
                    <a:cubicBezTo>
                      <a:pt x="369" y="13395"/>
                      <a:pt x="-594" y="7615"/>
                      <a:pt x="369" y="3762"/>
                    </a:cubicBezTo>
                    <a:cubicBezTo>
                      <a:pt x="851" y="1835"/>
                      <a:pt x="7594" y="-1054"/>
                      <a:pt x="9039" y="391"/>
                    </a:cubicBezTo>
                    <a:cubicBezTo>
                      <a:pt x="22043" y="9060"/>
                      <a:pt x="34084" y="18693"/>
                      <a:pt x="46606" y="28325"/>
                    </a:cubicBezTo>
                    <a:cubicBezTo>
                      <a:pt x="47569" y="29770"/>
                      <a:pt x="47569" y="32660"/>
                      <a:pt x="48051" y="33623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3" name="Google Shape;783;p4"/>
              <p:cNvSpPr/>
              <p:nvPr/>
            </p:nvSpPr>
            <p:spPr>
              <a:xfrm>
                <a:off x="2374648" y="2414437"/>
                <a:ext cx="33590" cy="57314"/>
              </a:xfrm>
              <a:custGeom>
                <a:rect b="b" l="l" r="r" t="t"/>
                <a:pathLst>
                  <a:path extrusionOk="0" h="57314" w="33590">
                    <a:moveTo>
                      <a:pt x="28605" y="57315"/>
                    </a:moveTo>
                    <a:cubicBezTo>
                      <a:pt x="13193" y="44310"/>
                      <a:pt x="5487" y="30343"/>
                      <a:pt x="189" y="14449"/>
                    </a:cubicBezTo>
                    <a:cubicBezTo>
                      <a:pt x="-774" y="12041"/>
                      <a:pt x="2115" y="8188"/>
                      <a:pt x="5005" y="0"/>
                    </a:cubicBezTo>
                    <a:cubicBezTo>
                      <a:pt x="16083" y="18302"/>
                      <a:pt x="24752" y="33233"/>
                      <a:pt x="33422" y="48163"/>
                    </a:cubicBezTo>
                    <a:cubicBezTo>
                      <a:pt x="34385" y="49127"/>
                      <a:pt x="31014" y="52498"/>
                      <a:pt x="28605" y="57315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4" name="Google Shape;784;p4"/>
              <p:cNvSpPr/>
              <p:nvPr/>
            </p:nvSpPr>
            <p:spPr>
              <a:xfrm>
                <a:off x="2374670" y="1821544"/>
                <a:ext cx="33363" cy="56832"/>
              </a:xfrm>
              <a:custGeom>
                <a:rect b="b" l="l" r="r" t="t"/>
                <a:pathLst>
                  <a:path extrusionOk="0" h="56832" w="33363">
                    <a:moveTo>
                      <a:pt x="30510" y="0"/>
                    </a:moveTo>
                    <a:cubicBezTo>
                      <a:pt x="31955" y="6261"/>
                      <a:pt x="34363" y="9633"/>
                      <a:pt x="32918" y="11078"/>
                    </a:cubicBezTo>
                    <a:cubicBezTo>
                      <a:pt x="24730" y="25527"/>
                      <a:pt x="16061" y="39494"/>
                      <a:pt x="5947" y="56833"/>
                    </a:cubicBezTo>
                    <a:cubicBezTo>
                      <a:pt x="2575" y="49608"/>
                      <a:pt x="-796" y="45755"/>
                      <a:pt x="167" y="43829"/>
                    </a:cubicBezTo>
                    <a:cubicBezTo>
                      <a:pt x="5947" y="27935"/>
                      <a:pt x="13171" y="12522"/>
                      <a:pt x="30510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5" name="Google Shape;785;p4"/>
              <p:cNvSpPr/>
              <p:nvPr/>
            </p:nvSpPr>
            <p:spPr>
              <a:xfrm>
                <a:off x="2367752" y="1991080"/>
                <a:ext cx="15213" cy="57796"/>
              </a:xfrm>
              <a:custGeom>
                <a:rect b="b" l="l" r="r" t="t"/>
                <a:pathLst>
                  <a:path extrusionOk="0" h="57796" w="15213">
                    <a:moveTo>
                      <a:pt x="4677" y="0"/>
                    </a:moveTo>
                    <a:cubicBezTo>
                      <a:pt x="18644" y="13967"/>
                      <a:pt x="18644" y="41421"/>
                      <a:pt x="5158" y="57796"/>
                    </a:cubicBezTo>
                    <a:cubicBezTo>
                      <a:pt x="-3029" y="37086"/>
                      <a:pt x="-140" y="18784"/>
                      <a:pt x="4677" y="0"/>
                    </a:cubicBezTo>
                    <a:close/>
                  </a:path>
                </a:pathLst>
              </a:custGeom>
              <a:solidFill>
                <a:srgbClr val="EA0C9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6" name="Google Shape;786;p4"/>
              <p:cNvSpPr/>
              <p:nvPr/>
            </p:nvSpPr>
            <p:spPr>
              <a:xfrm>
                <a:off x="2367523" y="2247309"/>
                <a:ext cx="16117" cy="55869"/>
              </a:xfrm>
              <a:custGeom>
                <a:rect b="b" l="l" r="r" t="t"/>
                <a:pathLst>
                  <a:path extrusionOk="0" h="55869" w="16117">
                    <a:moveTo>
                      <a:pt x="6350" y="0"/>
                    </a:moveTo>
                    <a:cubicBezTo>
                      <a:pt x="18873" y="14449"/>
                      <a:pt x="19355" y="41420"/>
                      <a:pt x="7795" y="55870"/>
                    </a:cubicBezTo>
                    <a:cubicBezTo>
                      <a:pt x="-1837" y="44792"/>
                      <a:pt x="-2801" y="20229"/>
                      <a:pt x="6350" y="0"/>
                    </a:cubicBezTo>
                    <a:close/>
                  </a:path>
                </a:pathLst>
              </a:custGeom>
              <a:solidFill>
                <a:srgbClr val="EA0C9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7" name="Google Shape;787;p4"/>
              <p:cNvSpPr/>
              <p:nvPr/>
            </p:nvSpPr>
            <p:spPr>
              <a:xfrm>
                <a:off x="2367309" y="1901977"/>
                <a:ext cx="16178" cy="60204"/>
              </a:xfrm>
              <a:custGeom>
                <a:rect b="b" l="l" r="r" t="t"/>
                <a:pathLst>
                  <a:path extrusionOk="0" h="60204" w="16178">
                    <a:moveTo>
                      <a:pt x="5601" y="60204"/>
                    </a:moveTo>
                    <a:cubicBezTo>
                      <a:pt x="-3068" y="39012"/>
                      <a:pt x="785" y="21192"/>
                      <a:pt x="1267" y="0"/>
                    </a:cubicBezTo>
                    <a:cubicBezTo>
                      <a:pt x="7528" y="4335"/>
                      <a:pt x="12344" y="5780"/>
                      <a:pt x="13789" y="8669"/>
                    </a:cubicBezTo>
                    <a:cubicBezTo>
                      <a:pt x="19087" y="20710"/>
                      <a:pt x="15234" y="47200"/>
                      <a:pt x="5601" y="60204"/>
                    </a:cubicBezTo>
                    <a:close/>
                  </a:path>
                </a:pathLst>
              </a:custGeom>
              <a:solidFill>
                <a:srgbClr val="EA0C9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8" name="Google Shape;788;p4"/>
              <p:cNvSpPr/>
              <p:nvPr/>
            </p:nvSpPr>
            <p:spPr>
              <a:xfrm>
                <a:off x="2367190" y="2077774"/>
                <a:ext cx="16440" cy="53943"/>
              </a:xfrm>
              <a:custGeom>
                <a:rect b="b" l="l" r="r" t="t"/>
                <a:pathLst>
                  <a:path extrusionOk="0" h="53943" w="16440">
                    <a:moveTo>
                      <a:pt x="7647" y="53943"/>
                    </a:moveTo>
                    <a:cubicBezTo>
                      <a:pt x="-2467" y="40457"/>
                      <a:pt x="-2467" y="14931"/>
                      <a:pt x="7165" y="0"/>
                    </a:cubicBezTo>
                    <a:cubicBezTo>
                      <a:pt x="19206" y="12523"/>
                      <a:pt x="19688" y="39976"/>
                      <a:pt x="7647" y="53943"/>
                    </a:cubicBezTo>
                    <a:close/>
                  </a:path>
                </a:pathLst>
              </a:custGeom>
              <a:solidFill>
                <a:srgbClr val="EA0C9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89" name="Google Shape;789;p4"/>
              <p:cNvSpPr/>
              <p:nvPr/>
            </p:nvSpPr>
            <p:spPr>
              <a:xfrm>
                <a:off x="2367608" y="2163023"/>
                <a:ext cx="16087" cy="53943"/>
              </a:xfrm>
              <a:custGeom>
                <a:rect b="b" l="l" r="r" t="t"/>
                <a:pathLst>
                  <a:path extrusionOk="0" h="53943" w="16087">
                    <a:moveTo>
                      <a:pt x="7711" y="53943"/>
                    </a:moveTo>
                    <a:cubicBezTo>
                      <a:pt x="-2404" y="40939"/>
                      <a:pt x="-2404" y="14931"/>
                      <a:pt x="6747" y="0"/>
                    </a:cubicBezTo>
                    <a:cubicBezTo>
                      <a:pt x="18788" y="12522"/>
                      <a:pt x="19270" y="39494"/>
                      <a:pt x="7711" y="53943"/>
                    </a:cubicBezTo>
                    <a:close/>
                  </a:path>
                </a:pathLst>
              </a:custGeom>
              <a:solidFill>
                <a:srgbClr val="EA0C9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790" name="Google Shape;790;p4"/>
            <p:cNvGrpSpPr/>
            <p:nvPr/>
          </p:nvGrpSpPr>
          <p:grpSpPr>
            <a:xfrm>
              <a:off x="4997773" y="1792856"/>
              <a:ext cx="736031" cy="712403"/>
              <a:chOff x="4997773" y="1792856"/>
              <a:chExt cx="736031" cy="712403"/>
            </a:xfrm>
          </p:grpSpPr>
          <p:sp>
            <p:nvSpPr>
              <p:cNvPr id="791" name="Google Shape;791;p4"/>
              <p:cNvSpPr/>
              <p:nvPr/>
            </p:nvSpPr>
            <p:spPr>
              <a:xfrm>
                <a:off x="5423586" y="1840175"/>
                <a:ext cx="258249" cy="612807"/>
              </a:xfrm>
              <a:custGeom>
                <a:rect b="b" l="l" r="r" t="t"/>
                <a:pathLst>
                  <a:path extrusionOk="0" h="612807" w="258249">
                    <a:moveTo>
                      <a:pt x="0" y="175468"/>
                    </a:moveTo>
                    <a:cubicBezTo>
                      <a:pt x="10115" y="142717"/>
                      <a:pt x="19747" y="109484"/>
                      <a:pt x="29861" y="76733"/>
                    </a:cubicBezTo>
                    <a:cubicBezTo>
                      <a:pt x="33233" y="65174"/>
                      <a:pt x="36604" y="53615"/>
                      <a:pt x="40939" y="42537"/>
                    </a:cubicBezTo>
                    <a:cubicBezTo>
                      <a:pt x="52017" y="14602"/>
                      <a:pt x="75617" y="-1773"/>
                      <a:pt x="100662" y="153"/>
                    </a:cubicBezTo>
                    <a:cubicBezTo>
                      <a:pt x="126188" y="2080"/>
                      <a:pt x="147862" y="21345"/>
                      <a:pt x="154123" y="50243"/>
                    </a:cubicBezTo>
                    <a:cubicBezTo>
                      <a:pt x="170499" y="124897"/>
                      <a:pt x="186393" y="199550"/>
                      <a:pt x="202287" y="273722"/>
                    </a:cubicBezTo>
                    <a:cubicBezTo>
                      <a:pt x="220107" y="358008"/>
                      <a:pt x="237928" y="441812"/>
                      <a:pt x="255267" y="526098"/>
                    </a:cubicBezTo>
                    <a:cubicBezTo>
                      <a:pt x="259120" y="545364"/>
                      <a:pt x="261046" y="564629"/>
                      <a:pt x="249487" y="582450"/>
                    </a:cubicBezTo>
                    <a:cubicBezTo>
                      <a:pt x="237446" y="601715"/>
                      <a:pt x="220589" y="613274"/>
                      <a:pt x="197952" y="612793"/>
                    </a:cubicBezTo>
                    <a:cubicBezTo>
                      <a:pt x="175315" y="612311"/>
                      <a:pt x="157976" y="599789"/>
                      <a:pt x="148344" y="579560"/>
                    </a:cubicBezTo>
                    <a:cubicBezTo>
                      <a:pt x="142082" y="566074"/>
                      <a:pt x="139193" y="551144"/>
                      <a:pt x="135821" y="536694"/>
                    </a:cubicBezTo>
                    <a:cubicBezTo>
                      <a:pt x="119927" y="463004"/>
                      <a:pt x="104515" y="388832"/>
                      <a:pt x="89102" y="315142"/>
                    </a:cubicBezTo>
                    <a:cubicBezTo>
                      <a:pt x="88621" y="313216"/>
                      <a:pt x="86694" y="311289"/>
                      <a:pt x="84768" y="307436"/>
                    </a:cubicBezTo>
                    <a:cubicBezTo>
                      <a:pt x="74172" y="326220"/>
                      <a:pt x="70319" y="345004"/>
                      <a:pt x="64057" y="363788"/>
                    </a:cubicBezTo>
                    <a:cubicBezTo>
                      <a:pt x="48645" y="410506"/>
                      <a:pt x="33714" y="457706"/>
                      <a:pt x="18302" y="504425"/>
                    </a:cubicBezTo>
                    <a:cubicBezTo>
                      <a:pt x="4816" y="501535"/>
                      <a:pt x="9633" y="490457"/>
                      <a:pt x="9633" y="482270"/>
                    </a:cubicBezTo>
                    <a:cubicBezTo>
                      <a:pt x="9151" y="393167"/>
                      <a:pt x="9151" y="304065"/>
                      <a:pt x="9633" y="215444"/>
                    </a:cubicBezTo>
                    <a:cubicBezTo>
                      <a:pt x="9633" y="201477"/>
                      <a:pt x="7706" y="187991"/>
                      <a:pt x="0" y="175468"/>
                    </a:cubicBezTo>
                    <a:close/>
                  </a:path>
                </a:pathLst>
              </a:custGeom>
              <a:solidFill>
                <a:srgbClr val="499BD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2" name="Google Shape;792;p4"/>
              <p:cNvSpPr/>
              <p:nvPr/>
            </p:nvSpPr>
            <p:spPr>
              <a:xfrm>
                <a:off x="5229968" y="1847071"/>
                <a:ext cx="211919" cy="606364"/>
              </a:xfrm>
              <a:custGeom>
                <a:rect b="b" l="l" r="r" t="t"/>
                <a:pathLst>
                  <a:path extrusionOk="0" h="606364" w="211919">
                    <a:moveTo>
                      <a:pt x="193617" y="168572"/>
                    </a:moveTo>
                    <a:cubicBezTo>
                      <a:pt x="201805" y="181095"/>
                      <a:pt x="203250" y="194580"/>
                      <a:pt x="203250" y="209030"/>
                    </a:cubicBezTo>
                    <a:cubicBezTo>
                      <a:pt x="202768" y="298132"/>
                      <a:pt x="202768" y="387234"/>
                      <a:pt x="203250" y="475855"/>
                    </a:cubicBezTo>
                    <a:cubicBezTo>
                      <a:pt x="203250" y="483561"/>
                      <a:pt x="197952" y="494639"/>
                      <a:pt x="211919" y="498011"/>
                    </a:cubicBezTo>
                    <a:cubicBezTo>
                      <a:pt x="205177" y="520166"/>
                      <a:pt x="199397" y="542321"/>
                      <a:pt x="191691" y="563995"/>
                    </a:cubicBezTo>
                    <a:cubicBezTo>
                      <a:pt x="189283" y="571701"/>
                      <a:pt x="184948" y="578925"/>
                      <a:pt x="179650" y="585186"/>
                    </a:cubicBezTo>
                    <a:cubicBezTo>
                      <a:pt x="150270" y="620346"/>
                      <a:pt x="97290" y="610231"/>
                      <a:pt x="80915" y="565921"/>
                    </a:cubicBezTo>
                    <a:cubicBezTo>
                      <a:pt x="70319" y="537505"/>
                      <a:pt x="61168" y="508125"/>
                      <a:pt x="52017" y="478745"/>
                    </a:cubicBezTo>
                    <a:cubicBezTo>
                      <a:pt x="34678" y="423839"/>
                      <a:pt x="17821" y="368932"/>
                      <a:pt x="963" y="314508"/>
                    </a:cubicBezTo>
                    <a:cubicBezTo>
                      <a:pt x="0" y="311618"/>
                      <a:pt x="0" y="308728"/>
                      <a:pt x="0" y="305838"/>
                    </a:cubicBezTo>
                    <a:cubicBezTo>
                      <a:pt x="1445" y="283683"/>
                      <a:pt x="4335" y="261528"/>
                      <a:pt x="4816" y="239372"/>
                    </a:cubicBezTo>
                    <a:cubicBezTo>
                      <a:pt x="5298" y="159421"/>
                      <a:pt x="5298" y="79951"/>
                      <a:pt x="5298" y="0"/>
                    </a:cubicBezTo>
                    <a:cubicBezTo>
                      <a:pt x="24564" y="5780"/>
                      <a:pt x="33233" y="21674"/>
                      <a:pt x="39013" y="39012"/>
                    </a:cubicBezTo>
                    <a:cubicBezTo>
                      <a:pt x="54906" y="88621"/>
                      <a:pt x="70800" y="138711"/>
                      <a:pt x="86213" y="188319"/>
                    </a:cubicBezTo>
                    <a:cubicBezTo>
                      <a:pt x="101625" y="236964"/>
                      <a:pt x="117038" y="286091"/>
                      <a:pt x="136784" y="335699"/>
                    </a:cubicBezTo>
                    <a:cubicBezTo>
                      <a:pt x="139193" y="329920"/>
                      <a:pt x="142082" y="324622"/>
                      <a:pt x="144009" y="318842"/>
                    </a:cubicBezTo>
                    <a:cubicBezTo>
                      <a:pt x="159421" y="269716"/>
                      <a:pt x="174834" y="220589"/>
                      <a:pt x="190246" y="171462"/>
                    </a:cubicBezTo>
                    <a:cubicBezTo>
                      <a:pt x="191209" y="170980"/>
                      <a:pt x="192654" y="170017"/>
                      <a:pt x="193617" y="168572"/>
                    </a:cubicBezTo>
                    <a:close/>
                  </a:path>
                </a:pathLst>
              </a:custGeom>
              <a:solidFill>
                <a:srgbClr val="4EA4D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3" name="Google Shape;793;p4"/>
              <p:cNvSpPr/>
              <p:nvPr/>
            </p:nvSpPr>
            <p:spPr>
              <a:xfrm>
                <a:off x="5050791" y="1842131"/>
                <a:ext cx="184475" cy="611130"/>
              </a:xfrm>
              <a:custGeom>
                <a:rect b="b" l="l" r="r" t="t"/>
                <a:pathLst>
                  <a:path extrusionOk="0" h="611130" w="184475">
                    <a:moveTo>
                      <a:pt x="184475" y="4940"/>
                    </a:moveTo>
                    <a:cubicBezTo>
                      <a:pt x="184475" y="84891"/>
                      <a:pt x="184475" y="164361"/>
                      <a:pt x="183994" y="244312"/>
                    </a:cubicBezTo>
                    <a:cubicBezTo>
                      <a:pt x="183994" y="266468"/>
                      <a:pt x="181104" y="288623"/>
                      <a:pt x="179177" y="310778"/>
                    </a:cubicBezTo>
                    <a:cubicBezTo>
                      <a:pt x="177251" y="309333"/>
                      <a:pt x="175806" y="308370"/>
                      <a:pt x="171953" y="305480"/>
                    </a:cubicBezTo>
                    <a:cubicBezTo>
                      <a:pt x="170026" y="310296"/>
                      <a:pt x="167618" y="314631"/>
                      <a:pt x="166655" y="318966"/>
                    </a:cubicBezTo>
                    <a:cubicBezTo>
                      <a:pt x="149798" y="397954"/>
                      <a:pt x="133422" y="476942"/>
                      <a:pt x="116565" y="555930"/>
                    </a:cubicBezTo>
                    <a:cubicBezTo>
                      <a:pt x="114157" y="566526"/>
                      <a:pt x="109822" y="577604"/>
                      <a:pt x="103561" y="586273"/>
                    </a:cubicBezTo>
                    <a:cubicBezTo>
                      <a:pt x="88148" y="608428"/>
                      <a:pt x="65512" y="615653"/>
                      <a:pt x="42875" y="608428"/>
                    </a:cubicBezTo>
                    <a:cubicBezTo>
                      <a:pt x="17830" y="600241"/>
                      <a:pt x="-473" y="578086"/>
                      <a:pt x="9" y="551596"/>
                    </a:cubicBezTo>
                    <a:cubicBezTo>
                      <a:pt x="9" y="536183"/>
                      <a:pt x="3381" y="520289"/>
                      <a:pt x="6752" y="505359"/>
                    </a:cubicBezTo>
                    <a:cubicBezTo>
                      <a:pt x="34687" y="372427"/>
                      <a:pt x="62622" y="239015"/>
                      <a:pt x="91038" y="106083"/>
                    </a:cubicBezTo>
                    <a:cubicBezTo>
                      <a:pt x="95373" y="85373"/>
                      <a:pt x="99226" y="65144"/>
                      <a:pt x="105006" y="44916"/>
                    </a:cubicBezTo>
                    <a:cubicBezTo>
                      <a:pt x="114638" y="7348"/>
                      <a:pt x="148353" y="-9028"/>
                      <a:pt x="184475" y="4940"/>
                    </a:cubicBezTo>
                    <a:close/>
                  </a:path>
                </a:pathLst>
              </a:custGeom>
              <a:solidFill>
                <a:srgbClr val="51ACE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4" name="Google Shape;794;p4"/>
              <p:cNvSpPr/>
              <p:nvPr/>
            </p:nvSpPr>
            <p:spPr>
              <a:xfrm>
                <a:off x="5622941" y="1914500"/>
                <a:ext cx="22242" cy="56832"/>
              </a:xfrm>
              <a:custGeom>
                <a:rect b="b" l="l" r="r" t="t"/>
                <a:pathLst>
                  <a:path extrusionOk="0" h="56832" w="22242">
                    <a:moveTo>
                      <a:pt x="9674" y="55870"/>
                    </a:moveTo>
                    <a:cubicBezTo>
                      <a:pt x="6303" y="40939"/>
                      <a:pt x="2449" y="26008"/>
                      <a:pt x="41" y="11078"/>
                    </a:cubicBezTo>
                    <a:cubicBezTo>
                      <a:pt x="-441" y="7706"/>
                      <a:pt x="3413" y="3853"/>
                      <a:pt x="5339" y="0"/>
                    </a:cubicBezTo>
                    <a:cubicBezTo>
                      <a:pt x="8229" y="2408"/>
                      <a:pt x="13527" y="4335"/>
                      <a:pt x="14490" y="7225"/>
                    </a:cubicBezTo>
                    <a:cubicBezTo>
                      <a:pt x="17862" y="19265"/>
                      <a:pt x="20270" y="31788"/>
                      <a:pt x="22196" y="44310"/>
                    </a:cubicBezTo>
                    <a:cubicBezTo>
                      <a:pt x="22678" y="48163"/>
                      <a:pt x="19307" y="52498"/>
                      <a:pt x="17380" y="56833"/>
                    </a:cubicBezTo>
                    <a:cubicBezTo>
                      <a:pt x="14490" y="56351"/>
                      <a:pt x="12082" y="55870"/>
                      <a:pt x="9674" y="5587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5" name="Google Shape;795;p4"/>
              <p:cNvSpPr/>
              <p:nvPr/>
            </p:nvSpPr>
            <p:spPr>
              <a:xfrm>
                <a:off x="5658485" y="2084035"/>
                <a:ext cx="20857" cy="56833"/>
              </a:xfrm>
              <a:custGeom>
                <a:rect b="b" l="l" r="r" t="t"/>
                <a:pathLst>
                  <a:path extrusionOk="0" h="56833" w="20857">
                    <a:moveTo>
                      <a:pt x="4955" y="0"/>
                    </a:moveTo>
                    <a:cubicBezTo>
                      <a:pt x="19404" y="12041"/>
                      <a:pt x="24702" y="36604"/>
                      <a:pt x="17959" y="56833"/>
                    </a:cubicBezTo>
                    <a:cubicBezTo>
                      <a:pt x="5918" y="53462"/>
                      <a:pt x="6400" y="41902"/>
                      <a:pt x="4955" y="33714"/>
                    </a:cubicBezTo>
                    <a:cubicBezTo>
                      <a:pt x="3028" y="23119"/>
                      <a:pt x="-5160" y="11559"/>
                      <a:pt x="4955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6" name="Google Shape;796;p4"/>
              <p:cNvSpPr/>
              <p:nvPr/>
            </p:nvSpPr>
            <p:spPr>
              <a:xfrm>
                <a:off x="5642174" y="1999749"/>
                <a:ext cx="19048" cy="56351"/>
              </a:xfrm>
              <a:custGeom>
                <a:rect b="b" l="l" r="r" t="t"/>
                <a:pathLst>
                  <a:path extrusionOk="0" h="56351" w="19048">
                    <a:moveTo>
                      <a:pt x="15487" y="56351"/>
                    </a:moveTo>
                    <a:cubicBezTo>
                      <a:pt x="74" y="38531"/>
                      <a:pt x="-4261" y="13486"/>
                      <a:pt x="4409" y="0"/>
                    </a:cubicBezTo>
                    <a:cubicBezTo>
                      <a:pt x="17895" y="11078"/>
                      <a:pt x="23193" y="36604"/>
                      <a:pt x="15487" y="5635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7" name="Google Shape;797;p4"/>
              <p:cNvSpPr/>
              <p:nvPr/>
            </p:nvSpPr>
            <p:spPr>
              <a:xfrm>
                <a:off x="5379139" y="1937618"/>
                <a:ext cx="23177" cy="59722"/>
              </a:xfrm>
              <a:custGeom>
                <a:rect b="b" l="l" r="r" t="t"/>
                <a:pathLst>
                  <a:path extrusionOk="0" h="59722" w="23177">
                    <a:moveTo>
                      <a:pt x="21809" y="0"/>
                    </a:moveTo>
                    <a:cubicBezTo>
                      <a:pt x="26625" y="21192"/>
                      <a:pt x="17956" y="38531"/>
                      <a:pt x="7842" y="59723"/>
                    </a:cubicBezTo>
                    <a:cubicBezTo>
                      <a:pt x="3507" y="52980"/>
                      <a:pt x="-827" y="48645"/>
                      <a:pt x="136" y="46237"/>
                    </a:cubicBezTo>
                    <a:cubicBezTo>
                      <a:pt x="4952" y="29861"/>
                      <a:pt x="5434" y="11559"/>
                      <a:pt x="21809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8" name="Google Shape;798;p4"/>
              <p:cNvSpPr/>
              <p:nvPr/>
            </p:nvSpPr>
            <p:spPr>
              <a:xfrm>
                <a:off x="5326128" y="1931357"/>
                <a:ext cx="23563" cy="59722"/>
              </a:xfrm>
              <a:custGeom>
                <a:rect b="b" l="l" r="r" t="t"/>
                <a:pathLst>
                  <a:path extrusionOk="0" h="59722" w="23563">
                    <a:moveTo>
                      <a:pt x="22804" y="59723"/>
                    </a:moveTo>
                    <a:cubicBezTo>
                      <a:pt x="4983" y="49608"/>
                      <a:pt x="6910" y="30343"/>
                      <a:pt x="167" y="15412"/>
                    </a:cubicBezTo>
                    <a:cubicBezTo>
                      <a:pt x="-796" y="13004"/>
                      <a:pt x="2575" y="8188"/>
                      <a:pt x="5947" y="0"/>
                    </a:cubicBezTo>
                    <a:cubicBezTo>
                      <a:pt x="20396" y="20710"/>
                      <a:pt x="25694" y="38531"/>
                      <a:pt x="22804" y="5972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799" name="Google Shape;799;p4"/>
              <p:cNvSpPr/>
              <p:nvPr/>
            </p:nvSpPr>
            <p:spPr>
              <a:xfrm>
                <a:off x="4997773" y="2339783"/>
                <a:ext cx="20028" cy="58759"/>
              </a:xfrm>
              <a:custGeom>
                <a:rect b="b" l="l" r="r" t="t"/>
                <a:pathLst>
                  <a:path extrusionOk="0" h="58759" w="20028">
                    <a:moveTo>
                      <a:pt x="11606" y="58760"/>
                    </a:moveTo>
                    <a:cubicBezTo>
                      <a:pt x="-3324" y="51535"/>
                      <a:pt x="47" y="43347"/>
                      <a:pt x="1010" y="35159"/>
                    </a:cubicBezTo>
                    <a:cubicBezTo>
                      <a:pt x="5345" y="9633"/>
                      <a:pt x="5345" y="9633"/>
                      <a:pt x="18831" y="0"/>
                    </a:cubicBezTo>
                    <a:cubicBezTo>
                      <a:pt x="22684" y="21192"/>
                      <a:pt x="16423" y="39012"/>
                      <a:pt x="11606" y="5876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0" name="Google Shape;800;p4"/>
              <p:cNvSpPr/>
              <p:nvPr/>
            </p:nvSpPr>
            <p:spPr>
              <a:xfrm>
                <a:off x="5300136" y="1852369"/>
                <a:ext cx="26312" cy="56351"/>
              </a:xfrm>
              <a:custGeom>
                <a:rect b="b" l="l" r="r" t="t"/>
                <a:pathLst>
                  <a:path extrusionOk="0" h="56351" w="26312">
                    <a:moveTo>
                      <a:pt x="5449" y="0"/>
                    </a:moveTo>
                    <a:cubicBezTo>
                      <a:pt x="9302" y="3371"/>
                      <a:pt x="12192" y="5298"/>
                      <a:pt x="13156" y="7225"/>
                    </a:cubicBezTo>
                    <a:cubicBezTo>
                      <a:pt x="17972" y="19747"/>
                      <a:pt x="22307" y="32270"/>
                      <a:pt x="26160" y="45274"/>
                    </a:cubicBezTo>
                    <a:cubicBezTo>
                      <a:pt x="27123" y="48164"/>
                      <a:pt x="23270" y="52498"/>
                      <a:pt x="21825" y="56351"/>
                    </a:cubicBezTo>
                    <a:cubicBezTo>
                      <a:pt x="18454" y="53943"/>
                      <a:pt x="13156" y="52498"/>
                      <a:pt x="12192" y="49608"/>
                    </a:cubicBezTo>
                    <a:cubicBezTo>
                      <a:pt x="7376" y="37086"/>
                      <a:pt x="3523" y="24563"/>
                      <a:pt x="151" y="11559"/>
                    </a:cubicBezTo>
                    <a:cubicBezTo>
                      <a:pt x="-812" y="8188"/>
                      <a:pt x="3041" y="4335"/>
                      <a:pt x="5449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1" name="Google Shape;801;p4"/>
              <p:cNvSpPr/>
              <p:nvPr/>
            </p:nvSpPr>
            <p:spPr>
              <a:xfrm>
                <a:off x="5243889" y="2362996"/>
                <a:ext cx="24396" cy="54812"/>
              </a:xfrm>
              <a:custGeom>
                <a:rect b="b" l="l" r="r" t="t"/>
                <a:pathLst>
                  <a:path extrusionOk="0" h="54812" w="24396">
                    <a:moveTo>
                      <a:pt x="17867" y="54813"/>
                    </a:moveTo>
                    <a:cubicBezTo>
                      <a:pt x="4863" y="41327"/>
                      <a:pt x="4381" y="23506"/>
                      <a:pt x="46" y="6649"/>
                    </a:cubicBezTo>
                    <a:cubicBezTo>
                      <a:pt x="-435" y="5204"/>
                      <a:pt x="2936" y="1833"/>
                      <a:pt x="5344" y="388"/>
                    </a:cubicBezTo>
                    <a:cubicBezTo>
                      <a:pt x="6789" y="-575"/>
                      <a:pt x="9679" y="388"/>
                      <a:pt x="11124" y="1833"/>
                    </a:cubicBezTo>
                    <a:cubicBezTo>
                      <a:pt x="18348" y="7131"/>
                      <a:pt x="27018" y="41808"/>
                      <a:pt x="23647" y="51441"/>
                    </a:cubicBezTo>
                    <a:cubicBezTo>
                      <a:pt x="23165" y="52886"/>
                      <a:pt x="21238" y="53368"/>
                      <a:pt x="17867" y="5481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2" name="Google Shape;802;p4"/>
              <p:cNvSpPr/>
              <p:nvPr/>
            </p:nvSpPr>
            <p:spPr>
              <a:xfrm>
                <a:off x="5605643" y="2484755"/>
                <a:ext cx="56410" cy="20466"/>
              </a:xfrm>
              <a:custGeom>
                <a:rect b="b" l="l" r="r" t="t"/>
                <a:pathLst>
                  <a:path extrusionOk="0" h="20466" w="56410">
                    <a:moveTo>
                      <a:pt x="56351" y="0"/>
                    </a:moveTo>
                    <a:cubicBezTo>
                      <a:pt x="57315" y="17339"/>
                      <a:pt x="46237" y="17339"/>
                      <a:pt x="37086" y="18302"/>
                    </a:cubicBezTo>
                    <a:cubicBezTo>
                      <a:pt x="25045" y="19265"/>
                      <a:pt x="11078" y="26490"/>
                      <a:pt x="0" y="7706"/>
                    </a:cubicBezTo>
                    <a:cubicBezTo>
                      <a:pt x="20229" y="4816"/>
                      <a:pt x="38049" y="2408"/>
                      <a:pt x="56351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3" name="Google Shape;803;p4"/>
              <p:cNvSpPr/>
              <p:nvPr/>
            </p:nvSpPr>
            <p:spPr>
              <a:xfrm>
                <a:off x="5713705" y="2338338"/>
                <a:ext cx="20099" cy="56039"/>
              </a:xfrm>
              <a:custGeom>
                <a:rect b="b" l="l" r="r" t="t"/>
                <a:pathLst>
                  <a:path extrusionOk="0" h="56039" w="20099">
                    <a:moveTo>
                      <a:pt x="788" y="0"/>
                    </a:moveTo>
                    <a:cubicBezTo>
                      <a:pt x="6567" y="3371"/>
                      <a:pt x="10902" y="4335"/>
                      <a:pt x="11384" y="6261"/>
                    </a:cubicBezTo>
                    <a:cubicBezTo>
                      <a:pt x="14755" y="19747"/>
                      <a:pt x="17645" y="33714"/>
                      <a:pt x="20053" y="47682"/>
                    </a:cubicBezTo>
                    <a:cubicBezTo>
                      <a:pt x="20535" y="50090"/>
                      <a:pt x="17163" y="54906"/>
                      <a:pt x="14755" y="55870"/>
                    </a:cubicBezTo>
                    <a:cubicBezTo>
                      <a:pt x="12829" y="56833"/>
                      <a:pt x="6567" y="53462"/>
                      <a:pt x="6567" y="51535"/>
                    </a:cubicBezTo>
                    <a:cubicBezTo>
                      <a:pt x="3677" y="35641"/>
                      <a:pt x="-2102" y="20229"/>
                      <a:pt x="788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4" name="Google Shape;804;p4"/>
              <p:cNvSpPr/>
              <p:nvPr/>
            </p:nvSpPr>
            <p:spPr>
              <a:xfrm>
                <a:off x="5677884" y="2168321"/>
                <a:ext cx="20715" cy="55604"/>
              </a:xfrm>
              <a:custGeom>
                <a:rect b="b" l="l" r="r" t="t"/>
                <a:pathLst>
                  <a:path extrusionOk="0" h="55604" w="20715">
                    <a:moveTo>
                      <a:pt x="7229" y="0"/>
                    </a:moveTo>
                    <a:cubicBezTo>
                      <a:pt x="18307" y="17821"/>
                      <a:pt x="20234" y="35641"/>
                      <a:pt x="20715" y="53943"/>
                    </a:cubicBezTo>
                    <a:cubicBezTo>
                      <a:pt x="10601" y="58278"/>
                      <a:pt x="8193" y="53462"/>
                      <a:pt x="5785" y="47200"/>
                    </a:cubicBezTo>
                    <a:cubicBezTo>
                      <a:pt x="-1921" y="24082"/>
                      <a:pt x="-2403" y="12523"/>
                      <a:pt x="7229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5" name="Google Shape;805;p4"/>
              <p:cNvSpPr/>
              <p:nvPr/>
            </p:nvSpPr>
            <p:spPr>
              <a:xfrm>
                <a:off x="5273543" y="2441890"/>
                <a:ext cx="41675" cy="43235"/>
              </a:xfrm>
              <a:custGeom>
                <a:rect b="b" l="l" r="r" t="t"/>
                <a:pathLst>
                  <a:path extrusionOk="0" h="43235" w="41675">
                    <a:moveTo>
                      <a:pt x="41675" y="36123"/>
                    </a:moveTo>
                    <a:cubicBezTo>
                      <a:pt x="38304" y="43829"/>
                      <a:pt x="32524" y="45274"/>
                      <a:pt x="27226" y="40457"/>
                    </a:cubicBezTo>
                    <a:cubicBezTo>
                      <a:pt x="17593" y="31306"/>
                      <a:pt x="8924" y="21674"/>
                      <a:pt x="736" y="11559"/>
                    </a:cubicBezTo>
                    <a:cubicBezTo>
                      <a:pt x="-1190" y="9633"/>
                      <a:pt x="1218" y="3853"/>
                      <a:pt x="1699" y="0"/>
                    </a:cubicBezTo>
                    <a:cubicBezTo>
                      <a:pt x="5552" y="1445"/>
                      <a:pt x="10369" y="1445"/>
                      <a:pt x="12777" y="4335"/>
                    </a:cubicBezTo>
                    <a:cubicBezTo>
                      <a:pt x="22410" y="13967"/>
                      <a:pt x="31079" y="24563"/>
                      <a:pt x="41675" y="3612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6" name="Google Shape;806;p4"/>
              <p:cNvSpPr/>
              <p:nvPr/>
            </p:nvSpPr>
            <p:spPr>
              <a:xfrm>
                <a:off x="5696191" y="2253571"/>
                <a:ext cx="22155" cy="54424"/>
              </a:xfrm>
              <a:custGeom>
                <a:rect b="b" l="l" r="r" t="t"/>
                <a:pathLst>
                  <a:path extrusionOk="0" h="54424" w="22155">
                    <a:moveTo>
                      <a:pt x="6261" y="0"/>
                    </a:moveTo>
                    <a:cubicBezTo>
                      <a:pt x="19747" y="15894"/>
                      <a:pt x="17339" y="34678"/>
                      <a:pt x="22155" y="54425"/>
                    </a:cubicBezTo>
                    <a:cubicBezTo>
                      <a:pt x="15894" y="53943"/>
                      <a:pt x="9633" y="53943"/>
                      <a:pt x="9151" y="52980"/>
                    </a:cubicBezTo>
                    <a:cubicBezTo>
                      <a:pt x="5298" y="37567"/>
                      <a:pt x="2408" y="21674"/>
                      <a:pt x="0" y="5780"/>
                    </a:cubicBezTo>
                    <a:cubicBezTo>
                      <a:pt x="0" y="4816"/>
                      <a:pt x="2890" y="3372"/>
                      <a:pt x="6261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7" name="Google Shape;807;p4"/>
              <p:cNvSpPr/>
              <p:nvPr/>
            </p:nvSpPr>
            <p:spPr>
              <a:xfrm>
                <a:off x="5016435" y="2253571"/>
                <a:ext cx="20074" cy="55869"/>
              </a:xfrm>
              <a:custGeom>
                <a:rect b="b" l="l" r="r" t="t"/>
                <a:pathLst>
                  <a:path extrusionOk="0" h="55869" w="20074">
                    <a:moveTo>
                      <a:pt x="3540" y="55870"/>
                    </a:moveTo>
                    <a:cubicBezTo>
                      <a:pt x="-3203" y="42865"/>
                      <a:pt x="-313" y="25045"/>
                      <a:pt x="12209" y="0"/>
                    </a:cubicBezTo>
                    <a:cubicBezTo>
                      <a:pt x="15581" y="4816"/>
                      <a:pt x="19434" y="8188"/>
                      <a:pt x="19916" y="11559"/>
                    </a:cubicBezTo>
                    <a:cubicBezTo>
                      <a:pt x="21361" y="27453"/>
                      <a:pt x="12691" y="49608"/>
                      <a:pt x="3540" y="5587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8" name="Google Shape;808;p4"/>
              <p:cNvSpPr/>
              <p:nvPr/>
            </p:nvSpPr>
            <p:spPr>
              <a:xfrm>
                <a:off x="5034882" y="2169284"/>
                <a:ext cx="17883" cy="54424"/>
              </a:xfrm>
              <a:custGeom>
                <a:rect b="b" l="l" r="r" t="t"/>
                <a:pathLst>
                  <a:path extrusionOk="0" h="54424" w="17883">
                    <a:moveTo>
                      <a:pt x="987" y="54425"/>
                    </a:moveTo>
                    <a:cubicBezTo>
                      <a:pt x="-1421" y="35641"/>
                      <a:pt x="24" y="17339"/>
                      <a:pt x="11583" y="0"/>
                    </a:cubicBezTo>
                    <a:cubicBezTo>
                      <a:pt x="23142" y="14449"/>
                      <a:pt x="18326" y="42865"/>
                      <a:pt x="987" y="5442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09" name="Google Shape;809;p4"/>
              <p:cNvSpPr/>
              <p:nvPr/>
            </p:nvSpPr>
            <p:spPr>
              <a:xfrm>
                <a:off x="5052326" y="2085480"/>
                <a:ext cx="18685" cy="56351"/>
              </a:xfrm>
              <a:custGeom>
                <a:rect b="b" l="l" r="r" t="t"/>
                <a:pathLst>
                  <a:path extrusionOk="0" h="56351" w="18685">
                    <a:moveTo>
                      <a:pt x="1846" y="56351"/>
                    </a:moveTo>
                    <a:cubicBezTo>
                      <a:pt x="-2971" y="35159"/>
                      <a:pt x="1846" y="13486"/>
                      <a:pt x="13887" y="0"/>
                    </a:cubicBezTo>
                    <a:cubicBezTo>
                      <a:pt x="23519" y="13486"/>
                      <a:pt x="18221" y="42384"/>
                      <a:pt x="1846" y="5635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0" name="Google Shape;810;p4"/>
              <p:cNvSpPr/>
              <p:nvPr/>
            </p:nvSpPr>
            <p:spPr>
              <a:xfrm>
                <a:off x="5406098" y="1855259"/>
                <a:ext cx="22897" cy="58759"/>
              </a:xfrm>
              <a:custGeom>
                <a:rect b="b" l="l" r="r" t="t"/>
                <a:pathLst>
                  <a:path extrusionOk="0" h="58759" w="22897">
                    <a:moveTo>
                      <a:pt x="22786" y="0"/>
                    </a:moveTo>
                    <a:cubicBezTo>
                      <a:pt x="23749" y="19747"/>
                      <a:pt x="18451" y="37086"/>
                      <a:pt x="7374" y="58759"/>
                    </a:cubicBezTo>
                    <a:cubicBezTo>
                      <a:pt x="3039" y="50090"/>
                      <a:pt x="-814" y="45274"/>
                      <a:pt x="149" y="42384"/>
                    </a:cubicBezTo>
                    <a:cubicBezTo>
                      <a:pt x="4966" y="27453"/>
                      <a:pt x="4966" y="9633"/>
                      <a:pt x="22786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1" name="Google Shape;811;p4"/>
              <p:cNvSpPr/>
              <p:nvPr/>
            </p:nvSpPr>
            <p:spPr>
              <a:xfrm>
                <a:off x="5596446" y="1832140"/>
                <a:ext cx="26078" cy="54424"/>
              </a:xfrm>
              <a:custGeom>
                <a:rect b="b" l="l" r="r" t="t"/>
                <a:pathLst>
                  <a:path extrusionOk="0" h="54424" w="26078">
                    <a:moveTo>
                      <a:pt x="21720" y="54425"/>
                    </a:moveTo>
                    <a:cubicBezTo>
                      <a:pt x="14496" y="38531"/>
                      <a:pt x="6789" y="23118"/>
                      <a:pt x="47" y="7225"/>
                    </a:cubicBezTo>
                    <a:cubicBezTo>
                      <a:pt x="-435" y="5780"/>
                      <a:pt x="2936" y="2408"/>
                      <a:pt x="4381" y="0"/>
                    </a:cubicBezTo>
                    <a:cubicBezTo>
                      <a:pt x="23647" y="13967"/>
                      <a:pt x="31834" y="34196"/>
                      <a:pt x="21720" y="5442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2" name="Google Shape;812;p4"/>
              <p:cNvSpPr/>
              <p:nvPr/>
            </p:nvSpPr>
            <p:spPr>
              <a:xfrm>
                <a:off x="5444731" y="1796981"/>
                <a:ext cx="44838" cy="35641"/>
              </a:xfrm>
              <a:custGeom>
                <a:rect b="b" l="l" r="r" t="t"/>
                <a:pathLst>
                  <a:path extrusionOk="0" h="35641" w="44838">
                    <a:moveTo>
                      <a:pt x="1491" y="35641"/>
                    </a:moveTo>
                    <a:cubicBezTo>
                      <a:pt x="1010" y="31306"/>
                      <a:pt x="-917" y="26008"/>
                      <a:pt x="528" y="24563"/>
                    </a:cubicBezTo>
                    <a:cubicBezTo>
                      <a:pt x="12087" y="11559"/>
                      <a:pt x="25573" y="482"/>
                      <a:pt x="44838" y="0"/>
                    </a:cubicBezTo>
                    <a:cubicBezTo>
                      <a:pt x="43875" y="12041"/>
                      <a:pt x="32316" y="21674"/>
                      <a:pt x="1491" y="3564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3" name="Google Shape;813;p4"/>
              <p:cNvSpPr/>
              <p:nvPr/>
            </p:nvSpPr>
            <p:spPr>
              <a:xfrm>
                <a:off x="5239427" y="1795983"/>
                <a:ext cx="49300" cy="35346"/>
              </a:xfrm>
              <a:custGeom>
                <a:rect b="b" l="l" r="r" t="t"/>
                <a:pathLst>
                  <a:path extrusionOk="0" h="35346" w="49300">
                    <a:moveTo>
                      <a:pt x="49300" y="30859"/>
                    </a:moveTo>
                    <a:cubicBezTo>
                      <a:pt x="46411" y="32304"/>
                      <a:pt x="42076" y="36157"/>
                      <a:pt x="40150" y="35194"/>
                    </a:cubicBezTo>
                    <a:cubicBezTo>
                      <a:pt x="27145" y="28451"/>
                      <a:pt x="14623" y="20745"/>
                      <a:pt x="2100" y="12557"/>
                    </a:cubicBezTo>
                    <a:cubicBezTo>
                      <a:pt x="174" y="11594"/>
                      <a:pt x="-308" y="6778"/>
                      <a:pt x="174" y="4851"/>
                    </a:cubicBezTo>
                    <a:cubicBezTo>
                      <a:pt x="655" y="2925"/>
                      <a:pt x="4027" y="35"/>
                      <a:pt x="6435" y="35"/>
                    </a:cubicBezTo>
                    <a:cubicBezTo>
                      <a:pt x="16068" y="-928"/>
                      <a:pt x="45447" y="18337"/>
                      <a:pt x="48337" y="26525"/>
                    </a:cubicBezTo>
                    <a:cubicBezTo>
                      <a:pt x="48819" y="27006"/>
                      <a:pt x="48819" y="27970"/>
                      <a:pt x="49300" y="30859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4" name="Google Shape;814;p4"/>
              <p:cNvSpPr/>
              <p:nvPr/>
            </p:nvSpPr>
            <p:spPr>
              <a:xfrm>
                <a:off x="5070547" y="2485237"/>
                <a:ext cx="55388" cy="20022"/>
              </a:xfrm>
              <a:custGeom>
                <a:rect b="b" l="l" r="r" t="t"/>
                <a:pathLst>
                  <a:path extrusionOk="0" h="20022" w="55388">
                    <a:moveTo>
                      <a:pt x="0" y="0"/>
                    </a:moveTo>
                    <a:cubicBezTo>
                      <a:pt x="16857" y="1927"/>
                      <a:pt x="33714" y="4335"/>
                      <a:pt x="55388" y="6743"/>
                    </a:cubicBezTo>
                    <a:cubicBezTo>
                      <a:pt x="50572" y="12523"/>
                      <a:pt x="48163" y="17339"/>
                      <a:pt x="45274" y="18784"/>
                    </a:cubicBezTo>
                    <a:cubicBezTo>
                      <a:pt x="29380" y="23118"/>
                      <a:pt x="6743" y="15894"/>
                      <a:pt x="0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5" name="Google Shape;815;p4"/>
              <p:cNvSpPr/>
              <p:nvPr/>
            </p:nvSpPr>
            <p:spPr>
              <a:xfrm>
                <a:off x="5685113" y="2426959"/>
                <a:ext cx="39975" cy="45631"/>
              </a:xfrm>
              <a:custGeom>
                <a:rect b="b" l="l" r="r" t="t"/>
                <a:pathLst>
                  <a:path extrusionOk="0" h="45631" w="39975">
                    <a:moveTo>
                      <a:pt x="39976" y="0"/>
                    </a:moveTo>
                    <a:cubicBezTo>
                      <a:pt x="37086" y="20710"/>
                      <a:pt x="26490" y="33714"/>
                      <a:pt x="13968" y="44792"/>
                    </a:cubicBezTo>
                    <a:cubicBezTo>
                      <a:pt x="11559" y="46719"/>
                      <a:pt x="6261" y="44792"/>
                      <a:pt x="0" y="44310"/>
                    </a:cubicBezTo>
                    <a:cubicBezTo>
                      <a:pt x="27935" y="2890"/>
                      <a:pt x="27935" y="2890"/>
                      <a:pt x="39976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6" name="Google Shape;816;p4"/>
              <p:cNvSpPr/>
              <p:nvPr/>
            </p:nvSpPr>
            <p:spPr>
              <a:xfrm>
                <a:off x="5007888" y="2425033"/>
                <a:ext cx="37613" cy="50234"/>
              </a:xfrm>
              <a:custGeom>
                <a:rect b="b" l="l" r="r" t="t"/>
                <a:pathLst>
                  <a:path extrusionOk="0" h="50234" w="37613">
                    <a:moveTo>
                      <a:pt x="7271" y="0"/>
                    </a:moveTo>
                    <a:cubicBezTo>
                      <a:pt x="17385" y="14931"/>
                      <a:pt x="27500" y="29861"/>
                      <a:pt x="37614" y="44310"/>
                    </a:cubicBezTo>
                    <a:cubicBezTo>
                      <a:pt x="31834" y="53462"/>
                      <a:pt x="26055" y="50572"/>
                      <a:pt x="22202" y="45274"/>
                    </a:cubicBezTo>
                    <a:cubicBezTo>
                      <a:pt x="14496" y="34678"/>
                      <a:pt x="7271" y="23118"/>
                      <a:pt x="528" y="11559"/>
                    </a:cubicBezTo>
                    <a:cubicBezTo>
                      <a:pt x="-917" y="9151"/>
                      <a:pt x="1010" y="5298"/>
                      <a:pt x="1491" y="1927"/>
                    </a:cubicBezTo>
                    <a:cubicBezTo>
                      <a:pt x="3418" y="1445"/>
                      <a:pt x="5344" y="963"/>
                      <a:pt x="7271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7" name="Google Shape;817;p4"/>
              <p:cNvSpPr/>
              <p:nvPr/>
            </p:nvSpPr>
            <p:spPr>
              <a:xfrm>
                <a:off x="5461826" y="2360975"/>
                <a:ext cx="24409" cy="56351"/>
              </a:xfrm>
              <a:custGeom>
                <a:rect b="b" l="l" r="r" t="t"/>
                <a:pathLst>
                  <a:path extrusionOk="0" h="56351" w="24409">
                    <a:moveTo>
                      <a:pt x="4626" y="55870"/>
                    </a:moveTo>
                    <a:cubicBezTo>
                      <a:pt x="3181" y="52017"/>
                      <a:pt x="-1154" y="47682"/>
                      <a:pt x="291" y="45274"/>
                    </a:cubicBezTo>
                    <a:cubicBezTo>
                      <a:pt x="6070" y="30825"/>
                      <a:pt x="5589" y="13486"/>
                      <a:pt x="22446" y="0"/>
                    </a:cubicBezTo>
                    <a:cubicBezTo>
                      <a:pt x="29671" y="23600"/>
                      <a:pt x="14740" y="38531"/>
                      <a:pt x="13295" y="56351"/>
                    </a:cubicBezTo>
                    <a:cubicBezTo>
                      <a:pt x="9923" y="55870"/>
                      <a:pt x="7034" y="55870"/>
                      <a:pt x="4626" y="5587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8" name="Google Shape;818;p4"/>
              <p:cNvSpPr/>
              <p:nvPr/>
            </p:nvSpPr>
            <p:spPr>
              <a:xfrm>
                <a:off x="5070850" y="2000231"/>
                <a:ext cx="18035" cy="57314"/>
              </a:xfrm>
              <a:custGeom>
                <a:rect b="b" l="l" r="r" t="t"/>
                <a:pathLst>
                  <a:path extrusionOk="0" h="57314" w="18035">
                    <a:moveTo>
                      <a:pt x="4032" y="57315"/>
                    </a:moveTo>
                    <a:cubicBezTo>
                      <a:pt x="-4156" y="39976"/>
                      <a:pt x="660" y="14449"/>
                      <a:pt x="13664" y="0"/>
                    </a:cubicBezTo>
                    <a:cubicBezTo>
                      <a:pt x="21852" y="12041"/>
                      <a:pt x="18481" y="36604"/>
                      <a:pt x="4032" y="5731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19" name="Google Shape;819;p4"/>
              <p:cNvSpPr/>
              <p:nvPr/>
            </p:nvSpPr>
            <p:spPr>
              <a:xfrm>
                <a:off x="5505904" y="2368147"/>
                <a:ext cx="24122" cy="53107"/>
              </a:xfrm>
              <a:custGeom>
                <a:rect b="b" l="l" r="r" t="t"/>
                <a:pathLst>
                  <a:path extrusionOk="0" h="53107" w="24122">
                    <a:moveTo>
                      <a:pt x="24123" y="46772"/>
                    </a:moveTo>
                    <a:cubicBezTo>
                      <a:pt x="23160" y="48217"/>
                      <a:pt x="21233" y="52551"/>
                      <a:pt x="18825" y="53033"/>
                    </a:cubicBezTo>
                    <a:cubicBezTo>
                      <a:pt x="15935" y="53515"/>
                      <a:pt x="10637" y="51588"/>
                      <a:pt x="9674" y="49180"/>
                    </a:cubicBezTo>
                    <a:cubicBezTo>
                      <a:pt x="5821" y="35694"/>
                      <a:pt x="2449" y="21727"/>
                      <a:pt x="41" y="7759"/>
                    </a:cubicBezTo>
                    <a:cubicBezTo>
                      <a:pt x="-441" y="5351"/>
                      <a:pt x="3412" y="535"/>
                      <a:pt x="6302" y="53"/>
                    </a:cubicBezTo>
                    <a:cubicBezTo>
                      <a:pt x="8710" y="-428"/>
                      <a:pt x="14008" y="2461"/>
                      <a:pt x="14972" y="4869"/>
                    </a:cubicBezTo>
                    <a:cubicBezTo>
                      <a:pt x="18825" y="17874"/>
                      <a:pt x="21233" y="31359"/>
                      <a:pt x="24123" y="46772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0" name="Google Shape;820;p4"/>
              <p:cNvSpPr/>
              <p:nvPr/>
            </p:nvSpPr>
            <p:spPr>
              <a:xfrm>
                <a:off x="5416361" y="2438518"/>
                <a:ext cx="43178" cy="44802"/>
              </a:xfrm>
              <a:custGeom>
                <a:rect b="b" l="l" r="r" t="t"/>
                <a:pathLst>
                  <a:path extrusionOk="0" h="44802" w="43178">
                    <a:moveTo>
                      <a:pt x="34678" y="0"/>
                    </a:moveTo>
                    <a:cubicBezTo>
                      <a:pt x="46719" y="8188"/>
                      <a:pt x="43829" y="14449"/>
                      <a:pt x="39013" y="19265"/>
                    </a:cubicBezTo>
                    <a:cubicBezTo>
                      <a:pt x="28898" y="29380"/>
                      <a:pt x="22637" y="45274"/>
                      <a:pt x="0" y="44792"/>
                    </a:cubicBezTo>
                    <a:cubicBezTo>
                      <a:pt x="8188" y="25045"/>
                      <a:pt x="26008" y="16857"/>
                      <a:pt x="34678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1" name="Google Shape;821;p4"/>
              <p:cNvSpPr/>
              <p:nvPr/>
            </p:nvSpPr>
            <p:spPr>
              <a:xfrm>
                <a:off x="5535696" y="2447669"/>
                <a:ext cx="45384" cy="41920"/>
              </a:xfrm>
              <a:custGeom>
                <a:rect b="b" l="l" r="r" t="t"/>
                <a:pathLst>
                  <a:path extrusionOk="0" h="41920" w="45384">
                    <a:moveTo>
                      <a:pt x="42494" y="41421"/>
                    </a:moveTo>
                    <a:cubicBezTo>
                      <a:pt x="25155" y="44792"/>
                      <a:pt x="17449" y="30343"/>
                      <a:pt x="6853" y="20710"/>
                    </a:cubicBezTo>
                    <a:cubicBezTo>
                      <a:pt x="1555" y="15894"/>
                      <a:pt x="-4224" y="10114"/>
                      <a:pt x="4445" y="0"/>
                    </a:cubicBezTo>
                    <a:cubicBezTo>
                      <a:pt x="17931" y="12041"/>
                      <a:pt x="31898" y="24082"/>
                      <a:pt x="45384" y="36604"/>
                    </a:cubicBezTo>
                    <a:cubicBezTo>
                      <a:pt x="44421" y="37568"/>
                      <a:pt x="43457" y="39494"/>
                      <a:pt x="42494" y="4142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2" name="Google Shape;822;p4"/>
              <p:cNvSpPr/>
              <p:nvPr/>
            </p:nvSpPr>
            <p:spPr>
              <a:xfrm>
                <a:off x="5107802" y="1832140"/>
                <a:ext cx="26848" cy="55869"/>
              </a:xfrm>
              <a:custGeom>
                <a:rect b="b" l="l" r="r" t="t"/>
                <a:pathLst>
                  <a:path extrusionOk="0" h="55869" w="26848">
                    <a:moveTo>
                      <a:pt x="4647" y="55870"/>
                    </a:moveTo>
                    <a:cubicBezTo>
                      <a:pt x="-5949" y="39494"/>
                      <a:pt x="2239" y="16376"/>
                      <a:pt x="22468" y="0"/>
                    </a:cubicBezTo>
                    <a:cubicBezTo>
                      <a:pt x="23912" y="3371"/>
                      <a:pt x="27284" y="7225"/>
                      <a:pt x="26802" y="9151"/>
                    </a:cubicBezTo>
                    <a:cubicBezTo>
                      <a:pt x="20541" y="24082"/>
                      <a:pt x="13316" y="38531"/>
                      <a:pt x="4647" y="5587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3" name="Google Shape;823;p4"/>
              <p:cNvSpPr/>
              <p:nvPr/>
            </p:nvSpPr>
            <p:spPr>
              <a:xfrm>
                <a:off x="5522321" y="1794416"/>
                <a:ext cx="53849" cy="22374"/>
              </a:xfrm>
              <a:custGeom>
                <a:rect b="b" l="l" r="r" t="t"/>
                <a:pathLst>
                  <a:path extrusionOk="0" h="22374" w="53849">
                    <a:moveTo>
                      <a:pt x="0" y="5936"/>
                    </a:moveTo>
                    <a:cubicBezTo>
                      <a:pt x="15894" y="-4660"/>
                      <a:pt x="42866" y="157"/>
                      <a:pt x="52017" y="10752"/>
                    </a:cubicBezTo>
                    <a:cubicBezTo>
                      <a:pt x="53462" y="12679"/>
                      <a:pt x="54425" y="16532"/>
                      <a:pt x="53462" y="18459"/>
                    </a:cubicBezTo>
                    <a:cubicBezTo>
                      <a:pt x="52498" y="20385"/>
                      <a:pt x="48645" y="22793"/>
                      <a:pt x="46719" y="22312"/>
                    </a:cubicBezTo>
                    <a:cubicBezTo>
                      <a:pt x="30825" y="17495"/>
                      <a:pt x="15412" y="11716"/>
                      <a:pt x="0" y="5936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4" name="Google Shape;824;p4"/>
              <p:cNvSpPr/>
              <p:nvPr/>
            </p:nvSpPr>
            <p:spPr>
              <a:xfrm>
                <a:off x="5087171" y="1914500"/>
                <a:ext cx="20524" cy="56832"/>
              </a:xfrm>
              <a:custGeom>
                <a:rect b="b" l="l" r="r" t="t"/>
                <a:pathLst>
                  <a:path extrusionOk="0" h="56832" w="20524">
                    <a:moveTo>
                      <a:pt x="15646" y="0"/>
                    </a:moveTo>
                    <a:cubicBezTo>
                      <a:pt x="23834" y="12523"/>
                      <a:pt x="21907" y="29380"/>
                      <a:pt x="8421" y="56833"/>
                    </a:cubicBezTo>
                    <a:cubicBezTo>
                      <a:pt x="5531" y="54906"/>
                      <a:pt x="1197" y="53462"/>
                      <a:pt x="715" y="51053"/>
                    </a:cubicBezTo>
                    <a:cubicBezTo>
                      <a:pt x="-2656" y="39012"/>
                      <a:pt x="6494" y="10114"/>
                      <a:pt x="15646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5" name="Google Shape;825;p4"/>
              <p:cNvSpPr/>
              <p:nvPr/>
            </p:nvSpPr>
            <p:spPr>
              <a:xfrm>
                <a:off x="5150980" y="1792856"/>
                <a:ext cx="56351" cy="23557"/>
              </a:xfrm>
              <a:custGeom>
                <a:rect b="b" l="l" r="r" t="t"/>
                <a:pathLst>
                  <a:path extrusionOk="0" h="23557" w="56351">
                    <a:moveTo>
                      <a:pt x="0" y="17611"/>
                    </a:moveTo>
                    <a:cubicBezTo>
                      <a:pt x="19747" y="3643"/>
                      <a:pt x="36123" y="-4545"/>
                      <a:pt x="56351" y="2680"/>
                    </a:cubicBezTo>
                    <a:cubicBezTo>
                      <a:pt x="45274" y="17129"/>
                      <a:pt x="26490" y="14721"/>
                      <a:pt x="12522" y="23390"/>
                    </a:cubicBezTo>
                    <a:cubicBezTo>
                      <a:pt x="11078" y="24353"/>
                      <a:pt x="6743" y="20982"/>
                      <a:pt x="0" y="1761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6" name="Google Shape;826;p4"/>
              <p:cNvSpPr/>
              <p:nvPr/>
            </p:nvSpPr>
            <p:spPr>
              <a:xfrm>
                <a:off x="5154833" y="2446706"/>
                <a:ext cx="41948" cy="40938"/>
              </a:xfrm>
              <a:custGeom>
                <a:rect b="b" l="l" r="r" t="t"/>
                <a:pathLst>
                  <a:path extrusionOk="0" h="40938" w="41948">
                    <a:moveTo>
                      <a:pt x="0" y="40939"/>
                    </a:moveTo>
                    <a:cubicBezTo>
                      <a:pt x="7225" y="23118"/>
                      <a:pt x="23600" y="14449"/>
                      <a:pt x="36123" y="0"/>
                    </a:cubicBezTo>
                    <a:cubicBezTo>
                      <a:pt x="39012" y="3853"/>
                      <a:pt x="42384" y="7225"/>
                      <a:pt x="41902" y="8188"/>
                    </a:cubicBezTo>
                    <a:cubicBezTo>
                      <a:pt x="33233" y="25045"/>
                      <a:pt x="20710" y="37567"/>
                      <a:pt x="0" y="40939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7" name="Google Shape;827;p4"/>
              <p:cNvSpPr/>
              <p:nvPr/>
            </p:nvSpPr>
            <p:spPr>
              <a:xfrm>
                <a:off x="5205155" y="2366755"/>
                <a:ext cx="20034" cy="55869"/>
              </a:xfrm>
              <a:custGeom>
                <a:rect b="b" l="l" r="r" t="t"/>
                <a:pathLst>
                  <a:path extrusionOk="0" h="55869" w="20034">
                    <a:moveTo>
                      <a:pt x="4585" y="55870"/>
                    </a:moveTo>
                    <a:cubicBezTo>
                      <a:pt x="-4085" y="39494"/>
                      <a:pt x="-232" y="15412"/>
                      <a:pt x="14218" y="0"/>
                    </a:cubicBezTo>
                    <a:cubicBezTo>
                      <a:pt x="16144" y="2890"/>
                      <a:pt x="20479" y="6261"/>
                      <a:pt x="19997" y="8188"/>
                    </a:cubicBezTo>
                    <a:cubicBezTo>
                      <a:pt x="15181" y="24082"/>
                      <a:pt x="17589" y="42384"/>
                      <a:pt x="4585" y="5587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8" name="Google Shape;828;p4"/>
              <p:cNvSpPr/>
              <p:nvPr/>
            </p:nvSpPr>
            <p:spPr>
              <a:xfrm>
                <a:off x="5350377" y="2022867"/>
                <a:ext cx="28262" cy="36604"/>
              </a:xfrm>
              <a:custGeom>
                <a:rect b="b" l="l" r="r" t="t"/>
                <a:pathLst>
                  <a:path extrusionOk="0" h="36604" w="28262">
                    <a:moveTo>
                      <a:pt x="12523" y="36604"/>
                    </a:moveTo>
                    <a:cubicBezTo>
                      <a:pt x="7706" y="22155"/>
                      <a:pt x="4335" y="12523"/>
                      <a:pt x="0" y="0"/>
                    </a:cubicBezTo>
                    <a:cubicBezTo>
                      <a:pt x="11078" y="0"/>
                      <a:pt x="18302" y="0"/>
                      <a:pt x="27453" y="0"/>
                    </a:cubicBezTo>
                    <a:cubicBezTo>
                      <a:pt x="30343" y="13004"/>
                      <a:pt x="25527" y="23118"/>
                      <a:pt x="12523" y="36604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29" name="Google Shape;829;p4"/>
              <p:cNvSpPr/>
              <p:nvPr/>
            </p:nvSpPr>
            <p:spPr>
              <a:xfrm>
                <a:off x="5487710" y="2302697"/>
                <a:ext cx="27385" cy="32751"/>
              </a:xfrm>
              <a:custGeom>
                <a:rect b="b" l="l" r="r" t="t"/>
                <a:pathLst>
                  <a:path extrusionOk="0" h="32751" w="27385">
                    <a:moveTo>
                      <a:pt x="27386" y="32751"/>
                    </a:moveTo>
                    <a:cubicBezTo>
                      <a:pt x="15345" y="32751"/>
                      <a:pt x="8602" y="32751"/>
                      <a:pt x="896" y="32751"/>
                    </a:cubicBezTo>
                    <a:cubicBezTo>
                      <a:pt x="-1994" y="19265"/>
                      <a:pt x="2341" y="9633"/>
                      <a:pt x="10529" y="0"/>
                    </a:cubicBezTo>
                    <a:cubicBezTo>
                      <a:pt x="26423" y="5298"/>
                      <a:pt x="19680" y="19747"/>
                      <a:pt x="27386" y="32751"/>
                    </a:cubicBezTo>
                    <a:close/>
                  </a:path>
                </a:pathLst>
              </a:custGeom>
              <a:solidFill>
                <a:srgbClr val="499BD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0" name="Google Shape;830;p4"/>
              <p:cNvSpPr/>
              <p:nvPr/>
            </p:nvSpPr>
            <p:spPr>
              <a:xfrm>
                <a:off x="5339299" y="2488767"/>
                <a:ext cx="54906" cy="14870"/>
              </a:xfrm>
              <a:custGeom>
                <a:rect b="b" l="l" r="r" t="t"/>
                <a:pathLst>
                  <a:path extrusionOk="0" h="14870" w="54906">
                    <a:moveTo>
                      <a:pt x="0" y="6103"/>
                    </a:moveTo>
                    <a:cubicBezTo>
                      <a:pt x="17339" y="-3048"/>
                      <a:pt x="34678" y="805"/>
                      <a:pt x="54906" y="805"/>
                    </a:cubicBezTo>
                    <a:cubicBezTo>
                      <a:pt x="52017" y="6585"/>
                      <a:pt x="50572" y="12364"/>
                      <a:pt x="48163" y="12364"/>
                    </a:cubicBezTo>
                    <a:cubicBezTo>
                      <a:pt x="31306" y="14773"/>
                      <a:pt x="14449" y="18626"/>
                      <a:pt x="0" y="6103"/>
                    </a:cubicBezTo>
                    <a:close/>
                  </a:path>
                </a:pathLst>
              </a:custGeom>
              <a:solidFill>
                <a:srgbClr val="499BD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1" name="Google Shape;831;p4"/>
              <p:cNvSpPr/>
              <p:nvPr/>
            </p:nvSpPr>
            <p:spPr>
              <a:xfrm>
                <a:off x="5221729" y="2304655"/>
                <a:ext cx="21725" cy="31756"/>
              </a:xfrm>
              <a:custGeom>
                <a:rect b="b" l="l" r="r" t="t"/>
                <a:pathLst>
                  <a:path extrusionOk="0" h="31756" w="21725">
                    <a:moveTo>
                      <a:pt x="21726" y="31757"/>
                    </a:moveTo>
                    <a:cubicBezTo>
                      <a:pt x="13538" y="31275"/>
                      <a:pt x="7276" y="30794"/>
                      <a:pt x="533" y="30312"/>
                    </a:cubicBezTo>
                    <a:cubicBezTo>
                      <a:pt x="533" y="18271"/>
                      <a:pt x="-3320" y="6230"/>
                      <a:pt x="9685" y="451"/>
                    </a:cubicBezTo>
                    <a:cubicBezTo>
                      <a:pt x="16427" y="-2439"/>
                      <a:pt x="21244" y="8638"/>
                      <a:pt x="21726" y="31757"/>
                    </a:cubicBezTo>
                    <a:close/>
                  </a:path>
                </a:pathLst>
              </a:custGeom>
              <a:solidFill>
                <a:srgbClr val="499BD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832" name="Google Shape;832;p4"/>
          <p:cNvGrpSpPr/>
          <p:nvPr/>
        </p:nvGrpSpPr>
        <p:grpSpPr>
          <a:xfrm>
            <a:off x="6188965" y="211053"/>
            <a:ext cx="2773256" cy="441147"/>
            <a:chOff x="1728887" y="2943602"/>
            <a:chExt cx="4636776" cy="737581"/>
          </a:xfrm>
        </p:grpSpPr>
        <p:grpSp>
          <p:nvGrpSpPr>
            <p:cNvPr id="833" name="Google Shape;833;p4"/>
            <p:cNvGrpSpPr/>
            <p:nvPr/>
          </p:nvGrpSpPr>
          <p:grpSpPr>
            <a:xfrm>
              <a:off x="5784416" y="2946922"/>
              <a:ext cx="581247" cy="715467"/>
              <a:chOff x="5784416" y="2946922"/>
              <a:chExt cx="581247" cy="715467"/>
            </a:xfrm>
          </p:grpSpPr>
          <p:sp>
            <p:nvSpPr>
              <p:cNvPr id="834" name="Google Shape;834;p4"/>
              <p:cNvSpPr/>
              <p:nvPr/>
            </p:nvSpPr>
            <p:spPr>
              <a:xfrm>
                <a:off x="5981800" y="2999623"/>
                <a:ext cx="157976" cy="613987"/>
              </a:xfrm>
              <a:custGeom>
                <a:rect b="b" l="l" r="r" t="t"/>
                <a:pathLst>
                  <a:path extrusionOk="0" h="613987" w="157976">
                    <a:moveTo>
                      <a:pt x="482" y="0"/>
                    </a:moveTo>
                    <a:cubicBezTo>
                      <a:pt x="51535" y="0"/>
                      <a:pt x="102588" y="0"/>
                      <a:pt x="153641" y="0"/>
                    </a:cubicBezTo>
                    <a:cubicBezTo>
                      <a:pt x="154605" y="42384"/>
                      <a:pt x="150270" y="85249"/>
                      <a:pt x="157976" y="127152"/>
                    </a:cubicBezTo>
                    <a:cubicBezTo>
                      <a:pt x="156531" y="135821"/>
                      <a:pt x="154123" y="144491"/>
                      <a:pt x="154123" y="153160"/>
                    </a:cubicBezTo>
                    <a:cubicBezTo>
                      <a:pt x="154123" y="283683"/>
                      <a:pt x="153641" y="413724"/>
                      <a:pt x="154123" y="544248"/>
                    </a:cubicBezTo>
                    <a:cubicBezTo>
                      <a:pt x="154123" y="565921"/>
                      <a:pt x="148344" y="584223"/>
                      <a:pt x="132450" y="598672"/>
                    </a:cubicBezTo>
                    <a:cubicBezTo>
                      <a:pt x="103552" y="624199"/>
                      <a:pt x="61168" y="616974"/>
                      <a:pt x="42384" y="583260"/>
                    </a:cubicBezTo>
                    <a:cubicBezTo>
                      <a:pt x="34678" y="569292"/>
                      <a:pt x="32270" y="553880"/>
                      <a:pt x="32270" y="537986"/>
                    </a:cubicBezTo>
                    <a:cubicBezTo>
                      <a:pt x="32270" y="410353"/>
                      <a:pt x="32270" y="283201"/>
                      <a:pt x="32270" y="155568"/>
                    </a:cubicBezTo>
                    <a:cubicBezTo>
                      <a:pt x="32270" y="147380"/>
                      <a:pt x="32270" y="139192"/>
                      <a:pt x="32270" y="129560"/>
                    </a:cubicBezTo>
                    <a:cubicBezTo>
                      <a:pt x="20710" y="128596"/>
                      <a:pt x="10596" y="127633"/>
                      <a:pt x="0" y="127152"/>
                    </a:cubicBezTo>
                    <a:cubicBezTo>
                      <a:pt x="482" y="84768"/>
                      <a:pt x="482" y="42384"/>
                      <a:pt x="482" y="0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5" name="Google Shape;835;p4"/>
              <p:cNvSpPr/>
              <p:nvPr/>
            </p:nvSpPr>
            <p:spPr>
              <a:xfrm>
                <a:off x="6134416" y="2999010"/>
                <a:ext cx="181281" cy="128246"/>
              </a:xfrm>
              <a:custGeom>
                <a:rect b="b" l="l" r="r" t="t"/>
                <a:pathLst>
                  <a:path extrusionOk="0" h="128246" w="181281">
                    <a:moveTo>
                      <a:pt x="4880" y="128246"/>
                    </a:moveTo>
                    <a:cubicBezTo>
                      <a:pt x="-3308" y="85862"/>
                      <a:pt x="1508" y="43478"/>
                      <a:pt x="545" y="1095"/>
                    </a:cubicBezTo>
                    <a:cubicBezTo>
                      <a:pt x="41965" y="613"/>
                      <a:pt x="82904" y="-350"/>
                      <a:pt x="124325" y="131"/>
                    </a:cubicBezTo>
                    <a:cubicBezTo>
                      <a:pt x="154668" y="613"/>
                      <a:pt x="179713" y="28066"/>
                      <a:pt x="181158" y="59372"/>
                    </a:cubicBezTo>
                    <a:cubicBezTo>
                      <a:pt x="183084" y="93087"/>
                      <a:pt x="162374" y="122948"/>
                      <a:pt x="130586" y="125356"/>
                    </a:cubicBezTo>
                    <a:cubicBezTo>
                      <a:pt x="88684" y="128246"/>
                      <a:pt x="46782" y="127283"/>
                      <a:pt x="4880" y="128246"/>
                    </a:cubicBezTo>
                    <a:close/>
                  </a:path>
                </a:pathLst>
              </a:custGeom>
              <a:solidFill>
                <a:srgbClr val="37A88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6" name="Google Shape;836;p4"/>
              <p:cNvSpPr/>
              <p:nvPr/>
            </p:nvSpPr>
            <p:spPr>
              <a:xfrm>
                <a:off x="5837053" y="2998810"/>
                <a:ext cx="145228" cy="127964"/>
              </a:xfrm>
              <a:custGeom>
                <a:rect b="b" l="l" r="r" t="t"/>
                <a:pathLst>
                  <a:path extrusionOk="0" h="127964" w="145228">
                    <a:moveTo>
                      <a:pt x="145229" y="813"/>
                    </a:moveTo>
                    <a:cubicBezTo>
                      <a:pt x="145229" y="43197"/>
                      <a:pt x="145229" y="85581"/>
                      <a:pt x="145229" y="127964"/>
                    </a:cubicBezTo>
                    <a:cubicBezTo>
                      <a:pt x="118257" y="127483"/>
                      <a:pt x="91767" y="126519"/>
                      <a:pt x="64796" y="126038"/>
                    </a:cubicBezTo>
                    <a:cubicBezTo>
                      <a:pt x="28191" y="125556"/>
                      <a:pt x="3146" y="101474"/>
                      <a:pt x="257" y="68242"/>
                    </a:cubicBezTo>
                    <a:cubicBezTo>
                      <a:pt x="-3115" y="31156"/>
                      <a:pt x="27228" y="813"/>
                      <a:pt x="62387" y="331"/>
                    </a:cubicBezTo>
                    <a:cubicBezTo>
                      <a:pt x="89841" y="-632"/>
                      <a:pt x="117294" y="813"/>
                      <a:pt x="145229" y="813"/>
                    </a:cubicBezTo>
                    <a:close/>
                  </a:path>
                </a:pathLst>
              </a:custGeom>
              <a:solidFill>
                <a:srgbClr val="46B89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7" name="Google Shape;837;p4"/>
              <p:cNvSpPr/>
              <p:nvPr/>
            </p:nvSpPr>
            <p:spPr>
              <a:xfrm>
                <a:off x="5880657" y="2946984"/>
                <a:ext cx="57796" cy="16699"/>
              </a:xfrm>
              <a:custGeom>
                <a:rect b="b" l="l" r="r" t="t"/>
                <a:pathLst>
                  <a:path extrusionOk="0" h="16699" w="57796">
                    <a:moveTo>
                      <a:pt x="57796" y="13145"/>
                    </a:moveTo>
                    <a:cubicBezTo>
                      <a:pt x="35641" y="17961"/>
                      <a:pt x="18302" y="17480"/>
                      <a:pt x="0" y="14108"/>
                    </a:cubicBezTo>
                    <a:cubicBezTo>
                      <a:pt x="0" y="623"/>
                      <a:pt x="9151" y="1586"/>
                      <a:pt x="15412" y="1104"/>
                    </a:cubicBezTo>
                    <a:cubicBezTo>
                      <a:pt x="28898" y="623"/>
                      <a:pt x="43829" y="-4675"/>
                      <a:pt x="57796" y="13145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8" name="Google Shape;838;p4"/>
              <p:cNvSpPr/>
              <p:nvPr/>
            </p:nvSpPr>
            <p:spPr>
              <a:xfrm>
                <a:off x="6235126" y="3157118"/>
                <a:ext cx="55883" cy="21192"/>
              </a:xfrm>
              <a:custGeom>
                <a:rect b="b" l="l" r="r" t="t"/>
                <a:pathLst>
                  <a:path extrusionOk="0" h="21192" w="55883">
                    <a:moveTo>
                      <a:pt x="23132" y="21192"/>
                    </a:moveTo>
                    <a:cubicBezTo>
                      <a:pt x="12055" y="19747"/>
                      <a:pt x="496" y="23119"/>
                      <a:pt x="14" y="12041"/>
                    </a:cubicBezTo>
                    <a:cubicBezTo>
                      <a:pt x="-468" y="-482"/>
                      <a:pt x="11573" y="4816"/>
                      <a:pt x="18798" y="3372"/>
                    </a:cubicBezTo>
                    <a:cubicBezTo>
                      <a:pt x="27467" y="1927"/>
                      <a:pt x="36137" y="0"/>
                      <a:pt x="44806" y="0"/>
                    </a:cubicBezTo>
                    <a:cubicBezTo>
                      <a:pt x="48659" y="0"/>
                      <a:pt x="52031" y="4816"/>
                      <a:pt x="55884" y="7706"/>
                    </a:cubicBezTo>
                    <a:cubicBezTo>
                      <a:pt x="52994" y="10596"/>
                      <a:pt x="51067" y="15412"/>
                      <a:pt x="47696" y="16376"/>
                    </a:cubicBezTo>
                    <a:cubicBezTo>
                      <a:pt x="39027" y="19265"/>
                      <a:pt x="29394" y="20229"/>
                      <a:pt x="23132" y="21192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39" name="Google Shape;839;p4"/>
              <p:cNvSpPr/>
              <p:nvPr/>
            </p:nvSpPr>
            <p:spPr>
              <a:xfrm>
                <a:off x="6010027" y="3629827"/>
                <a:ext cx="53651" cy="32562"/>
              </a:xfrm>
              <a:custGeom>
                <a:rect b="b" l="l" r="r" t="t"/>
                <a:pathLst>
                  <a:path extrusionOk="0" h="32562" w="53651">
                    <a:moveTo>
                      <a:pt x="53651" y="25783"/>
                    </a:moveTo>
                    <a:cubicBezTo>
                      <a:pt x="50280" y="28673"/>
                      <a:pt x="46427" y="33007"/>
                      <a:pt x="44982" y="32526"/>
                    </a:cubicBezTo>
                    <a:cubicBezTo>
                      <a:pt x="30051" y="26746"/>
                      <a:pt x="15602" y="20003"/>
                      <a:pt x="1153" y="12779"/>
                    </a:cubicBezTo>
                    <a:cubicBezTo>
                      <a:pt x="-292" y="11816"/>
                      <a:pt x="-292" y="6036"/>
                      <a:pt x="671" y="3146"/>
                    </a:cubicBezTo>
                    <a:cubicBezTo>
                      <a:pt x="1153" y="1220"/>
                      <a:pt x="5969" y="-707"/>
                      <a:pt x="7896" y="256"/>
                    </a:cubicBezTo>
                    <a:cubicBezTo>
                      <a:pt x="21382" y="6036"/>
                      <a:pt x="34867" y="11816"/>
                      <a:pt x="47872" y="18558"/>
                    </a:cubicBezTo>
                    <a:cubicBezTo>
                      <a:pt x="50280" y="19040"/>
                      <a:pt x="51243" y="22412"/>
                      <a:pt x="53651" y="25783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0" name="Google Shape;840;p4"/>
              <p:cNvSpPr/>
              <p:nvPr/>
            </p:nvSpPr>
            <p:spPr>
              <a:xfrm>
                <a:off x="6090650" y="3629946"/>
                <a:ext cx="54424" cy="31978"/>
              </a:xfrm>
              <a:custGeom>
                <a:rect b="b" l="l" r="r" t="t"/>
                <a:pathLst>
                  <a:path extrusionOk="0" h="31978" w="54424">
                    <a:moveTo>
                      <a:pt x="54425" y="5917"/>
                    </a:moveTo>
                    <a:cubicBezTo>
                      <a:pt x="41421" y="22774"/>
                      <a:pt x="25045" y="27591"/>
                      <a:pt x="8669" y="31925"/>
                    </a:cubicBezTo>
                    <a:cubicBezTo>
                      <a:pt x="6261" y="32407"/>
                      <a:pt x="0" y="29517"/>
                      <a:pt x="0" y="28072"/>
                    </a:cubicBezTo>
                    <a:cubicBezTo>
                      <a:pt x="0" y="24219"/>
                      <a:pt x="1445" y="18921"/>
                      <a:pt x="4335" y="16995"/>
                    </a:cubicBezTo>
                    <a:cubicBezTo>
                      <a:pt x="15894" y="10733"/>
                      <a:pt x="28417" y="4954"/>
                      <a:pt x="40939" y="137"/>
                    </a:cubicBezTo>
                    <a:cubicBezTo>
                      <a:pt x="43829" y="-826"/>
                      <a:pt x="48645" y="3509"/>
                      <a:pt x="54425" y="5917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1" name="Google Shape;841;p4"/>
              <p:cNvSpPr/>
              <p:nvPr/>
            </p:nvSpPr>
            <p:spPr>
              <a:xfrm>
                <a:off x="6309794" y="3106659"/>
                <a:ext cx="43997" cy="45214"/>
              </a:xfrm>
              <a:custGeom>
                <a:rect b="b" l="l" r="r" t="t"/>
                <a:pathLst>
                  <a:path extrusionOk="0" h="45214" w="43997">
                    <a:moveTo>
                      <a:pt x="0" y="40826"/>
                    </a:moveTo>
                    <a:cubicBezTo>
                      <a:pt x="11078" y="25896"/>
                      <a:pt x="19747" y="13855"/>
                      <a:pt x="29380" y="2777"/>
                    </a:cubicBezTo>
                    <a:cubicBezTo>
                      <a:pt x="31306" y="369"/>
                      <a:pt x="36604" y="-594"/>
                      <a:pt x="39013" y="369"/>
                    </a:cubicBezTo>
                    <a:cubicBezTo>
                      <a:pt x="41421" y="1332"/>
                      <a:pt x="44792" y="6630"/>
                      <a:pt x="43829" y="8557"/>
                    </a:cubicBezTo>
                    <a:cubicBezTo>
                      <a:pt x="38049" y="24451"/>
                      <a:pt x="26972" y="36492"/>
                      <a:pt x="12523" y="45161"/>
                    </a:cubicBezTo>
                    <a:cubicBezTo>
                      <a:pt x="10115" y="45643"/>
                      <a:pt x="5780" y="42753"/>
                      <a:pt x="0" y="40826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2" name="Google Shape;842;p4"/>
              <p:cNvSpPr/>
              <p:nvPr/>
            </p:nvSpPr>
            <p:spPr>
              <a:xfrm>
                <a:off x="6156416" y="3560728"/>
                <a:ext cx="30560" cy="52754"/>
              </a:xfrm>
              <a:custGeom>
                <a:rect b="b" l="l" r="r" t="t"/>
                <a:pathLst>
                  <a:path extrusionOk="0" h="52754" w="30560">
                    <a:moveTo>
                      <a:pt x="30560" y="12522"/>
                    </a:moveTo>
                    <a:cubicBezTo>
                      <a:pt x="24299" y="26008"/>
                      <a:pt x="19483" y="38049"/>
                      <a:pt x="13222" y="49608"/>
                    </a:cubicBezTo>
                    <a:cubicBezTo>
                      <a:pt x="12258" y="51535"/>
                      <a:pt x="5034" y="53461"/>
                      <a:pt x="4071" y="52498"/>
                    </a:cubicBezTo>
                    <a:cubicBezTo>
                      <a:pt x="1662" y="50090"/>
                      <a:pt x="-746" y="44792"/>
                      <a:pt x="218" y="41902"/>
                    </a:cubicBezTo>
                    <a:cubicBezTo>
                      <a:pt x="3589" y="30343"/>
                      <a:pt x="7442" y="19265"/>
                      <a:pt x="12258" y="8669"/>
                    </a:cubicBezTo>
                    <a:cubicBezTo>
                      <a:pt x="14185" y="4816"/>
                      <a:pt x="19483" y="2890"/>
                      <a:pt x="22854" y="0"/>
                    </a:cubicBezTo>
                    <a:cubicBezTo>
                      <a:pt x="25263" y="3853"/>
                      <a:pt x="27671" y="8188"/>
                      <a:pt x="30560" y="12522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3" name="Google Shape;843;p4"/>
              <p:cNvSpPr/>
              <p:nvPr/>
            </p:nvSpPr>
            <p:spPr>
              <a:xfrm>
                <a:off x="5944233" y="3160021"/>
                <a:ext cx="38049" cy="35192"/>
              </a:xfrm>
              <a:custGeom>
                <a:rect b="b" l="l" r="r" t="t"/>
                <a:pathLst>
                  <a:path extrusionOk="0" h="35192" w="38049">
                    <a:moveTo>
                      <a:pt x="0" y="7211"/>
                    </a:moveTo>
                    <a:cubicBezTo>
                      <a:pt x="8669" y="-2903"/>
                      <a:pt x="19747" y="-13"/>
                      <a:pt x="29380" y="1913"/>
                    </a:cubicBezTo>
                    <a:cubicBezTo>
                      <a:pt x="38531" y="3840"/>
                      <a:pt x="41420" y="28885"/>
                      <a:pt x="33233" y="34665"/>
                    </a:cubicBezTo>
                    <a:cubicBezTo>
                      <a:pt x="31306" y="36110"/>
                      <a:pt x="24082" y="34183"/>
                      <a:pt x="24082" y="33701"/>
                    </a:cubicBezTo>
                    <a:cubicBezTo>
                      <a:pt x="23600" y="18771"/>
                      <a:pt x="9151" y="18289"/>
                      <a:pt x="963" y="11065"/>
                    </a:cubicBezTo>
                    <a:cubicBezTo>
                      <a:pt x="482" y="11065"/>
                      <a:pt x="482" y="10101"/>
                      <a:pt x="0" y="7211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4" name="Google Shape;844;p4"/>
              <p:cNvSpPr/>
              <p:nvPr/>
            </p:nvSpPr>
            <p:spPr>
              <a:xfrm>
                <a:off x="5965907" y="3227395"/>
                <a:ext cx="16094" cy="56392"/>
              </a:xfrm>
              <a:custGeom>
                <a:rect b="b" l="l" r="r" t="t"/>
                <a:pathLst>
                  <a:path extrusionOk="0" h="56392" w="16094">
                    <a:moveTo>
                      <a:pt x="10114" y="56393"/>
                    </a:moveTo>
                    <a:cubicBezTo>
                      <a:pt x="4816" y="53503"/>
                      <a:pt x="1445" y="52539"/>
                      <a:pt x="1445" y="51576"/>
                    </a:cubicBezTo>
                    <a:cubicBezTo>
                      <a:pt x="482" y="36164"/>
                      <a:pt x="0" y="20752"/>
                      <a:pt x="0" y="5339"/>
                    </a:cubicBezTo>
                    <a:cubicBezTo>
                      <a:pt x="0" y="3413"/>
                      <a:pt x="5298" y="523"/>
                      <a:pt x="8188" y="41"/>
                    </a:cubicBezTo>
                    <a:cubicBezTo>
                      <a:pt x="10114" y="-441"/>
                      <a:pt x="13967" y="3413"/>
                      <a:pt x="14449" y="5339"/>
                    </a:cubicBezTo>
                    <a:cubicBezTo>
                      <a:pt x="15894" y="21715"/>
                      <a:pt x="18784" y="38572"/>
                      <a:pt x="10114" y="56393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5" name="Google Shape;845;p4"/>
              <p:cNvSpPr/>
              <p:nvPr/>
            </p:nvSpPr>
            <p:spPr>
              <a:xfrm>
                <a:off x="5963602" y="3309796"/>
                <a:ext cx="16953" cy="55462"/>
              </a:xfrm>
              <a:custGeom>
                <a:rect b="b" l="l" r="r" t="t"/>
                <a:pathLst>
                  <a:path extrusionOk="0" h="55462" w="16953">
                    <a:moveTo>
                      <a:pt x="11456" y="0"/>
                    </a:moveTo>
                    <a:cubicBezTo>
                      <a:pt x="12901" y="1927"/>
                      <a:pt x="16272" y="3853"/>
                      <a:pt x="16272" y="6261"/>
                    </a:cubicBezTo>
                    <a:cubicBezTo>
                      <a:pt x="16754" y="20229"/>
                      <a:pt x="17236" y="34196"/>
                      <a:pt x="16754" y="48163"/>
                    </a:cubicBezTo>
                    <a:cubicBezTo>
                      <a:pt x="16754" y="50572"/>
                      <a:pt x="12901" y="53943"/>
                      <a:pt x="10011" y="55388"/>
                    </a:cubicBezTo>
                    <a:cubicBezTo>
                      <a:pt x="8566" y="55870"/>
                      <a:pt x="4231" y="53943"/>
                      <a:pt x="2786" y="51535"/>
                    </a:cubicBezTo>
                    <a:cubicBezTo>
                      <a:pt x="-2511" y="43829"/>
                      <a:pt x="378" y="8669"/>
                      <a:pt x="6158" y="963"/>
                    </a:cubicBezTo>
                    <a:cubicBezTo>
                      <a:pt x="7603" y="482"/>
                      <a:pt x="9529" y="482"/>
                      <a:pt x="11456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6" name="Google Shape;846;p4"/>
              <p:cNvSpPr/>
              <p:nvPr/>
            </p:nvSpPr>
            <p:spPr>
              <a:xfrm>
                <a:off x="5965907" y="3395045"/>
                <a:ext cx="16076" cy="55869"/>
              </a:xfrm>
              <a:custGeom>
                <a:rect b="b" l="l" r="r" t="t"/>
                <a:pathLst>
                  <a:path extrusionOk="0" h="55869" w="16076">
                    <a:moveTo>
                      <a:pt x="11078" y="55870"/>
                    </a:moveTo>
                    <a:cubicBezTo>
                      <a:pt x="6261" y="53461"/>
                      <a:pt x="1926" y="52017"/>
                      <a:pt x="1445" y="50572"/>
                    </a:cubicBezTo>
                    <a:cubicBezTo>
                      <a:pt x="482" y="35159"/>
                      <a:pt x="0" y="19747"/>
                      <a:pt x="0" y="4816"/>
                    </a:cubicBezTo>
                    <a:cubicBezTo>
                      <a:pt x="0" y="2890"/>
                      <a:pt x="3853" y="0"/>
                      <a:pt x="6261" y="0"/>
                    </a:cubicBezTo>
                    <a:cubicBezTo>
                      <a:pt x="8669" y="0"/>
                      <a:pt x="13004" y="1927"/>
                      <a:pt x="13486" y="3853"/>
                    </a:cubicBezTo>
                    <a:cubicBezTo>
                      <a:pt x="16375" y="20229"/>
                      <a:pt x="18302" y="37567"/>
                      <a:pt x="11078" y="5587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7" name="Google Shape;847;p4"/>
              <p:cNvSpPr/>
              <p:nvPr/>
            </p:nvSpPr>
            <p:spPr>
              <a:xfrm>
                <a:off x="5963739" y="3474997"/>
                <a:ext cx="17924" cy="60204"/>
              </a:xfrm>
              <a:custGeom>
                <a:rect b="b" l="l" r="r" t="t"/>
                <a:pathLst>
                  <a:path extrusionOk="0" h="60204" w="17924">
                    <a:moveTo>
                      <a:pt x="7465" y="60204"/>
                    </a:moveTo>
                    <a:cubicBezTo>
                      <a:pt x="-4576" y="43829"/>
                      <a:pt x="1686" y="26972"/>
                      <a:pt x="1204" y="11559"/>
                    </a:cubicBezTo>
                    <a:cubicBezTo>
                      <a:pt x="1204" y="8188"/>
                      <a:pt x="6502" y="4335"/>
                      <a:pt x="9874" y="0"/>
                    </a:cubicBezTo>
                    <a:cubicBezTo>
                      <a:pt x="21433" y="18302"/>
                      <a:pt x="20470" y="45274"/>
                      <a:pt x="7465" y="60204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8" name="Google Shape;848;p4"/>
              <p:cNvSpPr/>
              <p:nvPr/>
            </p:nvSpPr>
            <p:spPr>
              <a:xfrm>
                <a:off x="5966970" y="3561585"/>
                <a:ext cx="27134" cy="52122"/>
              </a:xfrm>
              <a:custGeom>
                <a:rect b="b" l="l" r="r" t="t"/>
                <a:pathLst>
                  <a:path extrusionOk="0" h="52122" w="27134">
                    <a:moveTo>
                      <a:pt x="11941" y="106"/>
                    </a:moveTo>
                    <a:cubicBezTo>
                      <a:pt x="17239" y="14073"/>
                      <a:pt x="22537" y="26595"/>
                      <a:pt x="26871" y="40082"/>
                    </a:cubicBezTo>
                    <a:cubicBezTo>
                      <a:pt x="27835" y="43453"/>
                      <a:pt x="25908" y="47788"/>
                      <a:pt x="24945" y="52122"/>
                    </a:cubicBezTo>
                    <a:cubicBezTo>
                      <a:pt x="20610" y="50196"/>
                      <a:pt x="13867" y="49714"/>
                      <a:pt x="12422" y="46824"/>
                    </a:cubicBezTo>
                    <a:cubicBezTo>
                      <a:pt x="7124" y="35265"/>
                      <a:pt x="3271" y="23224"/>
                      <a:pt x="382" y="11183"/>
                    </a:cubicBezTo>
                    <a:cubicBezTo>
                      <a:pt x="-1063" y="4922"/>
                      <a:pt x="1345" y="-857"/>
                      <a:pt x="11941" y="106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49" name="Google Shape;849;p4"/>
              <p:cNvSpPr/>
              <p:nvPr/>
            </p:nvSpPr>
            <p:spPr>
              <a:xfrm>
                <a:off x="6170080" y="3160656"/>
                <a:ext cx="36684" cy="38363"/>
              </a:xfrm>
              <a:custGeom>
                <a:rect b="b" l="l" r="r" t="t"/>
                <a:pathLst>
                  <a:path extrusionOk="0" h="38363" w="36684">
                    <a:moveTo>
                      <a:pt x="2929" y="315"/>
                    </a:moveTo>
                    <a:cubicBezTo>
                      <a:pt x="12080" y="315"/>
                      <a:pt x="19787" y="-649"/>
                      <a:pt x="27974" y="796"/>
                    </a:cubicBezTo>
                    <a:cubicBezTo>
                      <a:pt x="31346" y="1278"/>
                      <a:pt x="34717" y="5612"/>
                      <a:pt x="36644" y="8984"/>
                    </a:cubicBezTo>
                    <a:cubicBezTo>
                      <a:pt x="37125" y="10429"/>
                      <a:pt x="33272" y="14764"/>
                      <a:pt x="30382" y="16208"/>
                    </a:cubicBezTo>
                    <a:cubicBezTo>
                      <a:pt x="26529" y="18135"/>
                      <a:pt x="22195" y="18135"/>
                      <a:pt x="18341" y="19098"/>
                    </a:cubicBezTo>
                    <a:cubicBezTo>
                      <a:pt x="15933" y="26323"/>
                      <a:pt x="13525" y="32102"/>
                      <a:pt x="11599" y="38364"/>
                    </a:cubicBezTo>
                    <a:cubicBezTo>
                      <a:pt x="-1887" y="29213"/>
                      <a:pt x="-1887" y="28731"/>
                      <a:pt x="2929" y="315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0" name="Google Shape;850;p4"/>
              <p:cNvSpPr/>
              <p:nvPr/>
            </p:nvSpPr>
            <p:spPr>
              <a:xfrm>
                <a:off x="6296947" y="2961562"/>
                <a:ext cx="45750" cy="40856"/>
              </a:xfrm>
              <a:custGeom>
                <a:rect b="b" l="l" r="r" t="t"/>
                <a:pathLst>
                  <a:path extrusionOk="0" h="40856" w="45750">
                    <a:moveTo>
                      <a:pt x="1287" y="1457"/>
                    </a:moveTo>
                    <a:cubicBezTo>
                      <a:pt x="11883" y="-3360"/>
                      <a:pt x="19108" y="4828"/>
                      <a:pt x="26332" y="10608"/>
                    </a:cubicBezTo>
                    <a:cubicBezTo>
                      <a:pt x="33557" y="16387"/>
                      <a:pt x="39818" y="24094"/>
                      <a:pt x="45116" y="31800"/>
                    </a:cubicBezTo>
                    <a:cubicBezTo>
                      <a:pt x="48006" y="36134"/>
                      <a:pt x="40300" y="43359"/>
                      <a:pt x="36447" y="39987"/>
                    </a:cubicBezTo>
                    <a:cubicBezTo>
                      <a:pt x="23924" y="29392"/>
                      <a:pt x="11883" y="17351"/>
                      <a:pt x="324" y="5792"/>
                    </a:cubicBezTo>
                    <a:cubicBezTo>
                      <a:pt x="-639" y="5792"/>
                      <a:pt x="806" y="3383"/>
                      <a:pt x="1287" y="1457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1" name="Google Shape;851;p4"/>
              <p:cNvSpPr/>
              <p:nvPr/>
            </p:nvSpPr>
            <p:spPr>
              <a:xfrm>
                <a:off x="5861392" y="3160003"/>
                <a:ext cx="54424" cy="17531"/>
              </a:xfrm>
              <a:custGeom>
                <a:rect b="b" l="l" r="r" t="t"/>
                <a:pathLst>
                  <a:path extrusionOk="0" h="17531" w="54424">
                    <a:moveTo>
                      <a:pt x="54425" y="7711"/>
                    </a:moveTo>
                    <a:cubicBezTo>
                      <a:pt x="39012" y="21196"/>
                      <a:pt x="20710" y="20715"/>
                      <a:pt x="0" y="6747"/>
                    </a:cubicBezTo>
                    <a:cubicBezTo>
                      <a:pt x="8669" y="-2404"/>
                      <a:pt x="37086" y="-2404"/>
                      <a:pt x="54425" y="7711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2" name="Google Shape;852;p4"/>
              <p:cNvSpPr/>
              <p:nvPr/>
            </p:nvSpPr>
            <p:spPr>
              <a:xfrm>
                <a:off x="5784416" y="3026113"/>
                <a:ext cx="17114" cy="54424"/>
              </a:xfrm>
              <a:custGeom>
                <a:rect b="b" l="l" r="r" t="t"/>
                <a:pathLst>
                  <a:path extrusionOk="0" h="54424" w="17114">
                    <a:moveTo>
                      <a:pt x="7620" y="54425"/>
                    </a:moveTo>
                    <a:cubicBezTo>
                      <a:pt x="-4903" y="34196"/>
                      <a:pt x="-1531" y="9633"/>
                      <a:pt x="14363" y="0"/>
                    </a:cubicBezTo>
                    <a:cubicBezTo>
                      <a:pt x="19661" y="17821"/>
                      <a:pt x="17252" y="41902"/>
                      <a:pt x="7620" y="54425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3" name="Google Shape;853;p4"/>
              <p:cNvSpPr/>
              <p:nvPr/>
            </p:nvSpPr>
            <p:spPr>
              <a:xfrm>
                <a:off x="5798147" y="3103656"/>
                <a:ext cx="40126" cy="48645"/>
              </a:xfrm>
              <a:custGeom>
                <a:rect b="b" l="l" r="r" t="t"/>
                <a:pathLst>
                  <a:path extrusionOk="0" h="48645" w="40126">
                    <a:moveTo>
                      <a:pt x="34347" y="48645"/>
                    </a:moveTo>
                    <a:cubicBezTo>
                      <a:pt x="17008" y="42866"/>
                      <a:pt x="8339" y="27935"/>
                      <a:pt x="151" y="12522"/>
                    </a:cubicBezTo>
                    <a:cubicBezTo>
                      <a:pt x="-812" y="10596"/>
                      <a:pt x="3041" y="5780"/>
                      <a:pt x="5930" y="0"/>
                    </a:cubicBezTo>
                    <a:cubicBezTo>
                      <a:pt x="18453" y="15894"/>
                      <a:pt x="29531" y="29861"/>
                      <a:pt x="40127" y="43347"/>
                    </a:cubicBezTo>
                    <a:cubicBezTo>
                      <a:pt x="38682" y="44792"/>
                      <a:pt x="36273" y="46719"/>
                      <a:pt x="34347" y="48645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4" name="Google Shape;854;p4"/>
              <p:cNvSpPr/>
              <p:nvPr/>
            </p:nvSpPr>
            <p:spPr>
              <a:xfrm>
                <a:off x="5806967" y="2961865"/>
                <a:ext cx="50089" cy="39071"/>
              </a:xfrm>
              <a:custGeom>
                <a:rect b="b" l="l" r="r" t="t"/>
                <a:pathLst>
                  <a:path extrusionOk="0" h="39071" w="50089">
                    <a:moveTo>
                      <a:pt x="0" y="34868"/>
                    </a:moveTo>
                    <a:cubicBezTo>
                      <a:pt x="10596" y="18974"/>
                      <a:pt x="22637" y="7896"/>
                      <a:pt x="38049" y="190"/>
                    </a:cubicBezTo>
                    <a:cubicBezTo>
                      <a:pt x="39976" y="-773"/>
                      <a:pt x="43829" y="2117"/>
                      <a:pt x="50090" y="4525"/>
                    </a:cubicBezTo>
                    <a:cubicBezTo>
                      <a:pt x="35159" y="17529"/>
                      <a:pt x="23118" y="28607"/>
                      <a:pt x="10114" y="38721"/>
                    </a:cubicBezTo>
                    <a:cubicBezTo>
                      <a:pt x="8669" y="40166"/>
                      <a:pt x="4335" y="36794"/>
                      <a:pt x="0" y="34868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5" name="Google Shape;855;p4"/>
              <p:cNvSpPr/>
              <p:nvPr/>
            </p:nvSpPr>
            <p:spPr>
              <a:xfrm>
                <a:off x="6347361" y="3025150"/>
                <a:ext cx="18302" cy="53555"/>
              </a:xfrm>
              <a:custGeom>
                <a:rect b="b" l="l" r="r" t="t"/>
                <a:pathLst>
                  <a:path extrusionOk="0" h="53555" w="18302">
                    <a:moveTo>
                      <a:pt x="18302" y="51535"/>
                    </a:moveTo>
                    <a:cubicBezTo>
                      <a:pt x="7706" y="55870"/>
                      <a:pt x="3853" y="52980"/>
                      <a:pt x="3372" y="45274"/>
                    </a:cubicBezTo>
                    <a:cubicBezTo>
                      <a:pt x="1927" y="33714"/>
                      <a:pt x="482" y="21674"/>
                      <a:pt x="0" y="10114"/>
                    </a:cubicBezTo>
                    <a:cubicBezTo>
                      <a:pt x="0" y="6743"/>
                      <a:pt x="3853" y="3371"/>
                      <a:pt x="5780" y="0"/>
                    </a:cubicBezTo>
                    <a:cubicBezTo>
                      <a:pt x="9151" y="2408"/>
                      <a:pt x="14931" y="4335"/>
                      <a:pt x="15412" y="7225"/>
                    </a:cubicBezTo>
                    <a:cubicBezTo>
                      <a:pt x="16857" y="22155"/>
                      <a:pt x="17339" y="37567"/>
                      <a:pt x="18302" y="51535"/>
                    </a:cubicBezTo>
                    <a:close/>
                  </a:path>
                </a:pathLst>
              </a:custGeom>
              <a:solidFill>
                <a:srgbClr val="37A88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6" name="Google Shape;856;p4"/>
              <p:cNvSpPr/>
              <p:nvPr/>
            </p:nvSpPr>
            <p:spPr>
              <a:xfrm>
                <a:off x="6170255" y="3475960"/>
                <a:ext cx="15047" cy="57314"/>
              </a:xfrm>
              <a:custGeom>
                <a:rect b="b" l="l" r="r" t="t"/>
                <a:pathLst>
                  <a:path extrusionOk="0" h="57314" w="15047">
                    <a:moveTo>
                      <a:pt x="9497" y="57315"/>
                    </a:moveTo>
                    <a:cubicBezTo>
                      <a:pt x="-4952" y="45274"/>
                      <a:pt x="1791" y="29380"/>
                      <a:pt x="346" y="15412"/>
                    </a:cubicBezTo>
                    <a:cubicBezTo>
                      <a:pt x="-617" y="8669"/>
                      <a:pt x="1309" y="2408"/>
                      <a:pt x="12387" y="0"/>
                    </a:cubicBezTo>
                    <a:cubicBezTo>
                      <a:pt x="16722" y="19265"/>
                      <a:pt x="15759" y="38049"/>
                      <a:pt x="9497" y="57315"/>
                    </a:cubicBezTo>
                    <a:close/>
                  </a:path>
                </a:pathLst>
              </a:custGeom>
              <a:solidFill>
                <a:srgbClr val="37A88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7" name="Google Shape;857;p4"/>
              <p:cNvSpPr/>
              <p:nvPr/>
            </p:nvSpPr>
            <p:spPr>
              <a:xfrm>
                <a:off x="6169929" y="3309796"/>
                <a:ext cx="15195" cy="55895"/>
              </a:xfrm>
              <a:custGeom>
                <a:rect b="b" l="l" r="r" t="t"/>
                <a:pathLst>
                  <a:path extrusionOk="0" h="55895" w="15195">
                    <a:moveTo>
                      <a:pt x="10306" y="0"/>
                    </a:moveTo>
                    <a:cubicBezTo>
                      <a:pt x="16085" y="18784"/>
                      <a:pt x="16085" y="37567"/>
                      <a:pt x="13677" y="55870"/>
                    </a:cubicBezTo>
                    <a:cubicBezTo>
                      <a:pt x="1636" y="56351"/>
                      <a:pt x="-772" y="50090"/>
                      <a:pt x="191" y="43347"/>
                    </a:cubicBezTo>
                    <a:cubicBezTo>
                      <a:pt x="2599" y="28417"/>
                      <a:pt x="-5589" y="11559"/>
                      <a:pt x="10306" y="0"/>
                    </a:cubicBezTo>
                    <a:close/>
                  </a:path>
                </a:pathLst>
              </a:custGeom>
              <a:solidFill>
                <a:srgbClr val="37A88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8" name="Google Shape;858;p4"/>
              <p:cNvSpPr/>
              <p:nvPr/>
            </p:nvSpPr>
            <p:spPr>
              <a:xfrm>
                <a:off x="6169750" y="3225028"/>
                <a:ext cx="15888" cy="55869"/>
              </a:xfrm>
              <a:custGeom>
                <a:rect b="b" l="l" r="r" t="t"/>
                <a:pathLst>
                  <a:path extrusionOk="0" h="55869" w="15888">
                    <a:moveTo>
                      <a:pt x="8076" y="0"/>
                    </a:moveTo>
                    <a:cubicBezTo>
                      <a:pt x="16745" y="10596"/>
                      <a:pt x="17708" y="20710"/>
                      <a:pt x="13373" y="55870"/>
                    </a:cubicBezTo>
                    <a:cubicBezTo>
                      <a:pt x="9520" y="54906"/>
                      <a:pt x="3259" y="54906"/>
                      <a:pt x="3259" y="53461"/>
                    </a:cubicBezTo>
                    <a:cubicBezTo>
                      <a:pt x="-112" y="36123"/>
                      <a:pt x="-2520" y="18784"/>
                      <a:pt x="4704" y="1926"/>
                    </a:cubicBezTo>
                    <a:cubicBezTo>
                      <a:pt x="4704" y="963"/>
                      <a:pt x="7112" y="482"/>
                      <a:pt x="8076" y="0"/>
                    </a:cubicBezTo>
                    <a:close/>
                  </a:path>
                </a:pathLst>
              </a:custGeom>
              <a:solidFill>
                <a:srgbClr val="37A88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59" name="Google Shape;859;p4"/>
              <p:cNvSpPr/>
              <p:nvPr/>
            </p:nvSpPr>
            <p:spPr>
              <a:xfrm>
                <a:off x="6129181" y="2947847"/>
                <a:ext cx="57796" cy="14422"/>
              </a:xfrm>
              <a:custGeom>
                <a:rect b="b" l="l" r="r" t="t"/>
                <a:pathLst>
                  <a:path extrusionOk="0" h="14422" w="57796">
                    <a:moveTo>
                      <a:pt x="0" y="8910"/>
                    </a:moveTo>
                    <a:cubicBezTo>
                      <a:pt x="2890" y="6020"/>
                      <a:pt x="5780" y="722"/>
                      <a:pt x="9151" y="722"/>
                    </a:cubicBezTo>
                    <a:cubicBezTo>
                      <a:pt x="22155" y="-241"/>
                      <a:pt x="35641" y="-241"/>
                      <a:pt x="49127" y="722"/>
                    </a:cubicBezTo>
                    <a:cubicBezTo>
                      <a:pt x="52017" y="722"/>
                      <a:pt x="54906" y="6020"/>
                      <a:pt x="57796" y="8429"/>
                    </a:cubicBezTo>
                    <a:cubicBezTo>
                      <a:pt x="54906" y="10355"/>
                      <a:pt x="52498" y="14208"/>
                      <a:pt x="49608" y="14208"/>
                    </a:cubicBezTo>
                    <a:cubicBezTo>
                      <a:pt x="33714" y="14690"/>
                      <a:pt x="17821" y="14208"/>
                      <a:pt x="1927" y="14208"/>
                    </a:cubicBezTo>
                    <a:cubicBezTo>
                      <a:pt x="1445" y="12763"/>
                      <a:pt x="963" y="10837"/>
                      <a:pt x="0" y="8910"/>
                    </a:cubicBezTo>
                    <a:close/>
                  </a:path>
                </a:pathLst>
              </a:custGeom>
              <a:solidFill>
                <a:srgbClr val="37A88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0" name="Google Shape;860;p4"/>
              <p:cNvSpPr/>
              <p:nvPr/>
            </p:nvSpPr>
            <p:spPr>
              <a:xfrm>
                <a:off x="6042968" y="2947544"/>
                <a:ext cx="61649" cy="15234"/>
              </a:xfrm>
              <a:custGeom>
                <a:rect b="b" l="l" r="r" t="t"/>
                <a:pathLst>
                  <a:path extrusionOk="0" h="15234" w="61649">
                    <a:moveTo>
                      <a:pt x="61649" y="13549"/>
                    </a:moveTo>
                    <a:cubicBezTo>
                      <a:pt x="40457" y="15475"/>
                      <a:pt x="22155" y="16439"/>
                      <a:pt x="0" y="12585"/>
                    </a:cubicBezTo>
                    <a:cubicBezTo>
                      <a:pt x="13486" y="-5717"/>
                      <a:pt x="28416" y="1989"/>
                      <a:pt x="40939" y="545"/>
                    </a:cubicBezTo>
                    <a:cubicBezTo>
                      <a:pt x="48163" y="-419"/>
                      <a:pt x="57796" y="-1864"/>
                      <a:pt x="61649" y="13549"/>
                    </a:cubicBezTo>
                    <a:close/>
                  </a:path>
                </a:pathLst>
              </a:custGeom>
              <a:solidFill>
                <a:srgbClr val="37A88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1" name="Google Shape;861;p4"/>
              <p:cNvSpPr/>
              <p:nvPr/>
            </p:nvSpPr>
            <p:spPr>
              <a:xfrm>
                <a:off x="6169994" y="3390711"/>
                <a:ext cx="15538" cy="57132"/>
              </a:xfrm>
              <a:custGeom>
                <a:rect b="b" l="l" r="r" t="t"/>
                <a:pathLst>
                  <a:path extrusionOk="0" h="57132" w="15538">
                    <a:moveTo>
                      <a:pt x="13611" y="56833"/>
                    </a:moveTo>
                    <a:cubicBezTo>
                      <a:pt x="1089" y="58760"/>
                      <a:pt x="-838" y="51053"/>
                      <a:pt x="608" y="43347"/>
                    </a:cubicBezTo>
                    <a:cubicBezTo>
                      <a:pt x="3016" y="29861"/>
                      <a:pt x="-7099" y="13004"/>
                      <a:pt x="11685" y="0"/>
                    </a:cubicBezTo>
                    <a:cubicBezTo>
                      <a:pt x="17465" y="21674"/>
                      <a:pt x="15538" y="39013"/>
                      <a:pt x="13611" y="56833"/>
                    </a:cubicBezTo>
                    <a:close/>
                  </a:path>
                </a:pathLst>
              </a:custGeom>
              <a:solidFill>
                <a:srgbClr val="37A88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2" name="Google Shape;862;p4"/>
              <p:cNvSpPr/>
              <p:nvPr/>
            </p:nvSpPr>
            <p:spPr>
              <a:xfrm>
                <a:off x="5962053" y="2949051"/>
                <a:ext cx="56392" cy="14151"/>
              </a:xfrm>
              <a:custGeom>
                <a:rect b="b" l="l" r="r" t="t"/>
                <a:pathLst>
                  <a:path extrusionOk="0" h="14151" w="56392">
                    <a:moveTo>
                      <a:pt x="0" y="4335"/>
                    </a:moveTo>
                    <a:cubicBezTo>
                      <a:pt x="2890" y="2890"/>
                      <a:pt x="5298" y="963"/>
                      <a:pt x="8188" y="963"/>
                    </a:cubicBezTo>
                    <a:cubicBezTo>
                      <a:pt x="22155" y="482"/>
                      <a:pt x="36123" y="0"/>
                      <a:pt x="50090" y="0"/>
                    </a:cubicBezTo>
                    <a:cubicBezTo>
                      <a:pt x="52498" y="0"/>
                      <a:pt x="55388" y="4335"/>
                      <a:pt x="56351" y="7225"/>
                    </a:cubicBezTo>
                    <a:cubicBezTo>
                      <a:pt x="56833" y="8670"/>
                      <a:pt x="52980" y="12523"/>
                      <a:pt x="51053" y="13004"/>
                    </a:cubicBezTo>
                    <a:cubicBezTo>
                      <a:pt x="35160" y="13486"/>
                      <a:pt x="19265" y="16376"/>
                      <a:pt x="3853" y="10596"/>
                    </a:cubicBezTo>
                    <a:cubicBezTo>
                      <a:pt x="2408" y="8670"/>
                      <a:pt x="963" y="6261"/>
                      <a:pt x="0" y="4335"/>
                    </a:cubicBezTo>
                    <a:close/>
                  </a:path>
                </a:pathLst>
              </a:custGeom>
              <a:solidFill>
                <a:srgbClr val="37A88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3" name="Google Shape;863;p4"/>
              <p:cNvSpPr/>
              <p:nvPr/>
            </p:nvSpPr>
            <p:spPr>
              <a:xfrm>
                <a:off x="6214430" y="2946922"/>
                <a:ext cx="54894" cy="16352"/>
              </a:xfrm>
              <a:custGeom>
                <a:rect b="b" l="l" r="r" t="t"/>
                <a:pathLst>
                  <a:path extrusionOk="0" h="16352" w="54894">
                    <a:moveTo>
                      <a:pt x="54425" y="14170"/>
                    </a:moveTo>
                    <a:cubicBezTo>
                      <a:pt x="36604" y="17542"/>
                      <a:pt x="18784" y="16578"/>
                      <a:pt x="0" y="14170"/>
                    </a:cubicBezTo>
                    <a:cubicBezTo>
                      <a:pt x="5780" y="203"/>
                      <a:pt x="12041" y="-1242"/>
                      <a:pt x="41420" y="685"/>
                    </a:cubicBezTo>
                    <a:cubicBezTo>
                      <a:pt x="49608" y="1648"/>
                      <a:pt x="56833" y="2129"/>
                      <a:pt x="54425" y="14170"/>
                    </a:cubicBezTo>
                    <a:close/>
                  </a:path>
                </a:pathLst>
              </a:custGeom>
              <a:solidFill>
                <a:srgbClr val="37A88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864" name="Google Shape;864;p4"/>
            <p:cNvGrpSpPr/>
            <p:nvPr/>
          </p:nvGrpSpPr>
          <p:grpSpPr>
            <a:xfrm>
              <a:off x="5010320" y="2947583"/>
              <a:ext cx="532137" cy="716451"/>
              <a:chOff x="5010320" y="2947583"/>
              <a:chExt cx="532137" cy="716451"/>
            </a:xfrm>
          </p:grpSpPr>
          <p:sp>
            <p:nvSpPr>
              <p:cNvPr id="865" name="Google Shape;865;p4"/>
              <p:cNvSpPr/>
              <p:nvPr/>
            </p:nvSpPr>
            <p:spPr>
              <a:xfrm>
                <a:off x="5194327" y="3212987"/>
                <a:ext cx="296774" cy="400238"/>
              </a:xfrm>
              <a:custGeom>
                <a:rect b="b" l="l" r="r" t="t"/>
                <a:pathLst>
                  <a:path extrusionOk="0" h="400238" w="296774">
                    <a:moveTo>
                      <a:pt x="482" y="0"/>
                    </a:moveTo>
                    <a:cubicBezTo>
                      <a:pt x="44792" y="20710"/>
                      <a:pt x="92955" y="28898"/>
                      <a:pt x="139674" y="41902"/>
                    </a:cubicBezTo>
                    <a:cubicBezTo>
                      <a:pt x="174833" y="52017"/>
                      <a:pt x="209029" y="65502"/>
                      <a:pt x="238891" y="87658"/>
                    </a:cubicBezTo>
                    <a:cubicBezTo>
                      <a:pt x="287054" y="123780"/>
                      <a:pt x="301985" y="172907"/>
                      <a:pt x="295242" y="230221"/>
                    </a:cubicBezTo>
                    <a:cubicBezTo>
                      <a:pt x="283683" y="328475"/>
                      <a:pt x="207103" y="384826"/>
                      <a:pt x="116556" y="397349"/>
                    </a:cubicBezTo>
                    <a:cubicBezTo>
                      <a:pt x="100662" y="399757"/>
                      <a:pt x="83804" y="399275"/>
                      <a:pt x="67429" y="400239"/>
                    </a:cubicBezTo>
                    <a:cubicBezTo>
                      <a:pt x="67429" y="358818"/>
                      <a:pt x="67429" y="317397"/>
                      <a:pt x="67429" y="275977"/>
                    </a:cubicBezTo>
                    <a:cubicBezTo>
                      <a:pt x="90547" y="271160"/>
                      <a:pt x="114629" y="267789"/>
                      <a:pt x="137266" y="261528"/>
                    </a:cubicBezTo>
                    <a:cubicBezTo>
                      <a:pt x="155087" y="256230"/>
                      <a:pt x="168572" y="244189"/>
                      <a:pt x="173870" y="225405"/>
                    </a:cubicBezTo>
                    <a:cubicBezTo>
                      <a:pt x="180613" y="202287"/>
                      <a:pt x="173870" y="187356"/>
                      <a:pt x="151233" y="179168"/>
                    </a:cubicBezTo>
                    <a:cubicBezTo>
                      <a:pt x="130523" y="171462"/>
                      <a:pt x="108849" y="165201"/>
                      <a:pt x="87658" y="158458"/>
                    </a:cubicBezTo>
                    <a:cubicBezTo>
                      <a:pt x="58278" y="149788"/>
                      <a:pt x="29380" y="141119"/>
                      <a:pt x="0" y="132450"/>
                    </a:cubicBezTo>
                    <a:cubicBezTo>
                      <a:pt x="0" y="88621"/>
                      <a:pt x="482" y="44310"/>
                      <a:pt x="482" y="0"/>
                    </a:cubicBezTo>
                    <a:close/>
                  </a:path>
                </a:pathLst>
              </a:custGeom>
              <a:solidFill>
                <a:srgbClr val="DF1E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6" name="Google Shape;866;p4"/>
              <p:cNvSpPr/>
              <p:nvPr/>
            </p:nvSpPr>
            <p:spPr>
              <a:xfrm>
                <a:off x="5061481" y="3003476"/>
                <a:ext cx="172822" cy="342442"/>
              </a:xfrm>
              <a:custGeom>
                <a:rect b="b" l="l" r="r" t="t"/>
                <a:pathLst>
                  <a:path extrusionOk="0" h="342442" w="172822">
                    <a:moveTo>
                      <a:pt x="133328" y="209511"/>
                    </a:moveTo>
                    <a:cubicBezTo>
                      <a:pt x="132847" y="253822"/>
                      <a:pt x="132847" y="298132"/>
                      <a:pt x="132365" y="342442"/>
                    </a:cubicBezTo>
                    <a:cubicBezTo>
                      <a:pt x="69752" y="324140"/>
                      <a:pt x="18218" y="291389"/>
                      <a:pt x="4250" y="223960"/>
                    </a:cubicBezTo>
                    <a:cubicBezTo>
                      <a:pt x="-9236" y="156050"/>
                      <a:pt x="8103" y="88621"/>
                      <a:pt x="74569" y="39976"/>
                    </a:cubicBezTo>
                    <a:cubicBezTo>
                      <a:pt x="103467" y="18784"/>
                      <a:pt x="135736" y="2408"/>
                      <a:pt x="172822" y="0"/>
                    </a:cubicBezTo>
                    <a:cubicBezTo>
                      <a:pt x="172822" y="42865"/>
                      <a:pt x="172822" y="85731"/>
                      <a:pt x="172822" y="128597"/>
                    </a:cubicBezTo>
                    <a:cubicBezTo>
                      <a:pt x="160781" y="134858"/>
                      <a:pt x="147777" y="139674"/>
                      <a:pt x="137663" y="147380"/>
                    </a:cubicBezTo>
                    <a:cubicBezTo>
                      <a:pt x="117434" y="164237"/>
                      <a:pt x="115989" y="189282"/>
                      <a:pt x="133328" y="209511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7" name="Google Shape;867;p4"/>
              <p:cNvSpPr/>
              <p:nvPr/>
            </p:nvSpPr>
            <p:spPr>
              <a:xfrm>
                <a:off x="5235266" y="2998673"/>
                <a:ext cx="247462" cy="181845"/>
              </a:xfrm>
              <a:custGeom>
                <a:rect b="b" l="l" r="r" t="t"/>
                <a:pathLst>
                  <a:path extrusionOk="0" h="181845" w="247462">
                    <a:moveTo>
                      <a:pt x="0" y="133400"/>
                    </a:moveTo>
                    <a:cubicBezTo>
                      <a:pt x="0" y="90535"/>
                      <a:pt x="0" y="47669"/>
                      <a:pt x="0" y="4804"/>
                    </a:cubicBezTo>
                    <a:cubicBezTo>
                      <a:pt x="66947" y="-7237"/>
                      <a:pt x="130523" y="3359"/>
                      <a:pt x="189764" y="36591"/>
                    </a:cubicBezTo>
                    <a:cubicBezTo>
                      <a:pt x="210475" y="48151"/>
                      <a:pt x="226368" y="64526"/>
                      <a:pt x="238409" y="85237"/>
                    </a:cubicBezTo>
                    <a:cubicBezTo>
                      <a:pt x="263454" y="127139"/>
                      <a:pt x="232630" y="178674"/>
                      <a:pt x="193617" y="181564"/>
                    </a:cubicBezTo>
                    <a:cubicBezTo>
                      <a:pt x="174352" y="183008"/>
                      <a:pt x="157495" y="179155"/>
                      <a:pt x="145454" y="164225"/>
                    </a:cubicBezTo>
                    <a:cubicBezTo>
                      <a:pt x="123780" y="136771"/>
                      <a:pt x="93919" y="130510"/>
                      <a:pt x="61649" y="129547"/>
                    </a:cubicBezTo>
                    <a:cubicBezTo>
                      <a:pt x="41420" y="129065"/>
                      <a:pt x="20710" y="131955"/>
                      <a:pt x="0" y="133400"/>
                    </a:cubicBezTo>
                    <a:close/>
                  </a:path>
                </a:pathLst>
              </a:custGeom>
              <a:solidFill>
                <a:srgbClr val="DF1E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8" name="Google Shape;868;p4"/>
              <p:cNvSpPr/>
              <p:nvPr/>
            </p:nvSpPr>
            <p:spPr>
              <a:xfrm>
                <a:off x="5062400" y="3434093"/>
                <a:ext cx="199838" cy="179277"/>
              </a:xfrm>
              <a:custGeom>
                <a:rect b="b" l="l" r="r" t="t"/>
                <a:pathLst>
                  <a:path extrusionOk="0" h="179277" w="199838">
                    <a:moveTo>
                      <a:pt x="199838" y="54871"/>
                    </a:moveTo>
                    <a:cubicBezTo>
                      <a:pt x="199838" y="96292"/>
                      <a:pt x="199838" y="137713"/>
                      <a:pt x="199838" y="179133"/>
                    </a:cubicBezTo>
                    <a:cubicBezTo>
                      <a:pt x="140597" y="181060"/>
                      <a:pt x="86654" y="163721"/>
                      <a:pt x="38972" y="128561"/>
                    </a:cubicBezTo>
                    <a:cubicBezTo>
                      <a:pt x="27894" y="120374"/>
                      <a:pt x="18262" y="108814"/>
                      <a:pt x="11037" y="96774"/>
                    </a:cubicBezTo>
                    <a:cubicBezTo>
                      <a:pt x="-2930" y="75100"/>
                      <a:pt x="-3893" y="51982"/>
                      <a:pt x="9592" y="29345"/>
                    </a:cubicBezTo>
                    <a:cubicBezTo>
                      <a:pt x="22115" y="7671"/>
                      <a:pt x="40898" y="-3406"/>
                      <a:pt x="65462" y="928"/>
                    </a:cubicBezTo>
                    <a:cubicBezTo>
                      <a:pt x="77021" y="2855"/>
                      <a:pt x="91952" y="8153"/>
                      <a:pt x="98213" y="16822"/>
                    </a:cubicBezTo>
                    <a:cubicBezTo>
                      <a:pt x="115070" y="39941"/>
                      <a:pt x="139152" y="44757"/>
                      <a:pt x="164197" y="50055"/>
                    </a:cubicBezTo>
                    <a:cubicBezTo>
                      <a:pt x="175756" y="52463"/>
                      <a:pt x="187797" y="53426"/>
                      <a:pt x="199838" y="54871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69" name="Google Shape;869;p4"/>
              <p:cNvSpPr/>
              <p:nvPr/>
            </p:nvSpPr>
            <p:spPr>
              <a:xfrm>
                <a:off x="5356732" y="3197074"/>
                <a:ext cx="63481" cy="48701"/>
              </a:xfrm>
              <a:custGeom>
                <a:rect b="b" l="l" r="r" t="t"/>
                <a:pathLst>
                  <a:path extrusionOk="0" h="48701" w="63481">
                    <a:moveTo>
                      <a:pt x="63482" y="42885"/>
                    </a:moveTo>
                    <a:cubicBezTo>
                      <a:pt x="60111" y="44812"/>
                      <a:pt x="55776" y="49146"/>
                      <a:pt x="53368" y="48665"/>
                    </a:cubicBezTo>
                    <a:cubicBezTo>
                      <a:pt x="32176" y="41440"/>
                      <a:pt x="8576" y="37587"/>
                      <a:pt x="388" y="11579"/>
                    </a:cubicBezTo>
                    <a:cubicBezTo>
                      <a:pt x="-576" y="8689"/>
                      <a:pt x="388" y="4354"/>
                      <a:pt x="1833" y="1464"/>
                    </a:cubicBezTo>
                    <a:cubicBezTo>
                      <a:pt x="2796" y="20"/>
                      <a:pt x="7612" y="-462"/>
                      <a:pt x="10020" y="501"/>
                    </a:cubicBezTo>
                    <a:cubicBezTo>
                      <a:pt x="22543" y="5317"/>
                      <a:pt x="36029" y="9171"/>
                      <a:pt x="46625" y="16877"/>
                    </a:cubicBezTo>
                    <a:cubicBezTo>
                      <a:pt x="54331" y="22175"/>
                      <a:pt x="57702" y="33252"/>
                      <a:pt x="63482" y="42885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0" name="Google Shape;870;p4"/>
              <p:cNvSpPr/>
              <p:nvPr/>
            </p:nvSpPr>
            <p:spPr>
              <a:xfrm>
                <a:off x="5136531" y="3370192"/>
                <a:ext cx="52979" cy="45015"/>
              </a:xfrm>
              <a:custGeom>
                <a:rect b="b" l="l" r="r" t="t"/>
                <a:pathLst>
                  <a:path extrusionOk="0" h="45015" w="52979">
                    <a:moveTo>
                      <a:pt x="0" y="772"/>
                    </a:moveTo>
                    <a:cubicBezTo>
                      <a:pt x="13004" y="-1636"/>
                      <a:pt x="22637" y="1253"/>
                      <a:pt x="46237" y="14257"/>
                    </a:cubicBezTo>
                    <a:cubicBezTo>
                      <a:pt x="48645" y="24853"/>
                      <a:pt x="51053" y="34005"/>
                      <a:pt x="52980" y="43637"/>
                    </a:cubicBezTo>
                    <a:cubicBezTo>
                      <a:pt x="45755" y="46527"/>
                      <a:pt x="45755" y="46527"/>
                      <a:pt x="7225" y="26780"/>
                    </a:cubicBezTo>
                    <a:cubicBezTo>
                      <a:pt x="4816" y="17629"/>
                      <a:pt x="2408" y="8960"/>
                      <a:pt x="0" y="772"/>
                    </a:cubicBezTo>
                    <a:close/>
                  </a:path>
                </a:pathLst>
              </a:custGeom>
              <a:solidFill>
                <a:srgbClr val="DF1E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1" name="Google Shape;871;p4"/>
              <p:cNvSpPr/>
              <p:nvPr/>
            </p:nvSpPr>
            <p:spPr>
              <a:xfrm>
                <a:off x="5523691" y="3394041"/>
                <a:ext cx="18766" cy="61690"/>
              </a:xfrm>
              <a:custGeom>
                <a:rect b="b" l="l" r="r" t="t"/>
                <a:pathLst>
                  <a:path extrusionOk="0" h="61690" w="18766">
                    <a:moveTo>
                      <a:pt x="9226" y="61690"/>
                    </a:moveTo>
                    <a:cubicBezTo>
                      <a:pt x="4409" y="54948"/>
                      <a:pt x="1038" y="52539"/>
                      <a:pt x="556" y="49650"/>
                    </a:cubicBezTo>
                    <a:cubicBezTo>
                      <a:pt x="74" y="35682"/>
                      <a:pt x="-407" y="21715"/>
                      <a:pt x="556" y="7748"/>
                    </a:cubicBezTo>
                    <a:cubicBezTo>
                      <a:pt x="556" y="4858"/>
                      <a:pt x="5373" y="1004"/>
                      <a:pt x="8744" y="41"/>
                    </a:cubicBezTo>
                    <a:cubicBezTo>
                      <a:pt x="10670" y="-440"/>
                      <a:pt x="15969" y="3413"/>
                      <a:pt x="16450" y="5821"/>
                    </a:cubicBezTo>
                    <a:cubicBezTo>
                      <a:pt x="19340" y="22678"/>
                      <a:pt x="21748" y="40980"/>
                      <a:pt x="9226" y="6169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2" name="Google Shape;872;p4"/>
              <p:cNvSpPr/>
              <p:nvPr/>
            </p:nvSpPr>
            <p:spPr>
              <a:xfrm>
                <a:off x="5294779" y="3639675"/>
                <a:ext cx="57524" cy="23606"/>
              </a:xfrm>
              <a:custGeom>
                <a:rect b="b" l="l" r="r" t="t"/>
                <a:pathLst>
                  <a:path extrusionOk="0" h="23606" w="57524">
                    <a:moveTo>
                      <a:pt x="11287" y="23160"/>
                    </a:moveTo>
                    <a:cubicBezTo>
                      <a:pt x="6953" y="24605"/>
                      <a:pt x="1173" y="22678"/>
                      <a:pt x="210" y="15454"/>
                    </a:cubicBezTo>
                    <a:cubicBezTo>
                      <a:pt x="-1235" y="7748"/>
                      <a:pt x="5026" y="6302"/>
                      <a:pt x="11769" y="5339"/>
                    </a:cubicBezTo>
                    <a:cubicBezTo>
                      <a:pt x="22846" y="3894"/>
                      <a:pt x="33442" y="1005"/>
                      <a:pt x="44520" y="41"/>
                    </a:cubicBezTo>
                    <a:cubicBezTo>
                      <a:pt x="48855" y="-440"/>
                      <a:pt x="53189" y="3413"/>
                      <a:pt x="57524" y="5339"/>
                    </a:cubicBezTo>
                    <a:cubicBezTo>
                      <a:pt x="54635" y="9192"/>
                      <a:pt x="52226" y="14972"/>
                      <a:pt x="48855" y="15935"/>
                    </a:cubicBezTo>
                    <a:cubicBezTo>
                      <a:pt x="37296" y="19307"/>
                      <a:pt x="25736" y="20752"/>
                      <a:pt x="11287" y="2316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3" name="Google Shape;873;p4"/>
              <p:cNvSpPr/>
              <p:nvPr/>
            </p:nvSpPr>
            <p:spPr>
              <a:xfrm>
                <a:off x="5191437" y="2949051"/>
                <a:ext cx="56384" cy="25078"/>
              </a:xfrm>
              <a:custGeom>
                <a:rect b="b" l="l" r="r" t="t"/>
                <a:pathLst>
                  <a:path extrusionOk="0" h="25078" w="56384">
                    <a:moveTo>
                      <a:pt x="48163" y="0"/>
                    </a:moveTo>
                    <a:cubicBezTo>
                      <a:pt x="50572" y="2408"/>
                      <a:pt x="55388" y="5298"/>
                      <a:pt x="56351" y="9151"/>
                    </a:cubicBezTo>
                    <a:cubicBezTo>
                      <a:pt x="56833" y="11078"/>
                      <a:pt x="52017" y="16857"/>
                      <a:pt x="49127" y="17821"/>
                    </a:cubicBezTo>
                    <a:cubicBezTo>
                      <a:pt x="36123" y="21192"/>
                      <a:pt x="23119" y="23600"/>
                      <a:pt x="10115" y="25045"/>
                    </a:cubicBezTo>
                    <a:cubicBezTo>
                      <a:pt x="7225" y="25527"/>
                      <a:pt x="3372" y="20710"/>
                      <a:pt x="0" y="18302"/>
                    </a:cubicBezTo>
                    <a:cubicBezTo>
                      <a:pt x="2408" y="14931"/>
                      <a:pt x="3853" y="9633"/>
                      <a:pt x="6743" y="9151"/>
                    </a:cubicBezTo>
                    <a:cubicBezTo>
                      <a:pt x="19265" y="5780"/>
                      <a:pt x="32751" y="3372"/>
                      <a:pt x="48163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4" name="Google Shape;874;p4"/>
              <p:cNvSpPr/>
              <p:nvPr/>
            </p:nvSpPr>
            <p:spPr>
              <a:xfrm>
                <a:off x="5495831" y="3045981"/>
                <a:ext cx="33493" cy="60083"/>
              </a:xfrm>
              <a:custGeom>
                <a:rect b="b" l="l" r="r" t="t"/>
                <a:pathLst>
                  <a:path extrusionOk="0" h="60083" w="33493">
                    <a:moveTo>
                      <a:pt x="25045" y="60084"/>
                    </a:moveTo>
                    <a:cubicBezTo>
                      <a:pt x="14931" y="38410"/>
                      <a:pt x="7225" y="22035"/>
                      <a:pt x="0" y="5659"/>
                    </a:cubicBezTo>
                    <a:cubicBezTo>
                      <a:pt x="7225" y="-2047"/>
                      <a:pt x="13486" y="-1565"/>
                      <a:pt x="17339" y="5178"/>
                    </a:cubicBezTo>
                    <a:cubicBezTo>
                      <a:pt x="23600" y="16737"/>
                      <a:pt x="28898" y="29259"/>
                      <a:pt x="33233" y="41782"/>
                    </a:cubicBezTo>
                    <a:cubicBezTo>
                      <a:pt x="34678" y="45153"/>
                      <a:pt x="29861" y="50451"/>
                      <a:pt x="25045" y="60084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5" name="Google Shape;875;p4"/>
              <p:cNvSpPr/>
              <p:nvPr/>
            </p:nvSpPr>
            <p:spPr>
              <a:xfrm>
                <a:off x="5283911" y="3161452"/>
                <a:ext cx="56832" cy="24112"/>
              </a:xfrm>
              <a:custGeom>
                <a:rect b="b" l="l" r="r" t="t"/>
                <a:pathLst>
                  <a:path extrusionOk="0" h="24112" w="56832">
                    <a:moveTo>
                      <a:pt x="56833" y="16376"/>
                    </a:moveTo>
                    <a:cubicBezTo>
                      <a:pt x="52980" y="19265"/>
                      <a:pt x="49608" y="24563"/>
                      <a:pt x="47200" y="24082"/>
                    </a:cubicBezTo>
                    <a:cubicBezTo>
                      <a:pt x="32751" y="21674"/>
                      <a:pt x="18302" y="18784"/>
                      <a:pt x="3853" y="14931"/>
                    </a:cubicBezTo>
                    <a:cubicBezTo>
                      <a:pt x="1927" y="14449"/>
                      <a:pt x="0" y="8669"/>
                      <a:pt x="0" y="5780"/>
                    </a:cubicBezTo>
                    <a:cubicBezTo>
                      <a:pt x="0" y="3853"/>
                      <a:pt x="3853" y="0"/>
                      <a:pt x="5298" y="0"/>
                    </a:cubicBezTo>
                    <a:cubicBezTo>
                      <a:pt x="20710" y="2408"/>
                      <a:pt x="35641" y="5298"/>
                      <a:pt x="50572" y="8188"/>
                    </a:cubicBezTo>
                    <a:cubicBezTo>
                      <a:pt x="52980" y="8669"/>
                      <a:pt x="54425" y="12522"/>
                      <a:pt x="56833" y="16376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6" name="Google Shape;876;p4"/>
              <p:cNvSpPr/>
              <p:nvPr/>
            </p:nvSpPr>
            <p:spPr>
              <a:xfrm>
                <a:off x="5203960" y="3646459"/>
                <a:ext cx="63140" cy="17575"/>
              </a:xfrm>
              <a:custGeom>
                <a:rect b="b" l="l" r="r" t="t"/>
                <a:pathLst>
                  <a:path extrusionOk="0" h="17575" w="63140">
                    <a:moveTo>
                      <a:pt x="0" y="5780"/>
                    </a:moveTo>
                    <a:cubicBezTo>
                      <a:pt x="5780" y="2408"/>
                      <a:pt x="8669" y="0"/>
                      <a:pt x="11078" y="0"/>
                    </a:cubicBezTo>
                    <a:cubicBezTo>
                      <a:pt x="26008" y="0"/>
                      <a:pt x="40939" y="482"/>
                      <a:pt x="55870" y="1445"/>
                    </a:cubicBezTo>
                    <a:cubicBezTo>
                      <a:pt x="58760" y="1445"/>
                      <a:pt x="62613" y="5780"/>
                      <a:pt x="63094" y="8669"/>
                    </a:cubicBezTo>
                    <a:cubicBezTo>
                      <a:pt x="63576" y="11559"/>
                      <a:pt x="60204" y="17339"/>
                      <a:pt x="58760" y="17339"/>
                    </a:cubicBezTo>
                    <a:cubicBezTo>
                      <a:pt x="40457" y="16375"/>
                      <a:pt x="21192" y="22155"/>
                      <a:pt x="0" y="578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7" name="Google Shape;877;p4"/>
              <p:cNvSpPr/>
              <p:nvPr/>
            </p:nvSpPr>
            <p:spPr>
              <a:xfrm>
                <a:off x="5502382" y="3125330"/>
                <a:ext cx="28641" cy="60204"/>
              </a:xfrm>
              <a:custGeom>
                <a:rect b="b" l="l" r="r" t="t"/>
                <a:pathLst>
                  <a:path extrusionOk="0" h="60204" w="28641">
                    <a:moveTo>
                      <a:pt x="4044" y="60204"/>
                    </a:moveTo>
                    <a:cubicBezTo>
                      <a:pt x="2118" y="52017"/>
                      <a:pt x="-772" y="47200"/>
                      <a:pt x="191" y="43347"/>
                    </a:cubicBezTo>
                    <a:cubicBezTo>
                      <a:pt x="3563" y="31306"/>
                      <a:pt x="7897" y="19747"/>
                      <a:pt x="12714" y="8188"/>
                    </a:cubicBezTo>
                    <a:cubicBezTo>
                      <a:pt x="14159" y="4816"/>
                      <a:pt x="18493" y="2890"/>
                      <a:pt x="21865" y="0"/>
                    </a:cubicBezTo>
                    <a:cubicBezTo>
                      <a:pt x="24273" y="3853"/>
                      <a:pt x="29089" y="8188"/>
                      <a:pt x="28608" y="11559"/>
                    </a:cubicBezTo>
                    <a:cubicBezTo>
                      <a:pt x="26199" y="28417"/>
                      <a:pt x="22346" y="44792"/>
                      <a:pt x="4044" y="60204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8" name="Google Shape;878;p4"/>
              <p:cNvSpPr/>
              <p:nvPr/>
            </p:nvSpPr>
            <p:spPr>
              <a:xfrm>
                <a:off x="5378184" y="3609685"/>
                <a:ext cx="58887" cy="33402"/>
              </a:xfrm>
              <a:custGeom>
                <a:rect b="b" l="l" r="r" t="t"/>
                <a:pathLst>
                  <a:path extrusionOk="0" h="33402" w="58887">
                    <a:moveTo>
                      <a:pt x="3499" y="33402"/>
                    </a:moveTo>
                    <a:cubicBezTo>
                      <a:pt x="-2280" y="24251"/>
                      <a:pt x="-835" y="17990"/>
                      <a:pt x="7352" y="15582"/>
                    </a:cubicBezTo>
                    <a:cubicBezTo>
                      <a:pt x="22764" y="11247"/>
                      <a:pt x="34805" y="-6573"/>
                      <a:pt x="58887" y="2578"/>
                    </a:cubicBezTo>
                    <a:cubicBezTo>
                      <a:pt x="41067" y="21843"/>
                      <a:pt x="22764" y="29068"/>
                      <a:pt x="3499" y="33402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79" name="Google Shape;879;p4"/>
              <p:cNvSpPr/>
              <p:nvPr/>
            </p:nvSpPr>
            <p:spPr>
              <a:xfrm>
                <a:off x="5275682" y="2947583"/>
                <a:ext cx="57837" cy="18987"/>
              </a:xfrm>
              <a:custGeom>
                <a:rect b="b" l="l" r="r" t="t"/>
                <a:pathLst>
                  <a:path extrusionOk="0" h="18987" w="57837">
                    <a:moveTo>
                      <a:pt x="57837" y="12546"/>
                    </a:moveTo>
                    <a:cubicBezTo>
                      <a:pt x="55911" y="14472"/>
                      <a:pt x="53021" y="18325"/>
                      <a:pt x="50613" y="18807"/>
                    </a:cubicBezTo>
                    <a:cubicBezTo>
                      <a:pt x="36646" y="19289"/>
                      <a:pt x="22197" y="18807"/>
                      <a:pt x="8229" y="17362"/>
                    </a:cubicBezTo>
                    <a:cubicBezTo>
                      <a:pt x="4858" y="16881"/>
                      <a:pt x="1486" y="12064"/>
                      <a:pt x="41" y="8693"/>
                    </a:cubicBezTo>
                    <a:cubicBezTo>
                      <a:pt x="-440" y="6766"/>
                      <a:pt x="3413" y="987"/>
                      <a:pt x="5821" y="987"/>
                    </a:cubicBezTo>
                    <a:cubicBezTo>
                      <a:pt x="22678" y="23"/>
                      <a:pt x="40017" y="-2385"/>
                      <a:pt x="55911" y="7248"/>
                    </a:cubicBezTo>
                    <a:cubicBezTo>
                      <a:pt x="56393" y="7730"/>
                      <a:pt x="56393" y="9656"/>
                      <a:pt x="57837" y="12546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0" name="Google Shape;880;p4"/>
              <p:cNvSpPr/>
              <p:nvPr/>
            </p:nvSpPr>
            <p:spPr>
              <a:xfrm>
                <a:off x="5440846" y="3250555"/>
                <a:ext cx="49204" cy="43475"/>
              </a:xfrm>
              <a:custGeom>
                <a:rect b="b" l="l" r="r" t="t"/>
                <a:pathLst>
                  <a:path extrusionOk="0" h="43475" w="49204">
                    <a:moveTo>
                      <a:pt x="4894" y="0"/>
                    </a:moveTo>
                    <a:cubicBezTo>
                      <a:pt x="23678" y="5780"/>
                      <a:pt x="36682" y="19265"/>
                      <a:pt x="49205" y="33714"/>
                    </a:cubicBezTo>
                    <a:cubicBezTo>
                      <a:pt x="46796" y="41902"/>
                      <a:pt x="42943" y="46719"/>
                      <a:pt x="34756" y="40939"/>
                    </a:cubicBezTo>
                    <a:cubicBezTo>
                      <a:pt x="23678" y="33233"/>
                      <a:pt x="13564" y="25045"/>
                      <a:pt x="3449" y="15894"/>
                    </a:cubicBezTo>
                    <a:cubicBezTo>
                      <a:pt x="-1367" y="12041"/>
                      <a:pt x="-1367" y="6261"/>
                      <a:pt x="4894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1" name="Google Shape;881;p4"/>
              <p:cNvSpPr/>
              <p:nvPr/>
            </p:nvSpPr>
            <p:spPr>
              <a:xfrm>
                <a:off x="5356157" y="2961155"/>
                <a:ext cx="59241" cy="23829"/>
              </a:xfrm>
              <a:custGeom>
                <a:rect b="b" l="l" r="r" t="t"/>
                <a:pathLst>
                  <a:path extrusionOk="0" h="23829" w="59241">
                    <a:moveTo>
                      <a:pt x="59241" y="21611"/>
                    </a:moveTo>
                    <a:cubicBezTo>
                      <a:pt x="39976" y="28835"/>
                      <a:pt x="26008" y="16313"/>
                      <a:pt x="10596" y="13905"/>
                    </a:cubicBezTo>
                    <a:cubicBezTo>
                      <a:pt x="6743" y="13423"/>
                      <a:pt x="3853" y="7643"/>
                      <a:pt x="0" y="4272"/>
                    </a:cubicBezTo>
                    <a:cubicBezTo>
                      <a:pt x="17339" y="-5842"/>
                      <a:pt x="47200" y="2827"/>
                      <a:pt x="59241" y="21611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2" name="Google Shape;882;p4"/>
              <p:cNvSpPr/>
              <p:nvPr/>
            </p:nvSpPr>
            <p:spPr>
              <a:xfrm>
                <a:off x="5281985" y="3193199"/>
                <a:ext cx="57905" cy="23715"/>
              </a:xfrm>
              <a:custGeom>
                <a:rect b="b" l="l" r="r" t="t"/>
                <a:pathLst>
                  <a:path extrusionOk="0" h="23715" w="57905">
                    <a:moveTo>
                      <a:pt x="0" y="4858"/>
                    </a:moveTo>
                    <a:cubicBezTo>
                      <a:pt x="1445" y="3413"/>
                      <a:pt x="2890" y="-440"/>
                      <a:pt x="3853" y="41"/>
                    </a:cubicBezTo>
                    <a:cubicBezTo>
                      <a:pt x="20710" y="3413"/>
                      <a:pt x="38049" y="6303"/>
                      <a:pt x="54425" y="11601"/>
                    </a:cubicBezTo>
                    <a:cubicBezTo>
                      <a:pt x="59723" y="13046"/>
                      <a:pt x="58759" y="23160"/>
                      <a:pt x="52980" y="23642"/>
                    </a:cubicBezTo>
                    <a:cubicBezTo>
                      <a:pt x="42865" y="24123"/>
                      <a:pt x="32751" y="22197"/>
                      <a:pt x="23118" y="19307"/>
                    </a:cubicBezTo>
                    <a:cubicBezTo>
                      <a:pt x="13967" y="16899"/>
                      <a:pt x="2408" y="18344"/>
                      <a:pt x="0" y="4858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3" name="Google Shape;883;p4"/>
              <p:cNvSpPr/>
              <p:nvPr/>
            </p:nvSpPr>
            <p:spPr>
              <a:xfrm>
                <a:off x="5438998" y="2990434"/>
                <a:ext cx="49608" cy="39016"/>
              </a:xfrm>
              <a:custGeom>
                <a:rect b="b" l="l" r="r" t="t"/>
                <a:pathLst>
                  <a:path extrusionOk="0" h="39016" w="49608">
                    <a:moveTo>
                      <a:pt x="49608" y="28455"/>
                    </a:moveTo>
                    <a:cubicBezTo>
                      <a:pt x="43347" y="39051"/>
                      <a:pt x="39012" y="41459"/>
                      <a:pt x="32751" y="36643"/>
                    </a:cubicBezTo>
                    <a:cubicBezTo>
                      <a:pt x="22637" y="29418"/>
                      <a:pt x="12041" y="22194"/>
                      <a:pt x="2408" y="14006"/>
                    </a:cubicBezTo>
                    <a:cubicBezTo>
                      <a:pt x="0" y="11598"/>
                      <a:pt x="963" y="5337"/>
                      <a:pt x="0" y="520"/>
                    </a:cubicBezTo>
                    <a:cubicBezTo>
                      <a:pt x="3853" y="520"/>
                      <a:pt x="9151" y="-925"/>
                      <a:pt x="12041" y="1002"/>
                    </a:cubicBezTo>
                    <a:cubicBezTo>
                      <a:pt x="24563" y="9190"/>
                      <a:pt x="36604" y="18822"/>
                      <a:pt x="49608" y="28455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4" name="Google Shape;884;p4"/>
              <p:cNvSpPr/>
              <p:nvPr/>
            </p:nvSpPr>
            <p:spPr>
              <a:xfrm>
                <a:off x="5501925" y="3476442"/>
                <a:ext cx="29672" cy="61649"/>
              </a:xfrm>
              <a:custGeom>
                <a:rect b="b" l="l" r="r" t="t"/>
                <a:pathLst>
                  <a:path extrusionOk="0" h="61649" w="29672">
                    <a:moveTo>
                      <a:pt x="5947" y="61649"/>
                    </a:moveTo>
                    <a:cubicBezTo>
                      <a:pt x="2575" y="52980"/>
                      <a:pt x="-796" y="48163"/>
                      <a:pt x="167" y="44792"/>
                    </a:cubicBezTo>
                    <a:cubicBezTo>
                      <a:pt x="4020" y="32269"/>
                      <a:pt x="8837" y="19747"/>
                      <a:pt x="14135" y="7225"/>
                    </a:cubicBezTo>
                    <a:cubicBezTo>
                      <a:pt x="15579" y="3853"/>
                      <a:pt x="20396" y="2408"/>
                      <a:pt x="23767" y="0"/>
                    </a:cubicBezTo>
                    <a:cubicBezTo>
                      <a:pt x="25694" y="4335"/>
                      <a:pt x="30510" y="9151"/>
                      <a:pt x="29547" y="12522"/>
                    </a:cubicBezTo>
                    <a:cubicBezTo>
                      <a:pt x="26175" y="28416"/>
                      <a:pt x="20878" y="43829"/>
                      <a:pt x="5947" y="61649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5" name="Google Shape;885;p4"/>
              <p:cNvSpPr/>
              <p:nvPr/>
            </p:nvSpPr>
            <p:spPr>
              <a:xfrm>
                <a:off x="5451929" y="3552124"/>
                <a:ext cx="43420" cy="44283"/>
              </a:xfrm>
              <a:custGeom>
                <a:rect b="b" l="l" r="r" t="t"/>
                <a:pathLst>
                  <a:path extrusionOk="0" h="44283" w="43420">
                    <a:moveTo>
                      <a:pt x="43420" y="7159"/>
                    </a:moveTo>
                    <a:cubicBezTo>
                      <a:pt x="37641" y="22571"/>
                      <a:pt x="23673" y="32204"/>
                      <a:pt x="12114" y="43281"/>
                    </a:cubicBezTo>
                    <a:cubicBezTo>
                      <a:pt x="10187" y="45208"/>
                      <a:pt x="4408" y="43763"/>
                      <a:pt x="73" y="43763"/>
                    </a:cubicBezTo>
                    <a:cubicBezTo>
                      <a:pt x="555" y="39910"/>
                      <a:pt x="-890" y="34612"/>
                      <a:pt x="1036" y="31722"/>
                    </a:cubicBezTo>
                    <a:cubicBezTo>
                      <a:pt x="8743" y="22090"/>
                      <a:pt x="17894" y="12938"/>
                      <a:pt x="26563" y="3788"/>
                    </a:cubicBezTo>
                    <a:cubicBezTo>
                      <a:pt x="32824" y="-1511"/>
                      <a:pt x="38604" y="-1992"/>
                      <a:pt x="43420" y="7159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6" name="Google Shape;886;p4"/>
              <p:cNvSpPr/>
              <p:nvPr/>
            </p:nvSpPr>
            <p:spPr>
              <a:xfrm>
                <a:off x="5496313" y="3311723"/>
                <a:ext cx="35830" cy="53717"/>
              </a:xfrm>
              <a:custGeom>
                <a:rect b="b" l="l" r="r" t="t"/>
                <a:pathLst>
                  <a:path extrusionOk="0" h="53717" w="35830">
                    <a:moveTo>
                      <a:pt x="0" y="0"/>
                    </a:moveTo>
                    <a:cubicBezTo>
                      <a:pt x="9633" y="1445"/>
                      <a:pt x="15412" y="482"/>
                      <a:pt x="16375" y="2408"/>
                    </a:cubicBezTo>
                    <a:cubicBezTo>
                      <a:pt x="23600" y="16375"/>
                      <a:pt x="29861" y="30343"/>
                      <a:pt x="35641" y="44792"/>
                    </a:cubicBezTo>
                    <a:cubicBezTo>
                      <a:pt x="36604" y="46719"/>
                      <a:pt x="33714" y="52498"/>
                      <a:pt x="31306" y="53461"/>
                    </a:cubicBezTo>
                    <a:cubicBezTo>
                      <a:pt x="28898" y="54425"/>
                      <a:pt x="23118" y="52498"/>
                      <a:pt x="22155" y="50572"/>
                    </a:cubicBezTo>
                    <a:cubicBezTo>
                      <a:pt x="14931" y="35641"/>
                      <a:pt x="8669" y="20229"/>
                      <a:pt x="0" y="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7" name="Google Shape;887;p4"/>
              <p:cNvSpPr/>
              <p:nvPr/>
            </p:nvSpPr>
            <p:spPr>
              <a:xfrm>
                <a:off x="5436108" y="3197273"/>
                <a:ext cx="51767" cy="34016"/>
              </a:xfrm>
              <a:custGeom>
                <a:rect b="b" l="l" r="r" t="t"/>
                <a:pathLst>
                  <a:path extrusionOk="0" h="34016" w="51767">
                    <a:moveTo>
                      <a:pt x="9633" y="34016"/>
                    </a:moveTo>
                    <a:cubicBezTo>
                      <a:pt x="4816" y="30163"/>
                      <a:pt x="0" y="27755"/>
                      <a:pt x="0" y="25828"/>
                    </a:cubicBezTo>
                    <a:cubicBezTo>
                      <a:pt x="482" y="22457"/>
                      <a:pt x="2890" y="17641"/>
                      <a:pt x="5779" y="16196"/>
                    </a:cubicBezTo>
                    <a:cubicBezTo>
                      <a:pt x="16857" y="10416"/>
                      <a:pt x="28416" y="4637"/>
                      <a:pt x="39976" y="302"/>
                    </a:cubicBezTo>
                    <a:cubicBezTo>
                      <a:pt x="42865" y="-662"/>
                      <a:pt x="48163" y="783"/>
                      <a:pt x="51053" y="3191"/>
                    </a:cubicBezTo>
                    <a:cubicBezTo>
                      <a:pt x="52498" y="4155"/>
                      <a:pt x="51535" y="11379"/>
                      <a:pt x="50090" y="12343"/>
                    </a:cubicBezTo>
                    <a:cubicBezTo>
                      <a:pt x="37086" y="19567"/>
                      <a:pt x="23600" y="26792"/>
                      <a:pt x="9633" y="34016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8" name="Google Shape;888;p4"/>
              <p:cNvSpPr/>
              <p:nvPr/>
            </p:nvSpPr>
            <p:spPr>
              <a:xfrm>
                <a:off x="5127862" y="3627147"/>
                <a:ext cx="57314" cy="21334"/>
              </a:xfrm>
              <a:custGeom>
                <a:rect b="b" l="l" r="r" t="t"/>
                <a:pathLst>
                  <a:path extrusionOk="0" h="21334" w="57314">
                    <a:moveTo>
                      <a:pt x="57314" y="14496"/>
                    </a:moveTo>
                    <a:cubicBezTo>
                      <a:pt x="40457" y="27500"/>
                      <a:pt x="14931" y="20757"/>
                      <a:pt x="0" y="4381"/>
                    </a:cubicBezTo>
                    <a:cubicBezTo>
                      <a:pt x="2408" y="2936"/>
                      <a:pt x="5298" y="-435"/>
                      <a:pt x="6743" y="47"/>
                    </a:cubicBezTo>
                    <a:cubicBezTo>
                      <a:pt x="23600" y="4381"/>
                      <a:pt x="40457" y="9679"/>
                      <a:pt x="57314" y="14496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89" name="Google Shape;889;p4"/>
              <p:cNvSpPr/>
              <p:nvPr/>
            </p:nvSpPr>
            <p:spPr>
              <a:xfrm>
                <a:off x="5010320" y="3166269"/>
                <a:ext cx="17726" cy="55869"/>
              </a:xfrm>
              <a:custGeom>
                <a:rect b="b" l="l" r="r" t="t"/>
                <a:pathLst>
                  <a:path extrusionOk="0" h="55869" w="17726">
                    <a:moveTo>
                      <a:pt x="9655" y="0"/>
                    </a:moveTo>
                    <a:cubicBezTo>
                      <a:pt x="20733" y="18302"/>
                      <a:pt x="20251" y="42866"/>
                      <a:pt x="9174" y="55870"/>
                    </a:cubicBezTo>
                    <a:cubicBezTo>
                      <a:pt x="-1904" y="50572"/>
                      <a:pt x="23" y="39976"/>
                      <a:pt x="986" y="30825"/>
                    </a:cubicBezTo>
                    <a:cubicBezTo>
                      <a:pt x="986" y="20710"/>
                      <a:pt x="-4312" y="8669"/>
                      <a:pt x="9655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0" name="Google Shape;890;p4"/>
              <p:cNvSpPr/>
              <p:nvPr/>
            </p:nvSpPr>
            <p:spPr>
              <a:xfrm>
                <a:off x="5222962" y="3165417"/>
                <a:ext cx="32532" cy="30928"/>
              </a:xfrm>
              <a:custGeom>
                <a:rect b="b" l="l" r="r" t="t"/>
                <a:pathLst>
                  <a:path extrusionOk="0" h="30928" w="32532">
                    <a:moveTo>
                      <a:pt x="29643" y="852"/>
                    </a:moveTo>
                    <a:cubicBezTo>
                      <a:pt x="32051" y="3741"/>
                      <a:pt x="32533" y="4223"/>
                      <a:pt x="32533" y="4705"/>
                    </a:cubicBezTo>
                    <a:cubicBezTo>
                      <a:pt x="32533" y="12411"/>
                      <a:pt x="32533" y="20598"/>
                      <a:pt x="32533" y="28786"/>
                    </a:cubicBezTo>
                    <a:cubicBezTo>
                      <a:pt x="20010" y="34566"/>
                      <a:pt x="10859" y="27341"/>
                      <a:pt x="1708" y="22525"/>
                    </a:cubicBezTo>
                    <a:cubicBezTo>
                      <a:pt x="-219" y="21562"/>
                      <a:pt x="-700" y="11448"/>
                      <a:pt x="1227" y="10003"/>
                    </a:cubicBezTo>
                    <a:cubicBezTo>
                      <a:pt x="9896" y="2778"/>
                      <a:pt x="19529" y="-2038"/>
                      <a:pt x="29643" y="852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1" name="Google Shape;891;p4"/>
              <p:cNvSpPr/>
              <p:nvPr/>
            </p:nvSpPr>
            <p:spPr>
              <a:xfrm>
                <a:off x="5208776" y="3432624"/>
                <a:ext cx="58759" cy="18327"/>
              </a:xfrm>
              <a:custGeom>
                <a:rect b="b" l="l" r="r" t="t"/>
                <a:pathLst>
                  <a:path extrusionOk="0" h="18327" w="58759">
                    <a:moveTo>
                      <a:pt x="58760" y="12029"/>
                    </a:moveTo>
                    <a:cubicBezTo>
                      <a:pt x="54906" y="14437"/>
                      <a:pt x="50090" y="18772"/>
                      <a:pt x="46719" y="18290"/>
                    </a:cubicBezTo>
                    <a:cubicBezTo>
                      <a:pt x="31788" y="14919"/>
                      <a:pt x="13486" y="20217"/>
                      <a:pt x="0" y="1433"/>
                    </a:cubicBezTo>
                    <a:cubicBezTo>
                      <a:pt x="21674" y="-2901"/>
                      <a:pt x="39012" y="3841"/>
                      <a:pt x="56833" y="5287"/>
                    </a:cubicBezTo>
                    <a:cubicBezTo>
                      <a:pt x="57796" y="7213"/>
                      <a:pt x="58278" y="9621"/>
                      <a:pt x="58760" y="12029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2" name="Google Shape;892;p4"/>
              <p:cNvSpPr/>
              <p:nvPr/>
            </p:nvSpPr>
            <p:spPr>
              <a:xfrm>
                <a:off x="5213111" y="3395045"/>
                <a:ext cx="54424" cy="20890"/>
              </a:xfrm>
              <a:custGeom>
                <a:rect b="b" l="l" r="r" t="t"/>
                <a:pathLst>
                  <a:path extrusionOk="0" h="20890" w="54424">
                    <a:moveTo>
                      <a:pt x="54425" y="18302"/>
                    </a:moveTo>
                    <a:cubicBezTo>
                      <a:pt x="38049" y="24082"/>
                      <a:pt x="20711" y="20229"/>
                      <a:pt x="0" y="6261"/>
                    </a:cubicBezTo>
                    <a:cubicBezTo>
                      <a:pt x="3853" y="3853"/>
                      <a:pt x="7225" y="0"/>
                      <a:pt x="10115" y="0"/>
                    </a:cubicBezTo>
                    <a:cubicBezTo>
                      <a:pt x="26490" y="482"/>
                      <a:pt x="47682" y="9633"/>
                      <a:pt x="54425" y="18302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3" name="Google Shape;893;p4"/>
              <p:cNvSpPr/>
              <p:nvPr/>
            </p:nvSpPr>
            <p:spPr>
              <a:xfrm>
                <a:off x="5113894" y="2973562"/>
                <a:ext cx="55388" cy="31887"/>
              </a:xfrm>
              <a:custGeom>
                <a:rect b="b" l="l" r="r" t="t"/>
                <a:pathLst>
                  <a:path extrusionOk="0" h="31887" w="55388">
                    <a:moveTo>
                      <a:pt x="55388" y="4869"/>
                    </a:moveTo>
                    <a:cubicBezTo>
                      <a:pt x="39976" y="18837"/>
                      <a:pt x="24082" y="25098"/>
                      <a:pt x="8188" y="31841"/>
                    </a:cubicBezTo>
                    <a:cubicBezTo>
                      <a:pt x="6743" y="32323"/>
                      <a:pt x="3853" y="28951"/>
                      <a:pt x="0" y="26061"/>
                    </a:cubicBezTo>
                    <a:cubicBezTo>
                      <a:pt x="12041" y="12094"/>
                      <a:pt x="27453" y="5351"/>
                      <a:pt x="43347" y="53"/>
                    </a:cubicBezTo>
                    <a:cubicBezTo>
                      <a:pt x="45755" y="-429"/>
                      <a:pt x="49127" y="2461"/>
                      <a:pt x="55388" y="4869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4" name="Google Shape;894;p4"/>
              <p:cNvSpPr/>
              <p:nvPr/>
            </p:nvSpPr>
            <p:spPr>
              <a:xfrm>
                <a:off x="5064768" y="3321648"/>
                <a:ext cx="43354" cy="38719"/>
              </a:xfrm>
              <a:custGeom>
                <a:rect b="b" l="l" r="r" t="t"/>
                <a:pathLst>
                  <a:path extrusionOk="0" h="38719" w="43354">
                    <a:moveTo>
                      <a:pt x="42866" y="38720"/>
                    </a:moveTo>
                    <a:cubicBezTo>
                      <a:pt x="24564" y="31977"/>
                      <a:pt x="11078" y="20418"/>
                      <a:pt x="0" y="5005"/>
                    </a:cubicBezTo>
                    <a:cubicBezTo>
                      <a:pt x="6261" y="-3664"/>
                      <a:pt x="11078" y="671"/>
                      <a:pt x="16857" y="5005"/>
                    </a:cubicBezTo>
                    <a:cubicBezTo>
                      <a:pt x="44310" y="25715"/>
                      <a:pt x="44310" y="25715"/>
                      <a:pt x="42866" y="3872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5" name="Google Shape;895;p4"/>
              <p:cNvSpPr/>
              <p:nvPr/>
            </p:nvSpPr>
            <p:spPr>
              <a:xfrm>
                <a:off x="5056098" y="3022117"/>
                <a:ext cx="38049" cy="38191"/>
              </a:xfrm>
              <a:custGeom>
                <a:rect b="b" l="l" r="r" t="t"/>
                <a:pathLst>
                  <a:path extrusionOk="0" h="38191" w="38049">
                    <a:moveTo>
                      <a:pt x="38049" y="143"/>
                    </a:moveTo>
                    <a:cubicBezTo>
                      <a:pt x="32751" y="17482"/>
                      <a:pt x="13004" y="37229"/>
                      <a:pt x="0" y="38192"/>
                    </a:cubicBezTo>
                    <a:cubicBezTo>
                      <a:pt x="4335" y="16037"/>
                      <a:pt x="22155" y="-1784"/>
                      <a:pt x="38049" y="143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6" name="Google Shape;896;p4"/>
              <p:cNvSpPr/>
              <p:nvPr/>
            </p:nvSpPr>
            <p:spPr>
              <a:xfrm>
                <a:off x="5054171" y="3583105"/>
                <a:ext cx="52979" cy="36916"/>
              </a:xfrm>
              <a:custGeom>
                <a:rect b="b" l="l" r="r" t="t"/>
                <a:pathLst>
                  <a:path extrusionOk="0" h="36916" w="52979">
                    <a:moveTo>
                      <a:pt x="0" y="2667"/>
                    </a:moveTo>
                    <a:cubicBezTo>
                      <a:pt x="6261" y="1223"/>
                      <a:pt x="9633" y="-704"/>
                      <a:pt x="11078" y="259"/>
                    </a:cubicBezTo>
                    <a:cubicBezTo>
                      <a:pt x="24564" y="9410"/>
                      <a:pt x="37568" y="19525"/>
                      <a:pt x="52980" y="31084"/>
                    </a:cubicBezTo>
                    <a:cubicBezTo>
                      <a:pt x="47200" y="34455"/>
                      <a:pt x="44310" y="37345"/>
                      <a:pt x="42866" y="36864"/>
                    </a:cubicBezTo>
                    <a:cubicBezTo>
                      <a:pt x="26008" y="30602"/>
                      <a:pt x="12523" y="20488"/>
                      <a:pt x="0" y="2667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7" name="Google Shape;897;p4"/>
              <p:cNvSpPr/>
              <p:nvPr/>
            </p:nvSpPr>
            <p:spPr>
              <a:xfrm>
                <a:off x="5015860" y="3429241"/>
                <a:ext cx="26752" cy="51053"/>
              </a:xfrm>
              <a:custGeom>
                <a:rect b="b" l="l" r="r" t="t"/>
                <a:pathLst>
                  <a:path extrusionOk="0" h="51053" w="26752">
                    <a:moveTo>
                      <a:pt x="262" y="51053"/>
                    </a:moveTo>
                    <a:cubicBezTo>
                      <a:pt x="-1664" y="26490"/>
                      <a:pt x="7005" y="8188"/>
                      <a:pt x="26752" y="0"/>
                    </a:cubicBezTo>
                    <a:cubicBezTo>
                      <a:pt x="24344" y="18302"/>
                      <a:pt x="14711" y="32751"/>
                      <a:pt x="9895" y="48163"/>
                    </a:cubicBezTo>
                    <a:cubicBezTo>
                      <a:pt x="9413" y="50090"/>
                      <a:pt x="3634" y="50090"/>
                      <a:pt x="262" y="51053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8" name="Google Shape;898;p4"/>
              <p:cNvSpPr/>
              <p:nvPr/>
            </p:nvSpPr>
            <p:spPr>
              <a:xfrm>
                <a:off x="5020892" y="3250237"/>
                <a:ext cx="27981" cy="48962"/>
              </a:xfrm>
              <a:custGeom>
                <a:rect b="b" l="l" r="r" t="t"/>
                <a:pathLst>
                  <a:path extrusionOk="0" h="48962" w="27981">
                    <a:moveTo>
                      <a:pt x="27981" y="48963"/>
                    </a:moveTo>
                    <a:cubicBezTo>
                      <a:pt x="9679" y="40293"/>
                      <a:pt x="5344" y="22955"/>
                      <a:pt x="46" y="6579"/>
                    </a:cubicBezTo>
                    <a:cubicBezTo>
                      <a:pt x="-435" y="5134"/>
                      <a:pt x="2936" y="1763"/>
                      <a:pt x="5344" y="318"/>
                    </a:cubicBezTo>
                    <a:cubicBezTo>
                      <a:pt x="6789" y="-646"/>
                      <a:pt x="10642" y="799"/>
                      <a:pt x="11124" y="1763"/>
                    </a:cubicBezTo>
                    <a:cubicBezTo>
                      <a:pt x="18830" y="16693"/>
                      <a:pt x="26055" y="31624"/>
                      <a:pt x="27981" y="48963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899" name="Google Shape;899;p4"/>
              <p:cNvSpPr/>
              <p:nvPr/>
            </p:nvSpPr>
            <p:spPr>
              <a:xfrm>
                <a:off x="5019805" y="3086317"/>
                <a:ext cx="27141" cy="51053"/>
              </a:xfrm>
              <a:custGeom>
                <a:rect b="b" l="l" r="r" t="t"/>
                <a:pathLst>
                  <a:path extrusionOk="0" h="51053" w="27141">
                    <a:moveTo>
                      <a:pt x="27142" y="4816"/>
                    </a:moveTo>
                    <a:cubicBezTo>
                      <a:pt x="22325" y="17820"/>
                      <a:pt x="18472" y="31306"/>
                      <a:pt x="13175" y="44310"/>
                    </a:cubicBezTo>
                    <a:cubicBezTo>
                      <a:pt x="11730" y="47200"/>
                      <a:pt x="6913" y="49127"/>
                      <a:pt x="4023" y="51053"/>
                    </a:cubicBezTo>
                    <a:cubicBezTo>
                      <a:pt x="2579" y="47200"/>
                      <a:pt x="-793" y="42865"/>
                      <a:pt x="170" y="39976"/>
                    </a:cubicBezTo>
                    <a:cubicBezTo>
                      <a:pt x="3542" y="28416"/>
                      <a:pt x="7395" y="17339"/>
                      <a:pt x="12693" y="6743"/>
                    </a:cubicBezTo>
                    <a:cubicBezTo>
                      <a:pt x="14138" y="3372"/>
                      <a:pt x="19917" y="2408"/>
                      <a:pt x="23771" y="0"/>
                    </a:cubicBezTo>
                    <a:cubicBezTo>
                      <a:pt x="24734" y="1927"/>
                      <a:pt x="26179" y="3372"/>
                      <a:pt x="27142" y="4816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0" name="Google Shape;900;p4"/>
              <p:cNvSpPr/>
              <p:nvPr/>
            </p:nvSpPr>
            <p:spPr>
              <a:xfrm>
                <a:off x="5014526" y="3511119"/>
                <a:ext cx="30012" cy="49287"/>
              </a:xfrm>
              <a:custGeom>
                <a:rect b="b" l="l" r="r" t="t"/>
                <a:pathLst>
                  <a:path extrusionOk="0" h="49287" w="30012">
                    <a:moveTo>
                      <a:pt x="151" y="0"/>
                    </a:moveTo>
                    <a:cubicBezTo>
                      <a:pt x="4486" y="482"/>
                      <a:pt x="8339" y="0"/>
                      <a:pt x="8821" y="482"/>
                    </a:cubicBezTo>
                    <a:cubicBezTo>
                      <a:pt x="15563" y="15894"/>
                      <a:pt x="22306" y="31306"/>
                      <a:pt x="30012" y="48645"/>
                    </a:cubicBezTo>
                    <a:cubicBezTo>
                      <a:pt x="23751" y="48645"/>
                      <a:pt x="18935" y="50090"/>
                      <a:pt x="17490" y="48645"/>
                    </a:cubicBezTo>
                    <a:cubicBezTo>
                      <a:pt x="7857" y="34678"/>
                      <a:pt x="-1294" y="20229"/>
                      <a:pt x="151" y="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1" name="Google Shape;901;p4"/>
              <p:cNvSpPr/>
              <p:nvPr/>
            </p:nvSpPr>
            <p:spPr>
              <a:xfrm>
                <a:off x="5068309" y="3384415"/>
                <a:ext cx="45104" cy="23206"/>
              </a:xfrm>
              <a:custGeom>
                <a:rect b="b" l="l" r="r" t="t"/>
                <a:pathLst>
                  <a:path extrusionOk="0" h="23206" w="45104">
                    <a:moveTo>
                      <a:pt x="45104" y="8704"/>
                    </a:moveTo>
                    <a:cubicBezTo>
                      <a:pt x="32581" y="13520"/>
                      <a:pt x="20059" y="18818"/>
                      <a:pt x="7055" y="23153"/>
                    </a:cubicBezTo>
                    <a:cubicBezTo>
                      <a:pt x="5610" y="23635"/>
                      <a:pt x="1275" y="20745"/>
                      <a:pt x="312" y="18818"/>
                    </a:cubicBezTo>
                    <a:cubicBezTo>
                      <a:pt x="-651" y="16892"/>
                      <a:pt x="794" y="12075"/>
                      <a:pt x="2238" y="11112"/>
                    </a:cubicBezTo>
                    <a:cubicBezTo>
                      <a:pt x="14761" y="4369"/>
                      <a:pt x="27765" y="-3819"/>
                      <a:pt x="42696" y="1961"/>
                    </a:cubicBezTo>
                    <a:cubicBezTo>
                      <a:pt x="43659" y="4369"/>
                      <a:pt x="44141" y="6295"/>
                      <a:pt x="45104" y="8704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2" name="Google Shape;902;p4"/>
              <p:cNvSpPr/>
              <p:nvPr/>
            </p:nvSpPr>
            <p:spPr>
              <a:xfrm>
                <a:off x="5298360" y="3414311"/>
                <a:ext cx="31788" cy="30342"/>
              </a:xfrm>
              <a:custGeom>
                <a:rect b="b" l="l" r="r" t="t"/>
                <a:pathLst>
                  <a:path extrusionOk="0" h="30342" w="31788">
                    <a:moveTo>
                      <a:pt x="0" y="0"/>
                    </a:moveTo>
                    <a:cubicBezTo>
                      <a:pt x="12041" y="4816"/>
                      <a:pt x="21674" y="8188"/>
                      <a:pt x="31788" y="12522"/>
                    </a:cubicBezTo>
                    <a:cubicBezTo>
                      <a:pt x="25045" y="27453"/>
                      <a:pt x="13968" y="29861"/>
                      <a:pt x="0" y="30343"/>
                    </a:cubicBezTo>
                    <a:cubicBezTo>
                      <a:pt x="0" y="20710"/>
                      <a:pt x="0" y="12522"/>
                      <a:pt x="0" y="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03" name="Google Shape;903;p4"/>
            <p:cNvGrpSpPr/>
            <p:nvPr/>
          </p:nvGrpSpPr>
          <p:grpSpPr>
            <a:xfrm>
              <a:off x="3353969" y="2943602"/>
              <a:ext cx="654091" cy="737581"/>
              <a:chOff x="3353969" y="2943602"/>
              <a:chExt cx="654091" cy="737581"/>
            </a:xfrm>
          </p:grpSpPr>
          <p:sp>
            <p:nvSpPr>
              <p:cNvPr id="904" name="Google Shape;904;p4"/>
              <p:cNvSpPr/>
              <p:nvPr/>
            </p:nvSpPr>
            <p:spPr>
              <a:xfrm>
                <a:off x="3403889" y="2994936"/>
                <a:ext cx="553101" cy="637247"/>
              </a:xfrm>
              <a:custGeom>
                <a:rect b="b" l="l" r="r" t="t"/>
                <a:pathLst>
                  <a:path extrusionOk="0" h="637247" w="553101">
                    <a:moveTo>
                      <a:pt x="489061" y="479098"/>
                    </a:moveTo>
                    <a:cubicBezTo>
                      <a:pt x="505918" y="496918"/>
                      <a:pt x="522775" y="513775"/>
                      <a:pt x="538187" y="532077"/>
                    </a:cubicBezTo>
                    <a:cubicBezTo>
                      <a:pt x="568530" y="568682"/>
                      <a:pt x="550228" y="624070"/>
                      <a:pt x="504473" y="635629"/>
                    </a:cubicBezTo>
                    <a:cubicBezTo>
                      <a:pt x="484726" y="640445"/>
                      <a:pt x="467387" y="634184"/>
                      <a:pt x="452456" y="621180"/>
                    </a:cubicBezTo>
                    <a:cubicBezTo>
                      <a:pt x="443787" y="613474"/>
                      <a:pt x="436081" y="603841"/>
                      <a:pt x="427893" y="595172"/>
                    </a:cubicBezTo>
                    <a:cubicBezTo>
                      <a:pt x="420187" y="586984"/>
                      <a:pt x="411999" y="579759"/>
                      <a:pt x="405738" y="573016"/>
                    </a:cubicBezTo>
                    <a:cubicBezTo>
                      <a:pt x="380211" y="584575"/>
                      <a:pt x="358056" y="597580"/>
                      <a:pt x="333974" y="604804"/>
                    </a:cubicBezTo>
                    <a:cubicBezTo>
                      <a:pt x="255468" y="628404"/>
                      <a:pt x="182741" y="612992"/>
                      <a:pt x="118683" y="561939"/>
                    </a:cubicBezTo>
                    <a:cubicBezTo>
                      <a:pt x="53663" y="510404"/>
                      <a:pt x="16577" y="441530"/>
                      <a:pt x="4536" y="360134"/>
                    </a:cubicBezTo>
                    <a:cubicBezTo>
                      <a:pt x="-11840" y="253692"/>
                      <a:pt x="16095" y="159292"/>
                      <a:pt x="88822" y="80304"/>
                    </a:cubicBezTo>
                    <a:cubicBezTo>
                      <a:pt x="126871" y="38883"/>
                      <a:pt x="174071" y="9985"/>
                      <a:pt x="231868" y="2279"/>
                    </a:cubicBezTo>
                    <a:cubicBezTo>
                      <a:pt x="335419" y="-10725"/>
                      <a:pt x="413444" y="32622"/>
                      <a:pt x="472685" y="114500"/>
                    </a:cubicBezTo>
                    <a:cubicBezTo>
                      <a:pt x="512179" y="169406"/>
                      <a:pt x="530481" y="231537"/>
                      <a:pt x="531444" y="299448"/>
                    </a:cubicBezTo>
                    <a:cubicBezTo>
                      <a:pt x="532408" y="359170"/>
                      <a:pt x="519885" y="415040"/>
                      <a:pt x="492914" y="468020"/>
                    </a:cubicBezTo>
                    <a:cubicBezTo>
                      <a:pt x="491950" y="471873"/>
                      <a:pt x="490505" y="475244"/>
                      <a:pt x="489061" y="479098"/>
                    </a:cubicBezTo>
                    <a:close/>
                    <a:moveTo>
                      <a:pt x="396587" y="381325"/>
                    </a:moveTo>
                    <a:cubicBezTo>
                      <a:pt x="407183" y="357244"/>
                      <a:pt x="409591" y="336052"/>
                      <a:pt x="410073" y="314378"/>
                    </a:cubicBezTo>
                    <a:cubicBezTo>
                      <a:pt x="411036" y="256582"/>
                      <a:pt x="395142" y="204566"/>
                      <a:pt x="352276" y="164108"/>
                    </a:cubicBezTo>
                    <a:cubicBezTo>
                      <a:pt x="301705" y="115945"/>
                      <a:pt x="228496" y="116908"/>
                      <a:pt x="178406" y="165072"/>
                    </a:cubicBezTo>
                    <a:cubicBezTo>
                      <a:pt x="146136" y="195896"/>
                      <a:pt x="128798" y="234427"/>
                      <a:pt x="123500" y="277774"/>
                    </a:cubicBezTo>
                    <a:cubicBezTo>
                      <a:pt x="115312" y="342795"/>
                      <a:pt x="130243" y="401554"/>
                      <a:pt x="176961" y="449236"/>
                    </a:cubicBezTo>
                    <a:cubicBezTo>
                      <a:pt x="199116" y="471873"/>
                      <a:pt x="226570" y="485359"/>
                      <a:pt x="258839" y="486804"/>
                    </a:cubicBezTo>
                    <a:cubicBezTo>
                      <a:pt x="277141" y="487767"/>
                      <a:pt x="295443" y="486804"/>
                      <a:pt x="313264" y="474763"/>
                    </a:cubicBezTo>
                    <a:cubicBezTo>
                      <a:pt x="299296" y="460314"/>
                      <a:pt x="286774" y="447310"/>
                      <a:pt x="275215" y="433824"/>
                    </a:cubicBezTo>
                    <a:cubicBezTo>
                      <a:pt x="249688" y="405407"/>
                      <a:pt x="251133" y="365913"/>
                      <a:pt x="277623" y="340868"/>
                    </a:cubicBezTo>
                    <a:cubicBezTo>
                      <a:pt x="303150" y="316787"/>
                      <a:pt x="337346" y="319676"/>
                      <a:pt x="365280" y="348093"/>
                    </a:cubicBezTo>
                    <a:cubicBezTo>
                      <a:pt x="374432" y="358689"/>
                      <a:pt x="384546" y="368803"/>
                      <a:pt x="396587" y="381325"/>
                    </a:cubicBezTo>
                    <a:close/>
                  </a:path>
                </a:pathLst>
              </a:custGeom>
              <a:solidFill>
                <a:srgbClr val="453B9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5" name="Google Shape;905;p4"/>
              <p:cNvSpPr/>
              <p:nvPr/>
            </p:nvSpPr>
            <p:spPr>
              <a:xfrm>
                <a:off x="3957971" y="3349772"/>
                <a:ext cx="23626" cy="65502"/>
              </a:xfrm>
              <a:custGeom>
                <a:rect b="b" l="l" r="r" t="t"/>
                <a:pathLst>
                  <a:path extrusionOk="0" h="65502" w="23626">
                    <a:moveTo>
                      <a:pt x="8669" y="65503"/>
                    </a:moveTo>
                    <a:cubicBezTo>
                      <a:pt x="3853" y="58760"/>
                      <a:pt x="0" y="55388"/>
                      <a:pt x="0" y="52980"/>
                    </a:cubicBezTo>
                    <a:cubicBezTo>
                      <a:pt x="2890" y="35641"/>
                      <a:pt x="4335" y="17821"/>
                      <a:pt x="13004" y="0"/>
                    </a:cubicBezTo>
                    <a:cubicBezTo>
                      <a:pt x="17821" y="2890"/>
                      <a:pt x="24082" y="5298"/>
                      <a:pt x="23600" y="7225"/>
                    </a:cubicBezTo>
                    <a:cubicBezTo>
                      <a:pt x="23118" y="26008"/>
                      <a:pt x="21674" y="45274"/>
                      <a:pt x="8669" y="65503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6" name="Google Shape;906;p4"/>
              <p:cNvSpPr/>
              <p:nvPr/>
            </p:nvSpPr>
            <p:spPr>
              <a:xfrm>
                <a:off x="3703667" y="2949021"/>
                <a:ext cx="59431" cy="25594"/>
              </a:xfrm>
              <a:custGeom>
                <a:rect b="b" l="l" r="r" t="t"/>
                <a:pathLst>
                  <a:path extrusionOk="0" h="25594" w="59431">
                    <a:moveTo>
                      <a:pt x="0" y="8700"/>
                    </a:moveTo>
                    <a:cubicBezTo>
                      <a:pt x="3853" y="4847"/>
                      <a:pt x="7706" y="-451"/>
                      <a:pt x="9633" y="31"/>
                    </a:cubicBezTo>
                    <a:cubicBezTo>
                      <a:pt x="25045" y="2920"/>
                      <a:pt x="39976" y="6292"/>
                      <a:pt x="54906" y="10627"/>
                    </a:cubicBezTo>
                    <a:cubicBezTo>
                      <a:pt x="57315" y="11108"/>
                      <a:pt x="60204" y="16888"/>
                      <a:pt x="59241" y="19296"/>
                    </a:cubicBezTo>
                    <a:cubicBezTo>
                      <a:pt x="58759" y="21704"/>
                      <a:pt x="53461" y="26039"/>
                      <a:pt x="51535" y="25557"/>
                    </a:cubicBezTo>
                    <a:cubicBezTo>
                      <a:pt x="35641" y="19296"/>
                      <a:pt x="16857" y="20741"/>
                      <a:pt x="0" y="870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7" name="Google Shape;907;p4"/>
              <p:cNvSpPr/>
              <p:nvPr/>
            </p:nvSpPr>
            <p:spPr>
              <a:xfrm>
                <a:off x="3969891" y="3263513"/>
                <a:ext cx="16977" cy="58806"/>
              </a:xfrm>
              <a:custGeom>
                <a:rect b="b" l="l" r="r" t="t"/>
                <a:pathLst>
                  <a:path extrusionOk="0" h="58806" w="16977">
                    <a:moveTo>
                      <a:pt x="120" y="28945"/>
                    </a:moveTo>
                    <a:cubicBezTo>
                      <a:pt x="120" y="21720"/>
                      <a:pt x="-361" y="14014"/>
                      <a:pt x="602" y="6789"/>
                    </a:cubicBezTo>
                    <a:cubicBezTo>
                      <a:pt x="1084" y="4381"/>
                      <a:pt x="4937" y="1010"/>
                      <a:pt x="7826" y="47"/>
                    </a:cubicBezTo>
                    <a:cubicBezTo>
                      <a:pt x="9272" y="-435"/>
                      <a:pt x="14088" y="2936"/>
                      <a:pt x="14088" y="4863"/>
                    </a:cubicBezTo>
                    <a:cubicBezTo>
                      <a:pt x="15533" y="20275"/>
                      <a:pt x="16978" y="35687"/>
                      <a:pt x="16978" y="51100"/>
                    </a:cubicBezTo>
                    <a:cubicBezTo>
                      <a:pt x="16978" y="53508"/>
                      <a:pt x="11198" y="56398"/>
                      <a:pt x="8308" y="58806"/>
                    </a:cubicBezTo>
                    <a:cubicBezTo>
                      <a:pt x="5900" y="55435"/>
                      <a:pt x="2529" y="52545"/>
                      <a:pt x="2047" y="48692"/>
                    </a:cubicBezTo>
                    <a:cubicBezTo>
                      <a:pt x="1084" y="41949"/>
                      <a:pt x="1565" y="35206"/>
                      <a:pt x="1565" y="28463"/>
                    </a:cubicBezTo>
                    <a:cubicBezTo>
                      <a:pt x="602" y="28945"/>
                      <a:pt x="120" y="28945"/>
                      <a:pt x="120" y="28945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8" name="Google Shape;908;p4"/>
              <p:cNvSpPr/>
              <p:nvPr/>
            </p:nvSpPr>
            <p:spPr>
              <a:xfrm>
                <a:off x="3601524" y="3638271"/>
                <a:ext cx="60241" cy="21704"/>
              </a:xfrm>
              <a:custGeom>
                <a:rect b="b" l="l" r="r" t="t"/>
                <a:pathLst>
                  <a:path extrusionOk="0" h="21704" w="60241">
                    <a:moveTo>
                      <a:pt x="60241" y="12522"/>
                    </a:moveTo>
                    <a:cubicBezTo>
                      <a:pt x="55907" y="16857"/>
                      <a:pt x="52535" y="22155"/>
                      <a:pt x="50127" y="21674"/>
                    </a:cubicBezTo>
                    <a:cubicBezTo>
                      <a:pt x="35678" y="20710"/>
                      <a:pt x="20747" y="18302"/>
                      <a:pt x="6298" y="15412"/>
                    </a:cubicBezTo>
                    <a:cubicBezTo>
                      <a:pt x="3409" y="14931"/>
                      <a:pt x="1482" y="9151"/>
                      <a:pt x="37" y="5298"/>
                    </a:cubicBezTo>
                    <a:cubicBezTo>
                      <a:pt x="-445" y="4335"/>
                      <a:pt x="3890" y="0"/>
                      <a:pt x="5817" y="0"/>
                    </a:cubicBezTo>
                    <a:cubicBezTo>
                      <a:pt x="18821" y="963"/>
                      <a:pt x="32307" y="2408"/>
                      <a:pt x="45311" y="4335"/>
                    </a:cubicBezTo>
                    <a:cubicBezTo>
                      <a:pt x="49645" y="5298"/>
                      <a:pt x="53980" y="9151"/>
                      <a:pt x="60241" y="12522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09" name="Google Shape;909;p4"/>
              <p:cNvSpPr/>
              <p:nvPr/>
            </p:nvSpPr>
            <p:spPr>
              <a:xfrm>
                <a:off x="3616010" y="2943602"/>
                <a:ext cx="63094" cy="20379"/>
              </a:xfrm>
              <a:custGeom>
                <a:rect b="b" l="l" r="r" t="t"/>
                <a:pathLst>
                  <a:path extrusionOk="0" h="20379" w="63094">
                    <a:moveTo>
                      <a:pt x="0" y="20380"/>
                    </a:moveTo>
                    <a:cubicBezTo>
                      <a:pt x="4335" y="11710"/>
                      <a:pt x="5298" y="5931"/>
                      <a:pt x="7706" y="4967"/>
                    </a:cubicBezTo>
                    <a:cubicBezTo>
                      <a:pt x="25527" y="1114"/>
                      <a:pt x="43347" y="-4184"/>
                      <a:pt x="63094" y="5449"/>
                    </a:cubicBezTo>
                    <a:cubicBezTo>
                      <a:pt x="60204" y="9784"/>
                      <a:pt x="58760" y="15082"/>
                      <a:pt x="56351" y="15082"/>
                    </a:cubicBezTo>
                    <a:cubicBezTo>
                      <a:pt x="39494" y="17972"/>
                      <a:pt x="22155" y="18935"/>
                      <a:pt x="0" y="2038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0" name="Google Shape;910;p4"/>
              <p:cNvSpPr/>
              <p:nvPr/>
            </p:nvSpPr>
            <p:spPr>
              <a:xfrm>
                <a:off x="3532205" y="2958976"/>
                <a:ext cx="57673" cy="29520"/>
              </a:xfrm>
              <a:custGeom>
                <a:rect b="b" l="l" r="r" t="t"/>
                <a:pathLst>
                  <a:path extrusionOk="0" h="29520" w="57673">
                    <a:moveTo>
                      <a:pt x="0" y="27643"/>
                    </a:moveTo>
                    <a:cubicBezTo>
                      <a:pt x="14931" y="10786"/>
                      <a:pt x="32751" y="7896"/>
                      <a:pt x="48163" y="190"/>
                    </a:cubicBezTo>
                    <a:cubicBezTo>
                      <a:pt x="50090" y="-773"/>
                      <a:pt x="54906" y="2117"/>
                      <a:pt x="56833" y="4525"/>
                    </a:cubicBezTo>
                    <a:cubicBezTo>
                      <a:pt x="58278" y="5970"/>
                      <a:pt x="57796" y="11268"/>
                      <a:pt x="55870" y="12231"/>
                    </a:cubicBezTo>
                    <a:cubicBezTo>
                      <a:pt x="52017" y="15121"/>
                      <a:pt x="47200" y="18974"/>
                      <a:pt x="42384" y="19456"/>
                    </a:cubicBezTo>
                    <a:cubicBezTo>
                      <a:pt x="29380" y="20900"/>
                      <a:pt x="18784" y="34386"/>
                      <a:pt x="0" y="27643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1" name="Google Shape;911;p4"/>
              <p:cNvSpPr/>
              <p:nvPr/>
            </p:nvSpPr>
            <p:spPr>
              <a:xfrm>
                <a:off x="3790843" y="2977552"/>
                <a:ext cx="54906" cy="36688"/>
              </a:xfrm>
              <a:custGeom>
                <a:rect b="b" l="l" r="r" t="t"/>
                <a:pathLst>
                  <a:path extrusionOk="0" h="36688" w="54906">
                    <a:moveTo>
                      <a:pt x="54906" y="31703"/>
                    </a:moveTo>
                    <a:cubicBezTo>
                      <a:pt x="49127" y="34112"/>
                      <a:pt x="44310" y="37483"/>
                      <a:pt x="41902" y="36520"/>
                    </a:cubicBezTo>
                    <a:cubicBezTo>
                      <a:pt x="28898" y="29777"/>
                      <a:pt x="15894" y="22071"/>
                      <a:pt x="3853" y="13883"/>
                    </a:cubicBezTo>
                    <a:cubicBezTo>
                      <a:pt x="1445" y="11956"/>
                      <a:pt x="1445" y="6659"/>
                      <a:pt x="0" y="2805"/>
                    </a:cubicBezTo>
                    <a:cubicBezTo>
                      <a:pt x="3853" y="1842"/>
                      <a:pt x="8670" y="-1048"/>
                      <a:pt x="11078" y="397"/>
                    </a:cubicBezTo>
                    <a:cubicBezTo>
                      <a:pt x="26490" y="7622"/>
                      <a:pt x="42384" y="13883"/>
                      <a:pt x="54906" y="31703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2" name="Google Shape;912;p4"/>
              <p:cNvSpPr/>
              <p:nvPr/>
            </p:nvSpPr>
            <p:spPr>
              <a:xfrm>
                <a:off x="3953583" y="3178535"/>
                <a:ext cx="24616" cy="57089"/>
              </a:xfrm>
              <a:custGeom>
                <a:rect b="b" l="l" r="r" t="t"/>
                <a:pathLst>
                  <a:path extrusionOk="0" h="57089" w="24616">
                    <a:moveTo>
                      <a:pt x="19318" y="57089"/>
                    </a:moveTo>
                    <a:cubicBezTo>
                      <a:pt x="16429" y="55163"/>
                      <a:pt x="12094" y="53718"/>
                      <a:pt x="11131" y="50828"/>
                    </a:cubicBezTo>
                    <a:cubicBezTo>
                      <a:pt x="6796" y="36861"/>
                      <a:pt x="2943" y="22412"/>
                      <a:pt x="53" y="8444"/>
                    </a:cubicBezTo>
                    <a:cubicBezTo>
                      <a:pt x="-428" y="6036"/>
                      <a:pt x="2461" y="1219"/>
                      <a:pt x="4869" y="256"/>
                    </a:cubicBezTo>
                    <a:cubicBezTo>
                      <a:pt x="7278" y="-707"/>
                      <a:pt x="13539" y="1219"/>
                      <a:pt x="14021" y="3146"/>
                    </a:cubicBezTo>
                    <a:cubicBezTo>
                      <a:pt x="18355" y="19522"/>
                      <a:pt x="21727" y="35897"/>
                      <a:pt x="24617" y="52273"/>
                    </a:cubicBezTo>
                    <a:cubicBezTo>
                      <a:pt x="24617" y="53236"/>
                      <a:pt x="21727" y="54681"/>
                      <a:pt x="19318" y="57089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3" name="Google Shape;913;p4"/>
              <p:cNvSpPr/>
              <p:nvPr/>
            </p:nvSpPr>
            <p:spPr>
              <a:xfrm>
                <a:off x="3862638" y="3024668"/>
                <a:ext cx="42711" cy="49340"/>
              </a:xfrm>
              <a:custGeom>
                <a:rect b="b" l="l" r="r" t="t"/>
                <a:pathLst>
                  <a:path extrusionOk="0" h="49340" w="42711">
                    <a:moveTo>
                      <a:pt x="8157" y="0"/>
                    </a:moveTo>
                    <a:cubicBezTo>
                      <a:pt x="19716" y="12523"/>
                      <a:pt x="31275" y="24563"/>
                      <a:pt x="41871" y="37567"/>
                    </a:cubicBezTo>
                    <a:cubicBezTo>
                      <a:pt x="43316" y="39494"/>
                      <a:pt x="42835" y="45274"/>
                      <a:pt x="40908" y="47200"/>
                    </a:cubicBezTo>
                    <a:cubicBezTo>
                      <a:pt x="38981" y="49127"/>
                      <a:pt x="33202" y="50090"/>
                      <a:pt x="31757" y="48645"/>
                    </a:cubicBezTo>
                    <a:cubicBezTo>
                      <a:pt x="20679" y="37567"/>
                      <a:pt x="10083" y="26008"/>
                      <a:pt x="451" y="13967"/>
                    </a:cubicBezTo>
                    <a:cubicBezTo>
                      <a:pt x="-994" y="12041"/>
                      <a:pt x="1414" y="6261"/>
                      <a:pt x="2377" y="2408"/>
                    </a:cubicBezTo>
                    <a:cubicBezTo>
                      <a:pt x="4304" y="1927"/>
                      <a:pt x="6230" y="963"/>
                      <a:pt x="8157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4" name="Google Shape;914;p4"/>
              <p:cNvSpPr/>
              <p:nvPr/>
            </p:nvSpPr>
            <p:spPr>
              <a:xfrm>
                <a:off x="3688695" y="3635863"/>
                <a:ext cx="60727" cy="23151"/>
              </a:xfrm>
              <a:custGeom>
                <a:rect b="b" l="l" r="r" t="t"/>
                <a:pathLst>
                  <a:path extrusionOk="0" h="23151" w="60727">
                    <a:moveTo>
                      <a:pt x="60727" y="0"/>
                    </a:moveTo>
                    <a:cubicBezTo>
                      <a:pt x="56392" y="8188"/>
                      <a:pt x="54948" y="14931"/>
                      <a:pt x="52058" y="15412"/>
                    </a:cubicBezTo>
                    <a:cubicBezTo>
                      <a:pt x="37609" y="18784"/>
                      <a:pt x="23160" y="21674"/>
                      <a:pt x="8711" y="23118"/>
                    </a:cubicBezTo>
                    <a:cubicBezTo>
                      <a:pt x="5821" y="23600"/>
                      <a:pt x="1486" y="18784"/>
                      <a:pt x="41" y="15894"/>
                    </a:cubicBezTo>
                    <a:cubicBezTo>
                      <a:pt x="-440" y="14449"/>
                      <a:pt x="3413" y="8669"/>
                      <a:pt x="5821" y="8188"/>
                    </a:cubicBezTo>
                    <a:cubicBezTo>
                      <a:pt x="22196" y="4816"/>
                      <a:pt x="39054" y="2890"/>
                      <a:pt x="60727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5" name="Google Shape;915;p4"/>
              <p:cNvSpPr/>
              <p:nvPr/>
            </p:nvSpPr>
            <p:spPr>
              <a:xfrm>
                <a:off x="3934370" y="3438524"/>
                <a:ext cx="30824" cy="49593"/>
              </a:xfrm>
              <a:custGeom>
                <a:rect b="b" l="l" r="r" t="t"/>
                <a:pathLst>
                  <a:path extrusionOk="0" h="49593" w="30824">
                    <a:moveTo>
                      <a:pt x="20229" y="23468"/>
                    </a:moveTo>
                    <a:cubicBezTo>
                      <a:pt x="24082" y="29729"/>
                      <a:pt x="27935" y="34546"/>
                      <a:pt x="30343" y="39844"/>
                    </a:cubicBezTo>
                    <a:cubicBezTo>
                      <a:pt x="31306" y="41770"/>
                      <a:pt x="30825" y="46587"/>
                      <a:pt x="28898" y="47550"/>
                    </a:cubicBezTo>
                    <a:cubicBezTo>
                      <a:pt x="26008" y="48995"/>
                      <a:pt x="21192" y="50440"/>
                      <a:pt x="19265" y="48995"/>
                    </a:cubicBezTo>
                    <a:cubicBezTo>
                      <a:pt x="12523" y="43215"/>
                      <a:pt x="7225" y="36472"/>
                      <a:pt x="0" y="28766"/>
                    </a:cubicBezTo>
                    <a:cubicBezTo>
                      <a:pt x="2408" y="22023"/>
                      <a:pt x="4816" y="15280"/>
                      <a:pt x="7706" y="8537"/>
                    </a:cubicBezTo>
                    <a:cubicBezTo>
                      <a:pt x="10115" y="2758"/>
                      <a:pt x="13486" y="-2540"/>
                      <a:pt x="21192" y="1313"/>
                    </a:cubicBezTo>
                    <a:cubicBezTo>
                      <a:pt x="27453" y="4203"/>
                      <a:pt x="26490" y="9019"/>
                      <a:pt x="23600" y="14317"/>
                    </a:cubicBezTo>
                    <a:cubicBezTo>
                      <a:pt x="22155" y="16725"/>
                      <a:pt x="21674" y="19615"/>
                      <a:pt x="20229" y="23468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6" name="Google Shape;916;p4"/>
              <p:cNvSpPr/>
              <p:nvPr/>
            </p:nvSpPr>
            <p:spPr>
              <a:xfrm>
                <a:off x="3916294" y="3096724"/>
                <a:ext cx="37823" cy="52374"/>
              </a:xfrm>
              <a:custGeom>
                <a:rect b="b" l="l" r="r" t="t"/>
                <a:pathLst>
                  <a:path extrusionOk="0" h="52374" w="37823">
                    <a:moveTo>
                      <a:pt x="37824" y="44500"/>
                    </a:moveTo>
                    <a:cubicBezTo>
                      <a:pt x="34934" y="48353"/>
                      <a:pt x="33489" y="52206"/>
                      <a:pt x="31563" y="52206"/>
                    </a:cubicBezTo>
                    <a:cubicBezTo>
                      <a:pt x="28673" y="52688"/>
                      <a:pt x="23375" y="52206"/>
                      <a:pt x="21930" y="49798"/>
                    </a:cubicBezTo>
                    <a:cubicBezTo>
                      <a:pt x="14223" y="36312"/>
                      <a:pt x="6999" y="22345"/>
                      <a:pt x="256" y="8377"/>
                    </a:cubicBezTo>
                    <a:cubicBezTo>
                      <a:pt x="-707" y="6933"/>
                      <a:pt x="1219" y="2116"/>
                      <a:pt x="3146" y="1153"/>
                    </a:cubicBezTo>
                    <a:cubicBezTo>
                      <a:pt x="5073" y="-292"/>
                      <a:pt x="10370" y="-292"/>
                      <a:pt x="11334" y="671"/>
                    </a:cubicBezTo>
                    <a:cubicBezTo>
                      <a:pt x="20485" y="15120"/>
                      <a:pt x="29154" y="29569"/>
                      <a:pt x="37824" y="4450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7" name="Google Shape;917;p4"/>
              <p:cNvSpPr/>
              <p:nvPr/>
            </p:nvSpPr>
            <p:spPr>
              <a:xfrm>
                <a:off x="3774468" y="3611300"/>
                <a:ext cx="47886" cy="31306"/>
              </a:xfrm>
              <a:custGeom>
                <a:rect b="b" l="l" r="r" t="t"/>
                <a:pathLst>
                  <a:path extrusionOk="0" h="31306" w="47886">
                    <a:moveTo>
                      <a:pt x="27453" y="0"/>
                    </a:moveTo>
                    <a:cubicBezTo>
                      <a:pt x="37568" y="8188"/>
                      <a:pt x="49608" y="13486"/>
                      <a:pt x="47682" y="31306"/>
                    </a:cubicBezTo>
                    <a:cubicBezTo>
                      <a:pt x="43347" y="30824"/>
                      <a:pt x="39012" y="31306"/>
                      <a:pt x="37086" y="29380"/>
                    </a:cubicBezTo>
                    <a:cubicBezTo>
                      <a:pt x="29380" y="21192"/>
                      <a:pt x="21192" y="19747"/>
                      <a:pt x="11078" y="24563"/>
                    </a:cubicBezTo>
                    <a:cubicBezTo>
                      <a:pt x="8670" y="25527"/>
                      <a:pt x="3853" y="22155"/>
                      <a:pt x="0" y="20710"/>
                    </a:cubicBezTo>
                    <a:cubicBezTo>
                      <a:pt x="1927" y="16857"/>
                      <a:pt x="2890" y="12041"/>
                      <a:pt x="5780" y="10114"/>
                    </a:cubicBezTo>
                    <a:cubicBezTo>
                      <a:pt x="11559" y="5779"/>
                      <a:pt x="18784" y="3853"/>
                      <a:pt x="27453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8" name="Google Shape;918;p4"/>
              <p:cNvSpPr/>
              <p:nvPr/>
            </p:nvSpPr>
            <p:spPr>
              <a:xfrm>
                <a:off x="3976053" y="3505126"/>
                <a:ext cx="32007" cy="50357"/>
              </a:xfrm>
              <a:custGeom>
                <a:rect b="b" l="l" r="r" t="t"/>
                <a:pathLst>
                  <a:path extrusionOk="0" h="50357" w="32007">
                    <a:moveTo>
                      <a:pt x="32007" y="41153"/>
                    </a:moveTo>
                    <a:cubicBezTo>
                      <a:pt x="28154" y="45006"/>
                      <a:pt x="25746" y="49341"/>
                      <a:pt x="22375" y="50304"/>
                    </a:cubicBezTo>
                    <a:cubicBezTo>
                      <a:pt x="19967" y="50786"/>
                      <a:pt x="15150" y="47896"/>
                      <a:pt x="13705" y="45488"/>
                    </a:cubicBezTo>
                    <a:cubicBezTo>
                      <a:pt x="8407" y="33929"/>
                      <a:pt x="4072" y="21888"/>
                      <a:pt x="219" y="9847"/>
                    </a:cubicBezTo>
                    <a:cubicBezTo>
                      <a:pt x="-744" y="7439"/>
                      <a:pt x="1664" y="2140"/>
                      <a:pt x="3591" y="696"/>
                    </a:cubicBezTo>
                    <a:cubicBezTo>
                      <a:pt x="5517" y="-749"/>
                      <a:pt x="11779" y="214"/>
                      <a:pt x="12742" y="2140"/>
                    </a:cubicBezTo>
                    <a:cubicBezTo>
                      <a:pt x="19967" y="14181"/>
                      <a:pt x="25746" y="27186"/>
                      <a:pt x="32007" y="41153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19" name="Google Shape;919;p4"/>
              <p:cNvSpPr/>
              <p:nvPr/>
            </p:nvSpPr>
            <p:spPr>
              <a:xfrm>
                <a:off x="3353969" y="3310278"/>
                <a:ext cx="17066" cy="56832"/>
              </a:xfrm>
              <a:custGeom>
                <a:rect b="b" l="l" r="r" t="t"/>
                <a:pathLst>
                  <a:path extrusionOk="0" h="56832" w="17066">
                    <a:moveTo>
                      <a:pt x="12554" y="56833"/>
                    </a:moveTo>
                    <a:cubicBezTo>
                      <a:pt x="-1414" y="40939"/>
                      <a:pt x="-3822" y="16375"/>
                      <a:pt x="5811" y="0"/>
                    </a:cubicBezTo>
                    <a:cubicBezTo>
                      <a:pt x="17370" y="10114"/>
                      <a:pt x="20742" y="37086"/>
                      <a:pt x="12554" y="56833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0" name="Google Shape;920;p4"/>
              <p:cNvSpPr/>
              <p:nvPr/>
            </p:nvSpPr>
            <p:spPr>
              <a:xfrm>
                <a:off x="3976537" y="3575659"/>
                <a:ext cx="28757" cy="55694"/>
              </a:xfrm>
              <a:custGeom>
                <a:rect b="b" l="l" r="r" t="t"/>
                <a:pathLst>
                  <a:path extrusionOk="0" h="55694" w="28757">
                    <a:moveTo>
                      <a:pt x="19483" y="0"/>
                    </a:moveTo>
                    <a:cubicBezTo>
                      <a:pt x="24781" y="6743"/>
                      <a:pt x="29597" y="10114"/>
                      <a:pt x="28634" y="12041"/>
                    </a:cubicBezTo>
                    <a:cubicBezTo>
                      <a:pt x="24299" y="26008"/>
                      <a:pt x="19001" y="39494"/>
                      <a:pt x="13221" y="52980"/>
                    </a:cubicBezTo>
                    <a:cubicBezTo>
                      <a:pt x="12258" y="54907"/>
                      <a:pt x="6479" y="56351"/>
                      <a:pt x="4071" y="55388"/>
                    </a:cubicBezTo>
                    <a:cubicBezTo>
                      <a:pt x="1662" y="54425"/>
                      <a:pt x="-746" y="49127"/>
                      <a:pt x="218" y="46719"/>
                    </a:cubicBezTo>
                    <a:cubicBezTo>
                      <a:pt x="5515" y="32270"/>
                      <a:pt x="11777" y="18302"/>
                      <a:pt x="19483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1" name="Google Shape;921;p4"/>
              <p:cNvSpPr/>
              <p:nvPr/>
            </p:nvSpPr>
            <p:spPr>
              <a:xfrm>
                <a:off x="3915587" y="3645785"/>
                <a:ext cx="47451" cy="33425"/>
              </a:xfrm>
              <a:custGeom>
                <a:rect b="b" l="l" r="r" t="t"/>
                <a:pathLst>
                  <a:path extrusionOk="0" h="33425" w="47451">
                    <a:moveTo>
                      <a:pt x="0" y="33425"/>
                    </a:moveTo>
                    <a:cubicBezTo>
                      <a:pt x="482" y="27164"/>
                      <a:pt x="-482" y="22348"/>
                      <a:pt x="963" y="21385"/>
                    </a:cubicBezTo>
                    <a:cubicBezTo>
                      <a:pt x="13486" y="14160"/>
                      <a:pt x="26490" y="6936"/>
                      <a:pt x="39976" y="193"/>
                    </a:cubicBezTo>
                    <a:cubicBezTo>
                      <a:pt x="41420" y="-771"/>
                      <a:pt x="46719" y="2119"/>
                      <a:pt x="47200" y="3564"/>
                    </a:cubicBezTo>
                    <a:cubicBezTo>
                      <a:pt x="47682" y="7417"/>
                      <a:pt x="47682" y="13197"/>
                      <a:pt x="45274" y="15123"/>
                    </a:cubicBezTo>
                    <a:cubicBezTo>
                      <a:pt x="33233" y="25719"/>
                      <a:pt x="19265" y="31981"/>
                      <a:pt x="0" y="33425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2" name="Google Shape;922;p4"/>
              <p:cNvSpPr/>
              <p:nvPr/>
            </p:nvSpPr>
            <p:spPr>
              <a:xfrm>
                <a:off x="3839655" y="3652720"/>
                <a:ext cx="49922" cy="28463"/>
              </a:xfrm>
              <a:custGeom>
                <a:rect b="b" l="l" r="r" t="t"/>
                <a:pathLst>
                  <a:path extrusionOk="0" h="28463" w="49922">
                    <a:moveTo>
                      <a:pt x="315" y="0"/>
                    </a:moveTo>
                    <a:cubicBezTo>
                      <a:pt x="17172" y="5298"/>
                      <a:pt x="31621" y="9151"/>
                      <a:pt x="46070" y="14449"/>
                    </a:cubicBezTo>
                    <a:cubicBezTo>
                      <a:pt x="48478" y="15412"/>
                      <a:pt x="49923" y="20229"/>
                      <a:pt x="49923" y="23600"/>
                    </a:cubicBezTo>
                    <a:cubicBezTo>
                      <a:pt x="49923" y="25527"/>
                      <a:pt x="46070" y="28898"/>
                      <a:pt x="44143" y="28417"/>
                    </a:cubicBezTo>
                    <a:cubicBezTo>
                      <a:pt x="27768" y="27453"/>
                      <a:pt x="12355" y="24082"/>
                      <a:pt x="796" y="11078"/>
                    </a:cubicBezTo>
                    <a:cubicBezTo>
                      <a:pt x="-649" y="10114"/>
                      <a:pt x="315" y="7225"/>
                      <a:pt x="315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3" name="Google Shape;923;p4"/>
              <p:cNvSpPr/>
              <p:nvPr/>
            </p:nvSpPr>
            <p:spPr>
              <a:xfrm>
                <a:off x="3355404" y="3223102"/>
                <a:ext cx="19825" cy="57314"/>
              </a:xfrm>
              <a:custGeom>
                <a:rect b="b" l="l" r="r" t="t"/>
                <a:pathLst>
                  <a:path extrusionOk="0" h="57314" w="19825">
                    <a:moveTo>
                      <a:pt x="6784" y="57315"/>
                    </a:moveTo>
                    <a:cubicBezTo>
                      <a:pt x="3413" y="52017"/>
                      <a:pt x="-441" y="49127"/>
                      <a:pt x="41" y="46237"/>
                    </a:cubicBezTo>
                    <a:cubicBezTo>
                      <a:pt x="1004" y="32751"/>
                      <a:pt x="2931" y="19747"/>
                      <a:pt x="5821" y="6261"/>
                    </a:cubicBezTo>
                    <a:cubicBezTo>
                      <a:pt x="6302" y="3853"/>
                      <a:pt x="10637" y="0"/>
                      <a:pt x="13527" y="0"/>
                    </a:cubicBezTo>
                    <a:cubicBezTo>
                      <a:pt x="15935" y="0"/>
                      <a:pt x="20270" y="5298"/>
                      <a:pt x="19788" y="6743"/>
                    </a:cubicBezTo>
                    <a:cubicBezTo>
                      <a:pt x="14490" y="22637"/>
                      <a:pt x="20751" y="40457"/>
                      <a:pt x="6784" y="57315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4" name="Google Shape;924;p4"/>
              <p:cNvSpPr/>
              <p:nvPr/>
            </p:nvSpPr>
            <p:spPr>
              <a:xfrm>
                <a:off x="3520164" y="3605038"/>
                <a:ext cx="53105" cy="33842"/>
              </a:xfrm>
              <a:custGeom>
                <a:rect b="b" l="l" r="r" t="t"/>
                <a:pathLst>
                  <a:path extrusionOk="0" h="33842" w="53105">
                    <a:moveTo>
                      <a:pt x="2890" y="0"/>
                    </a:moveTo>
                    <a:cubicBezTo>
                      <a:pt x="19747" y="7706"/>
                      <a:pt x="35641" y="14449"/>
                      <a:pt x="51053" y="22155"/>
                    </a:cubicBezTo>
                    <a:cubicBezTo>
                      <a:pt x="52498" y="22637"/>
                      <a:pt x="53462" y="26490"/>
                      <a:pt x="52980" y="27935"/>
                    </a:cubicBezTo>
                    <a:cubicBezTo>
                      <a:pt x="52017" y="30343"/>
                      <a:pt x="49608" y="33233"/>
                      <a:pt x="47200" y="33714"/>
                    </a:cubicBezTo>
                    <a:cubicBezTo>
                      <a:pt x="38531" y="35641"/>
                      <a:pt x="4335" y="15412"/>
                      <a:pt x="0" y="6261"/>
                    </a:cubicBezTo>
                    <a:cubicBezTo>
                      <a:pt x="482" y="5780"/>
                      <a:pt x="963" y="4816"/>
                      <a:pt x="2890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5" name="Google Shape;925;p4"/>
              <p:cNvSpPr/>
              <p:nvPr/>
            </p:nvSpPr>
            <p:spPr>
              <a:xfrm>
                <a:off x="3462850" y="3001383"/>
                <a:ext cx="51053" cy="40312"/>
              </a:xfrm>
              <a:custGeom>
                <a:rect b="b" l="l" r="r" t="t"/>
                <a:pathLst>
                  <a:path extrusionOk="0" h="40312" w="51053">
                    <a:moveTo>
                      <a:pt x="51053" y="6428"/>
                    </a:moveTo>
                    <a:cubicBezTo>
                      <a:pt x="36123" y="18468"/>
                      <a:pt x="22637" y="29546"/>
                      <a:pt x="8669" y="40142"/>
                    </a:cubicBezTo>
                    <a:cubicBezTo>
                      <a:pt x="7706" y="41105"/>
                      <a:pt x="3853" y="37734"/>
                      <a:pt x="0" y="36289"/>
                    </a:cubicBezTo>
                    <a:cubicBezTo>
                      <a:pt x="10596" y="18950"/>
                      <a:pt x="25045" y="8354"/>
                      <a:pt x="41420" y="166"/>
                    </a:cubicBezTo>
                    <a:cubicBezTo>
                      <a:pt x="42384" y="-797"/>
                      <a:pt x="45755" y="2574"/>
                      <a:pt x="51053" y="6428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6" name="Google Shape;926;p4"/>
              <p:cNvSpPr/>
              <p:nvPr/>
            </p:nvSpPr>
            <p:spPr>
              <a:xfrm>
                <a:off x="3410305" y="3062717"/>
                <a:ext cx="41466" cy="47200"/>
              </a:xfrm>
              <a:custGeom>
                <a:rect b="b" l="l" r="r" t="t"/>
                <a:pathLst>
                  <a:path extrusionOk="0" h="47200" w="41466">
                    <a:moveTo>
                      <a:pt x="41467" y="0"/>
                    </a:moveTo>
                    <a:cubicBezTo>
                      <a:pt x="29426" y="18302"/>
                      <a:pt x="20275" y="31788"/>
                      <a:pt x="11124" y="44310"/>
                    </a:cubicBezTo>
                    <a:cubicBezTo>
                      <a:pt x="9679" y="46237"/>
                      <a:pt x="4863" y="46237"/>
                      <a:pt x="1491" y="47200"/>
                    </a:cubicBezTo>
                    <a:cubicBezTo>
                      <a:pt x="1010" y="43829"/>
                      <a:pt x="-917" y="39494"/>
                      <a:pt x="528" y="37567"/>
                    </a:cubicBezTo>
                    <a:cubicBezTo>
                      <a:pt x="7753" y="25527"/>
                      <a:pt x="15940" y="13967"/>
                      <a:pt x="24610" y="2890"/>
                    </a:cubicBezTo>
                    <a:cubicBezTo>
                      <a:pt x="26055" y="482"/>
                      <a:pt x="32316" y="1445"/>
                      <a:pt x="41467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7" name="Google Shape;927;p4"/>
              <p:cNvSpPr/>
              <p:nvPr/>
            </p:nvSpPr>
            <p:spPr>
              <a:xfrm>
                <a:off x="3366041" y="3396490"/>
                <a:ext cx="24526" cy="57796"/>
              </a:xfrm>
              <a:custGeom>
                <a:rect b="b" l="l" r="r" t="t"/>
                <a:pathLst>
                  <a:path extrusionOk="0" h="57796" w="24526">
                    <a:moveTo>
                      <a:pt x="0" y="0"/>
                    </a:moveTo>
                    <a:cubicBezTo>
                      <a:pt x="19747" y="9633"/>
                      <a:pt x="29861" y="40457"/>
                      <a:pt x="21674" y="57796"/>
                    </a:cubicBezTo>
                    <a:cubicBezTo>
                      <a:pt x="7706" y="40939"/>
                      <a:pt x="4816" y="22637"/>
                      <a:pt x="0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8" name="Google Shape;928;p4"/>
              <p:cNvSpPr/>
              <p:nvPr/>
            </p:nvSpPr>
            <p:spPr>
              <a:xfrm>
                <a:off x="3375473" y="3137852"/>
                <a:ext cx="21945" cy="54424"/>
              </a:xfrm>
              <a:custGeom>
                <a:rect b="b" l="l" r="r" t="t"/>
                <a:pathLst>
                  <a:path extrusionOk="0" h="54424" w="21945">
                    <a:moveTo>
                      <a:pt x="3091" y="54425"/>
                    </a:moveTo>
                    <a:cubicBezTo>
                      <a:pt x="-4616" y="39494"/>
                      <a:pt x="2609" y="16857"/>
                      <a:pt x="18985" y="0"/>
                    </a:cubicBezTo>
                    <a:cubicBezTo>
                      <a:pt x="26209" y="11078"/>
                      <a:pt x="19948" y="33233"/>
                      <a:pt x="3091" y="54425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29" name="Google Shape;929;p4"/>
              <p:cNvSpPr/>
              <p:nvPr/>
            </p:nvSpPr>
            <p:spPr>
              <a:xfrm>
                <a:off x="3453176" y="3549169"/>
                <a:ext cx="45314" cy="42912"/>
              </a:xfrm>
              <a:custGeom>
                <a:rect b="b" l="l" r="r" t="t"/>
                <a:pathLst>
                  <a:path extrusionOk="0" h="42912" w="45314">
                    <a:moveTo>
                      <a:pt x="41943" y="42866"/>
                    </a:moveTo>
                    <a:cubicBezTo>
                      <a:pt x="25568" y="43829"/>
                      <a:pt x="17861" y="29861"/>
                      <a:pt x="7747" y="20710"/>
                    </a:cubicBezTo>
                    <a:cubicBezTo>
                      <a:pt x="2449" y="16376"/>
                      <a:pt x="-4775" y="11078"/>
                      <a:pt x="4376" y="0"/>
                    </a:cubicBezTo>
                    <a:cubicBezTo>
                      <a:pt x="18343" y="12522"/>
                      <a:pt x="31829" y="25045"/>
                      <a:pt x="45315" y="37086"/>
                    </a:cubicBezTo>
                    <a:cubicBezTo>
                      <a:pt x="43870" y="39012"/>
                      <a:pt x="42906" y="40939"/>
                      <a:pt x="41943" y="42866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0" name="Google Shape;930;p4"/>
              <p:cNvSpPr/>
              <p:nvPr/>
            </p:nvSpPr>
            <p:spPr>
              <a:xfrm>
                <a:off x="3398792" y="3480241"/>
                <a:ext cx="33414" cy="50144"/>
              </a:xfrm>
              <a:custGeom>
                <a:rect b="b" l="l" r="r" t="t"/>
                <a:pathLst>
                  <a:path extrusionOk="0" h="50144" w="33414">
                    <a:moveTo>
                      <a:pt x="30825" y="50144"/>
                    </a:moveTo>
                    <a:cubicBezTo>
                      <a:pt x="15894" y="37140"/>
                      <a:pt x="8188" y="20283"/>
                      <a:pt x="0" y="4389"/>
                    </a:cubicBezTo>
                    <a:cubicBezTo>
                      <a:pt x="8670" y="-3799"/>
                      <a:pt x="12041" y="1018"/>
                      <a:pt x="15412" y="6315"/>
                    </a:cubicBezTo>
                    <a:cubicBezTo>
                      <a:pt x="33233" y="30397"/>
                      <a:pt x="36604" y="39067"/>
                      <a:pt x="30825" y="50144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1" name="Google Shape;931;p4"/>
              <p:cNvSpPr/>
              <p:nvPr/>
            </p:nvSpPr>
            <p:spPr>
              <a:xfrm>
                <a:off x="3613083" y="3316365"/>
                <a:ext cx="32306" cy="53153"/>
              </a:xfrm>
              <a:custGeom>
                <a:rect b="b" l="l" r="r" t="t"/>
                <a:pathLst>
                  <a:path extrusionOk="0" h="53153" w="32306">
                    <a:moveTo>
                      <a:pt x="32307" y="5472"/>
                    </a:moveTo>
                    <a:cubicBezTo>
                      <a:pt x="31343" y="7880"/>
                      <a:pt x="31343" y="9806"/>
                      <a:pt x="30862" y="10770"/>
                    </a:cubicBezTo>
                    <a:cubicBezTo>
                      <a:pt x="26045" y="23292"/>
                      <a:pt x="21229" y="35815"/>
                      <a:pt x="15450" y="47855"/>
                    </a:cubicBezTo>
                    <a:cubicBezTo>
                      <a:pt x="14005" y="50745"/>
                      <a:pt x="8707" y="53154"/>
                      <a:pt x="5335" y="53154"/>
                    </a:cubicBezTo>
                    <a:cubicBezTo>
                      <a:pt x="3890" y="53154"/>
                      <a:pt x="-445" y="46892"/>
                      <a:pt x="37" y="44966"/>
                    </a:cubicBezTo>
                    <a:cubicBezTo>
                      <a:pt x="5335" y="30517"/>
                      <a:pt x="11596" y="16068"/>
                      <a:pt x="17858" y="2100"/>
                    </a:cubicBezTo>
                    <a:cubicBezTo>
                      <a:pt x="18821" y="174"/>
                      <a:pt x="24601" y="-308"/>
                      <a:pt x="27490" y="174"/>
                    </a:cubicBezTo>
                    <a:cubicBezTo>
                      <a:pt x="29417" y="174"/>
                      <a:pt x="30862" y="4027"/>
                      <a:pt x="32307" y="5472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2" name="Google Shape;932;p4"/>
              <p:cNvSpPr/>
              <p:nvPr/>
            </p:nvSpPr>
            <p:spPr>
              <a:xfrm>
                <a:off x="3661765" y="3270540"/>
                <a:ext cx="58277" cy="28404"/>
              </a:xfrm>
              <a:custGeom>
                <a:rect b="b" l="l" r="r" t="t"/>
                <a:pathLst>
                  <a:path extrusionOk="0" h="28404" w="58277">
                    <a:moveTo>
                      <a:pt x="58278" y="7469"/>
                    </a:moveTo>
                    <a:cubicBezTo>
                      <a:pt x="52980" y="11803"/>
                      <a:pt x="50572" y="14693"/>
                      <a:pt x="47682" y="15657"/>
                    </a:cubicBezTo>
                    <a:cubicBezTo>
                      <a:pt x="36123" y="19991"/>
                      <a:pt x="24082" y="24326"/>
                      <a:pt x="12041" y="28179"/>
                    </a:cubicBezTo>
                    <a:cubicBezTo>
                      <a:pt x="8669" y="29142"/>
                      <a:pt x="3853" y="26734"/>
                      <a:pt x="0" y="26252"/>
                    </a:cubicBezTo>
                    <a:cubicBezTo>
                      <a:pt x="963" y="22399"/>
                      <a:pt x="1445" y="16138"/>
                      <a:pt x="3372" y="15175"/>
                    </a:cubicBezTo>
                    <a:cubicBezTo>
                      <a:pt x="16857" y="9395"/>
                      <a:pt x="30825" y="4097"/>
                      <a:pt x="44792" y="244"/>
                    </a:cubicBezTo>
                    <a:cubicBezTo>
                      <a:pt x="47682" y="-1201"/>
                      <a:pt x="52498" y="4097"/>
                      <a:pt x="58278" y="7469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3" name="Google Shape;933;p4"/>
              <p:cNvSpPr/>
              <p:nvPr/>
            </p:nvSpPr>
            <p:spPr>
              <a:xfrm>
                <a:off x="3560140" y="3247183"/>
                <a:ext cx="21673" cy="56832"/>
              </a:xfrm>
              <a:custGeom>
                <a:rect b="b" l="l" r="r" t="t"/>
                <a:pathLst>
                  <a:path extrusionOk="0" h="56832" w="21673">
                    <a:moveTo>
                      <a:pt x="21674" y="9151"/>
                    </a:moveTo>
                    <a:cubicBezTo>
                      <a:pt x="19265" y="25045"/>
                      <a:pt x="17821" y="37086"/>
                      <a:pt x="15412" y="48645"/>
                    </a:cubicBezTo>
                    <a:cubicBezTo>
                      <a:pt x="14449" y="52017"/>
                      <a:pt x="10114" y="54425"/>
                      <a:pt x="7225" y="56833"/>
                    </a:cubicBezTo>
                    <a:cubicBezTo>
                      <a:pt x="4816" y="53462"/>
                      <a:pt x="0" y="50090"/>
                      <a:pt x="0" y="47200"/>
                    </a:cubicBezTo>
                    <a:cubicBezTo>
                      <a:pt x="963" y="34678"/>
                      <a:pt x="2890" y="22155"/>
                      <a:pt x="5780" y="9633"/>
                    </a:cubicBezTo>
                    <a:cubicBezTo>
                      <a:pt x="6743" y="5780"/>
                      <a:pt x="12523" y="3372"/>
                      <a:pt x="15894" y="0"/>
                    </a:cubicBezTo>
                    <a:cubicBezTo>
                      <a:pt x="18302" y="4335"/>
                      <a:pt x="20710" y="8188"/>
                      <a:pt x="21674" y="9151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4" name="Google Shape;934;p4"/>
              <p:cNvSpPr/>
              <p:nvPr/>
            </p:nvSpPr>
            <p:spPr>
              <a:xfrm>
                <a:off x="3745088" y="3261632"/>
                <a:ext cx="34888" cy="39012"/>
              </a:xfrm>
              <a:custGeom>
                <a:rect b="b" l="l" r="r" t="t"/>
                <a:pathLst>
                  <a:path extrusionOk="0" h="39012" w="34888">
                    <a:moveTo>
                      <a:pt x="27453" y="39013"/>
                    </a:moveTo>
                    <a:cubicBezTo>
                      <a:pt x="17339" y="31306"/>
                      <a:pt x="2890" y="33233"/>
                      <a:pt x="0" y="18302"/>
                    </a:cubicBezTo>
                    <a:cubicBezTo>
                      <a:pt x="8188" y="12041"/>
                      <a:pt x="16376" y="6261"/>
                      <a:pt x="24082" y="0"/>
                    </a:cubicBezTo>
                    <a:cubicBezTo>
                      <a:pt x="37086" y="12041"/>
                      <a:pt x="38531" y="22155"/>
                      <a:pt x="27453" y="39013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5" name="Google Shape;935;p4"/>
              <p:cNvSpPr/>
              <p:nvPr/>
            </p:nvSpPr>
            <p:spPr>
              <a:xfrm>
                <a:off x="3648761" y="3156155"/>
                <a:ext cx="56397" cy="21673"/>
              </a:xfrm>
              <a:custGeom>
                <a:rect b="b" l="l" r="r" t="t"/>
                <a:pathLst>
                  <a:path extrusionOk="0" h="21673" w="56397">
                    <a:moveTo>
                      <a:pt x="25045" y="0"/>
                    </a:moveTo>
                    <a:cubicBezTo>
                      <a:pt x="31306" y="1445"/>
                      <a:pt x="41421" y="3853"/>
                      <a:pt x="51053" y="7225"/>
                    </a:cubicBezTo>
                    <a:cubicBezTo>
                      <a:pt x="53462" y="8188"/>
                      <a:pt x="56833" y="14449"/>
                      <a:pt x="56351" y="15412"/>
                    </a:cubicBezTo>
                    <a:cubicBezTo>
                      <a:pt x="53943" y="18302"/>
                      <a:pt x="49608" y="21674"/>
                      <a:pt x="46237" y="21674"/>
                    </a:cubicBezTo>
                    <a:cubicBezTo>
                      <a:pt x="35159" y="21192"/>
                      <a:pt x="24082" y="19747"/>
                      <a:pt x="13004" y="17820"/>
                    </a:cubicBezTo>
                    <a:cubicBezTo>
                      <a:pt x="8670" y="16857"/>
                      <a:pt x="4335" y="13967"/>
                      <a:pt x="0" y="12041"/>
                    </a:cubicBezTo>
                    <a:cubicBezTo>
                      <a:pt x="3853" y="8188"/>
                      <a:pt x="7706" y="4335"/>
                      <a:pt x="12041" y="1445"/>
                    </a:cubicBezTo>
                    <a:cubicBezTo>
                      <a:pt x="13968" y="0"/>
                      <a:pt x="17339" y="482"/>
                      <a:pt x="25045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6" name="Google Shape;936;p4"/>
              <p:cNvSpPr/>
              <p:nvPr/>
            </p:nvSpPr>
            <p:spPr>
              <a:xfrm>
                <a:off x="3563465" y="3332214"/>
                <a:ext cx="29907" cy="52840"/>
              </a:xfrm>
              <a:custGeom>
                <a:rect b="b" l="l" r="r" t="t"/>
                <a:pathLst>
                  <a:path extrusionOk="0" h="52840" w="29907">
                    <a:moveTo>
                      <a:pt x="29908" y="46938"/>
                    </a:moveTo>
                    <a:cubicBezTo>
                      <a:pt x="28463" y="48864"/>
                      <a:pt x="27018" y="52718"/>
                      <a:pt x="25091" y="52718"/>
                    </a:cubicBezTo>
                    <a:cubicBezTo>
                      <a:pt x="22202" y="53199"/>
                      <a:pt x="16422" y="52236"/>
                      <a:pt x="15459" y="50309"/>
                    </a:cubicBezTo>
                    <a:cubicBezTo>
                      <a:pt x="9679" y="36823"/>
                      <a:pt x="4381" y="22374"/>
                      <a:pt x="46" y="8407"/>
                    </a:cubicBezTo>
                    <a:cubicBezTo>
                      <a:pt x="-435" y="6481"/>
                      <a:pt x="2936" y="1183"/>
                      <a:pt x="5344" y="219"/>
                    </a:cubicBezTo>
                    <a:cubicBezTo>
                      <a:pt x="7753" y="-744"/>
                      <a:pt x="13532" y="1664"/>
                      <a:pt x="14495" y="3591"/>
                    </a:cubicBezTo>
                    <a:cubicBezTo>
                      <a:pt x="20275" y="17558"/>
                      <a:pt x="24610" y="31526"/>
                      <a:pt x="29908" y="46938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7" name="Google Shape;937;p4"/>
              <p:cNvSpPr/>
              <p:nvPr/>
            </p:nvSpPr>
            <p:spPr>
              <a:xfrm>
                <a:off x="3725910" y="3185053"/>
                <a:ext cx="36967" cy="51053"/>
              </a:xfrm>
              <a:custGeom>
                <a:rect b="b" l="l" r="r" t="t"/>
                <a:pathLst>
                  <a:path extrusionOk="0" h="51053" w="36967">
                    <a:moveTo>
                      <a:pt x="3284" y="0"/>
                    </a:moveTo>
                    <a:cubicBezTo>
                      <a:pt x="8582" y="2890"/>
                      <a:pt x="11953" y="3853"/>
                      <a:pt x="13880" y="5779"/>
                    </a:cubicBezTo>
                    <a:cubicBezTo>
                      <a:pt x="22067" y="16375"/>
                      <a:pt x="29774" y="27453"/>
                      <a:pt x="36516" y="39012"/>
                    </a:cubicBezTo>
                    <a:cubicBezTo>
                      <a:pt x="37961" y="41902"/>
                      <a:pt x="35553" y="46718"/>
                      <a:pt x="34590" y="51053"/>
                    </a:cubicBezTo>
                    <a:cubicBezTo>
                      <a:pt x="30737" y="50090"/>
                      <a:pt x="24957" y="50090"/>
                      <a:pt x="23031" y="47682"/>
                    </a:cubicBezTo>
                    <a:cubicBezTo>
                      <a:pt x="14843" y="37086"/>
                      <a:pt x="7137" y="26008"/>
                      <a:pt x="394" y="14449"/>
                    </a:cubicBezTo>
                    <a:cubicBezTo>
                      <a:pt x="-1051" y="11078"/>
                      <a:pt x="1839" y="5779"/>
                      <a:pt x="3284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8" name="Google Shape;938;p4"/>
              <p:cNvSpPr/>
              <p:nvPr/>
            </p:nvSpPr>
            <p:spPr>
              <a:xfrm>
                <a:off x="3584735" y="3179084"/>
                <a:ext cx="41389" cy="44499"/>
              </a:xfrm>
              <a:custGeom>
                <a:rect b="b" l="l" r="r" t="t"/>
                <a:pathLst>
                  <a:path extrusionOk="0" h="44499" w="41389">
                    <a:moveTo>
                      <a:pt x="41390" y="5969"/>
                    </a:moveTo>
                    <a:cubicBezTo>
                      <a:pt x="39945" y="8377"/>
                      <a:pt x="38981" y="11267"/>
                      <a:pt x="37055" y="13675"/>
                    </a:cubicBezTo>
                    <a:cubicBezTo>
                      <a:pt x="29349" y="22826"/>
                      <a:pt x="22124" y="31977"/>
                      <a:pt x="13936" y="40646"/>
                    </a:cubicBezTo>
                    <a:cubicBezTo>
                      <a:pt x="11528" y="43055"/>
                      <a:pt x="6230" y="43055"/>
                      <a:pt x="2377" y="44500"/>
                    </a:cubicBezTo>
                    <a:cubicBezTo>
                      <a:pt x="1414" y="40646"/>
                      <a:pt x="-994" y="35349"/>
                      <a:pt x="451" y="32940"/>
                    </a:cubicBezTo>
                    <a:cubicBezTo>
                      <a:pt x="9120" y="21863"/>
                      <a:pt x="18271" y="11267"/>
                      <a:pt x="27904" y="1153"/>
                    </a:cubicBezTo>
                    <a:cubicBezTo>
                      <a:pt x="29830" y="-774"/>
                      <a:pt x="34647" y="189"/>
                      <a:pt x="38018" y="671"/>
                    </a:cubicBezTo>
                    <a:cubicBezTo>
                      <a:pt x="38981" y="189"/>
                      <a:pt x="39945" y="3561"/>
                      <a:pt x="41390" y="5969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39" name="Google Shape;939;p4"/>
              <p:cNvSpPr/>
              <p:nvPr/>
            </p:nvSpPr>
            <p:spPr>
              <a:xfrm>
                <a:off x="3600597" y="3396009"/>
                <a:ext cx="32721" cy="37567"/>
              </a:xfrm>
              <a:custGeom>
                <a:rect b="b" l="l" r="r" t="t"/>
                <a:pathLst>
                  <a:path extrusionOk="0" h="37567" w="32721">
                    <a:moveTo>
                      <a:pt x="0" y="14449"/>
                    </a:moveTo>
                    <a:cubicBezTo>
                      <a:pt x="7706" y="9633"/>
                      <a:pt x="13968" y="5298"/>
                      <a:pt x="21674" y="0"/>
                    </a:cubicBezTo>
                    <a:cubicBezTo>
                      <a:pt x="29380" y="13004"/>
                      <a:pt x="36604" y="23600"/>
                      <a:pt x="30343" y="37567"/>
                    </a:cubicBezTo>
                    <a:cubicBezTo>
                      <a:pt x="13004" y="33714"/>
                      <a:pt x="12523" y="33233"/>
                      <a:pt x="0" y="14449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40" name="Google Shape;940;p4"/>
            <p:cNvGrpSpPr/>
            <p:nvPr/>
          </p:nvGrpSpPr>
          <p:grpSpPr>
            <a:xfrm>
              <a:off x="1728887" y="2947607"/>
              <a:ext cx="633908" cy="717635"/>
              <a:chOff x="1728887" y="2947607"/>
              <a:chExt cx="633908" cy="717635"/>
            </a:xfrm>
          </p:grpSpPr>
          <p:sp>
            <p:nvSpPr>
              <p:cNvPr id="941" name="Google Shape;941;p4"/>
              <p:cNvSpPr/>
              <p:nvPr/>
            </p:nvSpPr>
            <p:spPr>
              <a:xfrm>
                <a:off x="1928147" y="2998478"/>
                <a:ext cx="383644" cy="615377"/>
              </a:xfrm>
              <a:custGeom>
                <a:rect b="b" l="l" r="r" t="t"/>
                <a:pathLst>
                  <a:path extrusionOk="0" h="615377" w="383644">
                    <a:moveTo>
                      <a:pt x="80647" y="4517"/>
                    </a:moveTo>
                    <a:cubicBezTo>
                      <a:pt x="106655" y="-1263"/>
                      <a:pt x="132182" y="-2226"/>
                      <a:pt x="157709" y="5962"/>
                    </a:cubicBezTo>
                    <a:cubicBezTo>
                      <a:pt x="173121" y="10778"/>
                      <a:pt x="189978" y="11741"/>
                      <a:pt x="204909" y="17521"/>
                    </a:cubicBezTo>
                    <a:cubicBezTo>
                      <a:pt x="258852" y="39195"/>
                      <a:pt x="299791" y="76762"/>
                      <a:pt x="331097" y="124925"/>
                    </a:cubicBezTo>
                    <a:cubicBezTo>
                      <a:pt x="408640" y="244853"/>
                      <a:pt x="399489" y="412462"/>
                      <a:pt x="309424" y="519866"/>
                    </a:cubicBezTo>
                    <a:cubicBezTo>
                      <a:pt x="264632" y="572846"/>
                      <a:pt x="207799" y="608006"/>
                      <a:pt x="137962" y="614267"/>
                    </a:cubicBezTo>
                    <a:cubicBezTo>
                      <a:pt x="88835" y="618601"/>
                      <a:pt x="41153" y="610895"/>
                      <a:pt x="214" y="579589"/>
                    </a:cubicBezTo>
                    <a:cubicBezTo>
                      <a:pt x="214" y="542503"/>
                      <a:pt x="-268" y="505417"/>
                      <a:pt x="214" y="468331"/>
                    </a:cubicBezTo>
                    <a:cubicBezTo>
                      <a:pt x="214" y="461107"/>
                      <a:pt x="2622" y="453401"/>
                      <a:pt x="4067" y="445695"/>
                    </a:cubicBezTo>
                    <a:cubicBezTo>
                      <a:pt x="13700" y="447139"/>
                      <a:pt x="19961" y="448103"/>
                      <a:pt x="26704" y="449066"/>
                    </a:cubicBezTo>
                    <a:cubicBezTo>
                      <a:pt x="29594" y="451474"/>
                      <a:pt x="32965" y="453401"/>
                      <a:pt x="35855" y="455809"/>
                    </a:cubicBezTo>
                    <a:cubicBezTo>
                      <a:pt x="92206" y="501083"/>
                      <a:pt x="159154" y="496748"/>
                      <a:pt x="210207" y="445695"/>
                    </a:cubicBezTo>
                    <a:cubicBezTo>
                      <a:pt x="280044" y="374894"/>
                      <a:pt x="281007" y="240518"/>
                      <a:pt x="211170" y="168754"/>
                    </a:cubicBezTo>
                    <a:cubicBezTo>
                      <a:pt x="194795" y="151897"/>
                      <a:pt x="176011" y="139856"/>
                      <a:pt x="152411" y="132632"/>
                    </a:cubicBezTo>
                    <a:cubicBezTo>
                      <a:pt x="129774" y="125889"/>
                      <a:pt x="108100" y="128779"/>
                      <a:pt x="85945" y="129260"/>
                    </a:cubicBezTo>
                    <a:cubicBezTo>
                      <a:pt x="84500" y="116738"/>
                      <a:pt x="82092" y="104697"/>
                      <a:pt x="81610" y="92174"/>
                    </a:cubicBezTo>
                    <a:cubicBezTo>
                      <a:pt x="80165" y="63758"/>
                      <a:pt x="80647" y="33897"/>
                      <a:pt x="80647" y="4517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2" name="Google Shape;942;p4"/>
              <p:cNvSpPr/>
              <p:nvPr/>
            </p:nvSpPr>
            <p:spPr>
              <a:xfrm>
                <a:off x="1779125" y="3002995"/>
                <a:ext cx="234003" cy="576035"/>
              </a:xfrm>
              <a:custGeom>
                <a:rect b="b" l="l" r="r" t="t"/>
                <a:pathLst>
                  <a:path extrusionOk="0" h="576035" w="234003">
                    <a:moveTo>
                      <a:pt x="229669" y="0"/>
                    </a:moveTo>
                    <a:cubicBezTo>
                      <a:pt x="229669" y="29861"/>
                      <a:pt x="229187" y="59241"/>
                      <a:pt x="229669" y="89102"/>
                    </a:cubicBezTo>
                    <a:cubicBezTo>
                      <a:pt x="230150" y="101625"/>
                      <a:pt x="232558" y="113666"/>
                      <a:pt x="234003" y="126188"/>
                    </a:cubicBezTo>
                    <a:cubicBezTo>
                      <a:pt x="213775" y="135821"/>
                      <a:pt x="193546" y="144490"/>
                      <a:pt x="177170" y="160866"/>
                    </a:cubicBezTo>
                    <a:cubicBezTo>
                      <a:pt x="127562" y="211438"/>
                      <a:pt x="114076" y="272605"/>
                      <a:pt x="123709" y="340516"/>
                    </a:cubicBezTo>
                    <a:cubicBezTo>
                      <a:pt x="129489" y="380973"/>
                      <a:pt x="148272" y="415169"/>
                      <a:pt x="174762" y="445512"/>
                    </a:cubicBezTo>
                    <a:cubicBezTo>
                      <a:pt x="168501" y="444549"/>
                      <a:pt x="161758" y="443586"/>
                      <a:pt x="152125" y="442141"/>
                    </a:cubicBezTo>
                    <a:cubicBezTo>
                      <a:pt x="150680" y="449847"/>
                      <a:pt x="148272" y="457072"/>
                      <a:pt x="148272" y="464778"/>
                    </a:cubicBezTo>
                    <a:cubicBezTo>
                      <a:pt x="147791" y="501864"/>
                      <a:pt x="148272" y="538950"/>
                      <a:pt x="148272" y="576035"/>
                    </a:cubicBezTo>
                    <a:cubicBezTo>
                      <a:pt x="108778" y="556770"/>
                      <a:pt x="79880" y="525464"/>
                      <a:pt x="55798" y="489823"/>
                    </a:cubicBezTo>
                    <a:cubicBezTo>
                      <a:pt x="13896" y="426729"/>
                      <a:pt x="-4406" y="356410"/>
                      <a:pt x="892" y="280793"/>
                    </a:cubicBezTo>
                    <a:cubicBezTo>
                      <a:pt x="6190" y="205658"/>
                      <a:pt x="32198" y="137748"/>
                      <a:pt x="83733" y="81396"/>
                    </a:cubicBezTo>
                    <a:cubicBezTo>
                      <a:pt x="117929" y="44310"/>
                      <a:pt x="158868" y="15412"/>
                      <a:pt x="209440" y="2890"/>
                    </a:cubicBezTo>
                    <a:cubicBezTo>
                      <a:pt x="216183" y="1445"/>
                      <a:pt x="222926" y="963"/>
                      <a:pt x="229669" y="0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3" name="Google Shape;943;p4"/>
              <p:cNvSpPr/>
              <p:nvPr/>
            </p:nvSpPr>
            <p:spPr>
              <a:xfrm>
                <a:off x="2082451" y="3635822"/>
                <a:ext cx="56384" cy="26531"/>
              </a:xfrm>
              <a:custGeom>
                <a:rect b="b" l="l" r="r" t="t"/>
                <a:pathLst>
                  <a:path extrusionOk="0" h="26531" w="56384">
                    <a:moveTo>
                      <a:pt x="8703" y="26531"/>
                    </a:moveTo>
                    <a:cubicBezTo>
                      <a:pt x="5813" y="23642"/>
                      <a:pt x="1478" y="21233"/>
                      <a:pt x="34" y="17380"/>
                    </a:cubicBezTo>
                    <a:cubicBezTo>
                      <a:pt x="-448" y="15454"/>
                      <a:pt x="4368" y="10156"/>
                      <a:pt x="7258" y="9193"/>
                    </a:cubicBezTo>
                    <a:cubicBezTo>
                      <a:pt x="19299" y="5339"/>
                      <a:pt x="31340" y="2450"/>
                      <a:pt x="43862" y="41"/>
                    </a:cubicBezTo>
                    <a:cubicBezTo>
                      <a:pt x="47715" y="-440"/>
                      <a:pt x="52050" y="3413"/>
                      <a:pt x="56385" y="4858"/>
                    </a:cubicBezTo>
                    <a:cubicBezTo>
                      <a:pt x="53977" y="8229"/>
                      <a:pt x="52532" y="14009"/>
                      <a:pt x="49642" y="14972"/>
                    </a:cubicBezTo>
                    <a:cubicBezTo>
                      <a:pt x="36638" y="19788"/>
                      <a:pt x="23634" y="22678"/>
                      <a:pt x="8703" y="26531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4" name="Google Shape;944;p4"/>
              <p:cNvSpPr/>
              <p:nvPr/>
            </p:nvSpPr>
            <p:spPr>
              <a:xfrm>
                <a:off x="2325228" y="3383486"/>
                <a:ext cx="27490" cy="54642"/>
              </a:xfrm>
              <a:custGeom>
                <a:rect b="b" l="l" r="r" t="t"/>
                <a:pathLst>
                  <a:path extrusionOk="0" h="54642" w="27490">
                    <a:moveTo>
                      <a:pt x="0" y="46719"/>
                    </a:moveTo>
                    <a:cubicBezTo>
                      <a:pt x="4335" y="31306"/>
                      <a:pt x="7225" y="18302"/>
                      <a:pt x="12041" y="5780"/>
                    </a:cubicBezTo>
                    <a:cubicBezTo>
                      <a:pt x="13004" y="2890"/>
                      <a:pt x="18302" y="482"/>
                      <a:pt x="22155" y="0"/>
                    </a:cubicBezTo>
                    <a:cubicBezTo>
                      <a:pt x="23600" y="0"/>
                      <a:pt x="27935" y="5780"/>
                      <a:pt x="27453" y="8188"/>
                    </a:cubicBezTo>
                    <a:cubicBezTo>
                      <a:pt x="24082" y="22637"/>
                      <a:pt x="20710" y="36604"/>
                      <a:pt x="15894" y="50572"/>
                    </a:cubicBezTo>
                    <a:cubicBezTo>
                      <a:pt x="14931" y="52980"/>
                      <a:pt x="8188" y="55388"/>
                      <a:pt x="5298" y="54425"/>
                    </a:cubicBezTo>
                    <a:cubicBezTo>
                      <a:pt x="2408" y="53943"/>
                      <a:pt x="963" y="48645"/>
                      <a:pt x="0" y="46719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5" name="Google Shape;945;p4"/>
              <p:cNvSpPr/>
              <p:nvPr/>
            </p:nvSpPr>
            <p:spPr>
              <a:xfrm>
                <a:off x="2309525" y="3129183"/>
                <a:ext cx="31156" cy="58278"/>
              </a:xfrm>
              <a:custGeom>
                <a:rect b="b" l="l" r="r" t="t"/>
                <a:pathLst>
                  <a:path extrusionOk="0" h="58278" w="31156">
                    <a:moveTo>
                      <a:pt x="12332" y="0"/>
                    </a:moveTo>
                    <a:cubicBezTo>
                      <a:pt x="18593" y="16376"/>
                      <a:pt x="25336" y="32270"/>
                      <a:pt x="31115" y="48645"/>
                    </a:cubicBezTo>
                    <a:cubicBezTo>
                      <a:pt x="31597" y="50572"/>
                      <a:pt x="27744" y="54425"/>
                      <a:pt x="24854" y="58278"/>
                    </a:cubicBezTo>
                    <a:cubicBezTo>
                      <a:pt x="8479" y="46237"/>
                      <a:pt x="7034" y="27453"/>
                      <a:pt x="291" y="12041"/>
                    </a:cubicBezTo>
                    <a:cubicBezTo>
                      <a:pt x="-1154" y="9151"/>
                      <a:pt x="3181" y="3853"/>
                      <a:pt x="4626" y="0"/>
                    </a:cubicBezTo>
                    <a:cubicBezTo>
                      <a:pt x="7034" y="0"/>
                      <a:pt x="9442" y="0"/>
                      <a:pt x="12332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6" name="Google Shape;946;p4"/>
              <p:cNvSpPr/>
              <p:nvPr/>
            </p:nvSpPr>
            <p:spPr>
              <a:xfrm>
                <a:off x="2200966" y="3001494"/>
                <a:ext cx="47011" cy="40994"/>
              </a:xfrm>
              <a:custGeom>
                <a:rect b="b" l="l" r="r" t="t"/>
                <a:pathLst>
                  <a:path extrusionOk="0" h="40994" w="47011">
                    <a:moveTo>
                      <a:pt x="38049" y="40995"/>
                    </a:moveTo>
                    <a:cubicBezTo>
                      <a:pt x="36604" y="40513"/>
                      <a:pt x="33714" y="39550"/>
                      <a:pt x="31788" y="37623"/>
                    </a:cubicBezTo>
                    <a:cubicBezTo>
                      <a:pt x="21674" y="29917"/>
                      <a:pt x="11559" y="22693"/>
                      <a:pt x="2408" y="14023"/>
                    </a:cubicBezTo>
                    <a:cubicBezTo>
                      <a:pt x="0" y="11615"/>
                      <a:pt x="963" y="5354"/>
                      <a:pt x="0" y="1019"/>
                    </a:cubicBezTo>
                    <a:cubicBezTo>
                      <a:pt x="3853" y="1019"/>
                      <a:pt x="9151" y="-908"/>
                      <a:pt x="12041" y="537"/>
                    </a:cubicBezTo>
                    <a:cubicBezTo>
                      <a:pt x="23600" y="8725"/>
                      <a:pt x="34678" y="17876"/>
                      <a:pt x="44792" y="27509"/>
                    </a:cubicBezTo>
                    <a:cubicBezTo>
                      <a:pt x="49608" y="32325"/>
                      <a:pt x="46237" y="40513"/>
                      <a:pt x="38049" y="40995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7" name="Google Shape;947;p4"/>
              <p:cNvSpPr/>
              <p:nvPr/>
            </p:nvSpPr>
            <p:spPr>
              <a:xfrm>
                <a:off x="1995308" y="3645399"/>
                <a:ext cx="58759" cy="19843"/>
              </a:xfrm>
              <a:custGeom>
                <a:rect b="b" l="l" r="r" t="t"/>
                <a:pathLst>
                  <a:path extrusionOk="0" h="19843" w="58759">
                    <a:moveTo>
                      <a:pt x="27453" y="1542"/>
                    </a:moveTo>
                    <a:cubicBezTo>
                      <a:pt x="33233" y="1542"/>
                      <a:pt x="40939" y="578"/>
                      <a:pt x="48163" y="2024"/>
                    </a:cubicBezTo>
                    <a:cubicBezTo>
                      <a:pt x="52017" y="2987"/>
                      <a:pt x="55388" y="7803"/>
                      <a:pt x="58759" y="11174"/>
                    </a:cubicBezTo>
                    <a:cubicBezTo>
                      <a:pt x="55388" y="14064"/>
                      <a:pt x="51535" y="19844"/>
                      <a:pt x="48163" y="19844"/>
                    </a:cubicBezTo>
                    <a:cubicBezTo>
                      <a:pt x="35159" y="19844"/>
                      <a:pt x="21674" y="18399"/>
                      <a:pt x="8669" y="15991"/>
                    </a:cubicBezTo>
                    <a:cubicBezTo>
                      <a:pt x="5298" y="15509"/>
                      <a:pt x="2890" y="9248"/>
                      <a:pt x="0" y="5877"/>
                    </a:cubicBezTo>
                    <a:cubicBezTo>
                      <a:pt x="3371" y="3950"/>
                      <a:pt x="6743" y="578"/>
                      <a:pt x="10596" y="97"/>
                    </a:cubicBezTo>
                    <a:cubicBezTo>
                      <a:pt x="15412" y="-385"/>
                      <a:pt x="20710" y="1060"/>
                      <a:pt x="27453" y="1542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8" name="Google Shape;948;p4"/>
              <p:cNvSpPr/>
              <p:nvPr/>
            </p:nvSpPr>
            <p:spPr>
              <a:xfrm>
                <a:off x="2037174" y="2947607"/>
                <a:ext cx="57351" cy="19369"/>
              </a:xfrm>
              <a:custGeom>
                <a:rect b="b" l="l" r="r" t="t"/>
                <a:pathLst>
                  <a:path extrusionOk="0" h="19369" w="57351">
                    <a:moveTo>
                      <a:pt x="36" y="11078"/>
                    </a:moveTo>
                    <a:cubicBezTo>
                      <a:pt x="-445" y="3371"/>
                      <a:pt x="3890" y="0"/>
                      <a:pt x="10632" y="0"/>
                    </a:cubicBezTo>
                    <a:cubicBezTo>
                      <a:pt x="23155" y="482"/>
                      <a:pt x="35677" y="963"/>
                      <a:pt x="48200" y="2890"/>
                    </a:cubicBezTo>
                    <a:cubicBezTo>
                      <a:pt x="51571" y="3371"/>
                      <a:pt x="54461" y="9633"/>
                      <a:pt x="57351" y="13004"/>
                    </a:cubicBezTo>
                    <a:cubicBezTo>
                      <a:pt x="53980" y="14931"/>
                      <a:pt x="50608" y="18784"/>
                      <a:pt x="46755" y="18784"/>
                    </a:cubicBezTo>
                    <a:cubicBezTo>
                      <a:pt x="30379" y="20710"/>
                      <a:pt x="14967" y="17820"/>
                      <a:pt x="36" y="11078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49" name="Google Shape;949;p4"/>
              <p:cNvSpPr/>
              <p:nvPr/>
            </p:nvSpPr>
            <p:spPr>
              <a:xfrm>
                <a:off x="2122460" y="2957721"/>
                <a:ext cx="52876" cy="35233"/>
              </a:xfrm>
              <a:custGeom>
                <a:rect b="b" l="l" r="r" t="t"/>
                <a:pathLst>
                  <a:path extrusionOk="0" h="35233" w="52876">
                    <a:moveTo>
                      <a:pt x="3372" y="0"/>
                    </a:moveTo>
                    <a:cubicBezTo>
                      <a:pt x="22637" y="8669"/>
                      <a:pt x="37086" y="14931"/>
                      <a:pt x="50572" y="21674"/>
                    </a:cubicBezTo>
                    <a:cubicBezTo>
                      <a:pt x="52498" y="22637"/>
                      <a:pt x="53462" y="28898"/>
                      <a:pt x="52498" y="31306"/>
                    </a:cubicBezTo>
                    <a:cubicBezTo>
                      <a:pt x="51535" y="33714"/>
                      <a:pt x="45755" y="35641"/>
                      <a:pt x="43347" y="35159"/>
                    </a:cubicBezTo>
                    <a:cubicBezTo>
                      <a:pt x="30343" y="30343"/>
                      <a:pt x="17339" y="25045"/>
                      <a:pt x="4335" y="19265"/>
                    </a:cubicBezTo>
                    <a:cubicBezTo>
                      <a:pt x="1927" y="18302"/>
                      <a:pt x="0" y="13486"/>
                      <a:pt x="0" y="10114"/>
                    </a:cubicBezTo>
                    <a:cubicBezTo>
                      <a:pt x="0" y="6261"/>
                      <a:pt x="2408" y="2890"/>
                      <a:pt x="3372" y="0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0" name="Google Shape;950;p4"/>
              <p:cNvSpPr/>
              <p:nvPr/>
            </p:nvSpPr>
            <p:spPr>
              <a:xfrm>
                <a:off x="2235606" y="3538881"/>
                <a:ext cx="43385" cy="43279"/>
              </a:xfrm>
              <a:custGeom>
                <a:rect b="b" l="l" r="r" t="t"/>
                <a:pathLst>
                  <a:path extrusionOk="0" h="43279" w="43385">
                    <a:moveTo>
                      <a:pt x="43386" y="5953"/>
                    </a:moveTo>
                    <a:cubicBezTo>
                      <a:pt x="41941" y="8843"/>
                      <a:pt x="41459" y="11251"/>
                      <a:pt x="40014" y="13178"/>
                    </a:cubicBezTo>
                    <a:cubicBezTo>
                      <a:pt x="30863" y="23292"/>
                      <a:pt x="22194" y="32925"/>
                      <a:pt x="12561" y="42076"/>
                    </a:cubicBezTo>
                    <a:cubicBezTo>
                      <a:pt x="10153" y="44002"/>
                      <a:pt x="4855" y="43039"/>
                      <a:pt x="520" y="43039"/>
                    </a:cubicBezTo>
                    <a:cubicBezTo>
                      <a:pt x="520" y="39186"/>
                      <a:pt x="-925" y="33888"/>
                      <a:pt x="1002" y="31480"/>
                    </a:cubicBezTo>
                    <a:cubicBezTo>
                      <a:pt x="9671" y="21366"/>
                      <a:pt x="18822" y="11251"/>
                      <a:pt x="28455" y="2100"/>
                    </a:cubicBezTo>
                    <a:cubicBezTo>
                      <a:pt x="30382" y="174"/>
                      <a:pt x="35198" y="-308"/>
                      <a:pt x="38569" y="174"/>
                    </a:cubicBezTo>
                    <a:cubicBezTo>
                      <a:pt x="40496" y="655"/>
                      <a:pt x="41941" y="4027"/>
                      <a:pt x="43386" y="5953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1" name="Google Shape;951;p4"/>
              <p:cNvSpPr/>
              <p:nvPr/>
            </p:nvSpPr>
            <p:spPr>
              <a:xfrm>
                <a:off x="2337228" y="3212024"/>
                <a:ext cx="22017" cy="56247"/>
              </a:xfrm>
              <a:custGeom>
                <a:rect b="b" l="l" r="r" t="t"/>
                <a:pathLst>
                  <a:path extrusionOk="0" h="56247" w="22017">
                    <a:moveTo>
                      <a:pt x="20270" y="54425"/>
                    </a:moveTo>
                    <a:cubicBezTo>
                      <a:pt x="12564" y="58278"/>
                      <a:pt x="7266" y="55870"/>
                      <a:pt x="5821" y="48645"/>
                    </a:cubicBezTo>
                    <a:cubicBezTo>
                      <a:pt x="3413" y="36123"/>
                      <a:pt x="1486" y="23600"/>
                      <a:pt x="41" y="11078"/>
                    </a:cubicBezTo>
                    <a:cubicBezTo>
                      <a:pt x="-440" y="7706"/>
                      <a:pt x="3413" y="3853"/>
                      <a:pt x="5339" y="0"/>
                    </a:cubicBezTo>
                    <a:cubicBezTo>
                      <a:pt x="8711" y="2408"/>
                      <a:pt x="14490" y="3853"/>
                      <a:pt x="14972" y="6743"/>
                    </a:cubicBezTo>
                    <a:cubicBezTo>
                      <a:pt x="18825" y="22637"/>
                      <a:pt x="25086" y="38531"/>
                      <a:pt x="20270" y="54425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2" name="Google Shape;952;p4"/>
              <p:cNvSpPr/>
              <p:nvPr/>
            </p:nvSpPr>
            <p:spPr>
              <a:xfrm>
                <a:off x="2261827" y="3058266"/>
                <a:ext cx="39800" cy="53096"/>
              </a:xfrm>
              <a:custGeom>
                <a:rect b="b" l="l" r="r" t="t"/>
                <a:pathLst>
                  <a:path extrusionOk="0" h="53096" w="39800">
                    <a:moveTo>
                      <a:pt x="34021" y="53097"/>
                    </a:moveTo>
                    <a:cubicBezTo>
                      <a:pt x="19090" y="39611"/>
                      <a:pt x="9939" y="24199"/>
                      <a:pt x="307" y="9750"/>
                    </a:cubicBezTo>
                    <a:cubicBezTo>
                      <a:pt x="-657" y="8305"/>
                      <a:pt x="788" y="3970"/>
                      <a:pt x="2715" y="2043"/>
                    </a:cubicBezTo>
                    <a:cubicBezTo>
                      <a:pt x="4641" y="599"/>
                      <a:pt x="8976" y="-846"/>
                      <a:pt x="10421" y="599"/>
                    </a:cubicBezTo>
                    <a:cubicBezTo>
                      <a:pt x="23425" y="12639"/>
                      <a:pt x="36429" y="25162"/>
                      <a:pt x="39801" y="43946"/>
                    </a:cubicBezTo>
                    <a:cubicBezTo>
                      <a:pt x="39801" y="45391"/>
                      <a:pt x="37393" y="47799"/>
                      <a:pt x="34021" y="53097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3" name="Google Shape;953;p4"/>
              <p:cNvSpPr/>
              <p:nvPr/>
            </p:nvSpPr>
            <p:spPr>
              <a:xfrm>
                <a:off x="2161472" y="3596109"/>
                <a:ext cx="53480" cy="36460"/>
              </a:xfrm>
              <a:custGeom>
                <a:rect b="b" l="l" r="r" t="t"/>
                <a:pathLst>
                  <a:path extrusionOk="0" h="36460" w="53480">
                    <a:moveTo>
                      <a:pt x="0" y="30121"/>
                    </a:moveTo>
                    <a:cubicBezTo>
                      <a:pt x="12041" y="15190"/>
                      <a:pt x="29861" y="9892"/>
                      <a:pt x="44310" y="259"/>
                    </a:cubicBezTo>
                    <a:cubicBezTo>
                      <a:pt x="45755" y="-704"/>
                      <a:pt x="50572" y="1223"/>
                      <a:pt x="52017" y="2667"/>
                    </a:cubicBezTo>
                    <a:cubicBezTo>
                      <a:pt x="53462" y="4594"/>
                      <a:pt x="53943" y="8447"/>
                      <a:pt x="52980" y="10855"/>
                    </a:cubicBezTo>
                    <a:cubicBezTo>
                      <a:pt x="49608" y="19043"/>
                      <a:pt x="16376" y="37827"/>
                      <a:pt x="7706" y="36382"/>
                    </a:cubicBezTo>
                    <a:cubicBezTo>
                      <a:pt x="5298" y="36382"/>
                      <a:pt x="3371" y="33010"/>
                      <a:pt x="0" y="30121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4" name="Google Shape;954;p4"/>
              <p:cNvSpPr/>
              <p:nvPr/>
            </p:nvSpPr>
            <p:spPr>
              <a:xfrm>
                <a:off x="2289094" y="3466327"/>
                <a:ext cx="32889" cy="52498"/>
              </a:xfrm>
              <a:custGeom>
                <a:rect b="b" l="l" r="r" t="t"/>
                <a:pathLst>
                  <a:path extrusionOk="0" h="52498" w="32889">
                    <a:moveTo>
                      <a:pt x="5791" y="52498"/>
                    </a:moveTo>
                    <a:cubicBezTo>
                      <a:pt x="-5768" y="42866"/>
                      <a:pt x="2902" y="35159"/>
                      <a:pt x="6755" y="27935"/>
                    </a:cubicBezTo>
                    <a:cubicBezTo>
                      <a:pt x="20722" y="1927"/>
                      <a:pt x="20722" y="1927"/>
                      <a:pt x="32763" y="0"/>
                    </a:cubicBezTo>
                    <a:cubicBezTo>
                      <a:pt x="34208" y="17821"/>
                      <a:pt x="23130" y="39494"/>
                      <a:pt x="5791" y="52498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5" name="Google Shape;955;p4"/>
              <p:cNvSpPr/>
              <p:nvPr/>
            </p:nvSpPr>
            <p:spPr>
              <a:xfrm>
                <a:off x="1913912" y="3623931"/>
                <a:ext cx="54050" cy="27087"/>
              </a:xfrm>
              <a:custGeom>
                <a:rect b="b" l="l" r="r" t="t"/>
                <a:pathLst>
                  <a:path extrusionOk="0" h="27087" w="54050">
                    <a:moveTo>
                      <a:pt x="0" y="4707"/>
                    </a:moveTo>
                    <a:cubicBezTo>
                      <a:pt x="482" y="2781"/>
                      <a:pt x="482" y="1336"/>
                      <a:pt x="963" y="1336"/>
                    </a:cubicBezTo>
                    <a:cubicBezTo>
                      <a:pt x="11078" y="-3962"/>
                      <a:pt x="50090" y="7597"/>
                      <a:pt x="53461" y="16748"/>
                    </a:cubicBezTo>
                    <a:cubicBezTo>
                      <a:pt x="55870" y="22528"/>
                      <a:pt x="50572" y="28308"/>
                      <a:pt x="43347" y="26862"/>
                    </a:cubicBezTo>
                    <a:cubicBezTo>
                      <a:pt x="27453" y="23009"/>
                      <a:pt x="12523" y="15303"/>
                      <a:pt x="0" y="4707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6" name="Google Shape;956;p4"/>
              <p:cNvSpPr/>
              <p:nvPr/>
            </p:nvSpPr>
            <p:spPr>
              <a:xfrm>
                <a:off x="1951961" y="2953550"/>
                <a:ext cx="55869" cy="21228"/>
              </a:xfrm>
              <a:custGeom>
                <a:rect b="b" l="l" r="r" t="t"/>
                <a:pathLst>
                  <a:path extrusionOk="0" h="21228" w="55869">
                    <a:moveTo>
                      <a:pt x="55870" y="2726"/>
                    </a:moveTo>
                    <a:cubicBezTo>
                      <a:pt x="50572" y="17175"/>
                      <a:pt x="22155" y="25363"/>
                      <a:pt x="0" y="19102"/>
                    </a:cubicBezTo>
                    <a:cubicBezTo>
                      <a:pt x="7225" y="3208"/>
                      <a:pt x="33714" y="-4498"/>
                      <a:pt x="55870" y="2726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7" name="Google Shape;957;p4"/>
              <p:cNvSpPr/>
              <p:nvPr/>
            </p:nvSpPr>
            <p:spPr>
              <a:xfrm>
                <a:off x="1731339" y="3344474"/>
                <a:ext cx="20743" cy="54424"/>
              </a:xfrm>
              <a:custGeom>
                <a:rect b="b" l="l" r="r" t="t"/>
                <a:pathLst>
                  <a:path extrusionOk="0" h="54424" w="20743">
                    <a:moveTo>
                      <a:pt x="14964" y="54425"/>
                    </a:moveTo>
                    <a:cubicBezTo>
                      <a:pt x="12074" y="51535"/>
                      <a:pt x="7740" y="49608"/>
                      <a:pt x="6776" y="46237"/>
                    </a:cubicBezTo>
                    <a:cubicBezTo>
                      <a:pt x="3887" y="34196"/>
                      <a:pt x="1479" y="21674"/>
                      <a:pt x="34" y="9151"/>
                    </a:cubicBezTo>
                    <a:cubicBezTo>
                      <a:pt x="-448" y="6261"/>
                      <a:pt x="4368" y="2890"/>
                      <a:pt x="6776" y="0"/>
                    </a:cubicBezTo>
                    <a:cubicBezTo>
                      <a:pt x="9666" y="2408"/>
                      <a:pt x="14001" y="3853"/>
                      <a:pt x="14483" y="6743"/>
                    </a:cubicBezTo>
                    <a:cubicBezTo>
                      <a:pt x="17372" y="21674"/>
                      <a:pt x="18817" y="37086"/>
                      <a:pt x="20744" y="52017"/>
                    </a:cubicBezTo>
                    <a:cubicBezTo>
                      <a:pt x="19299" y="52980"/>
                      <a:pt x="16891" y="53943"/>
                      <a:pt x="14964" y="54425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8" name="Google Shape;958;p4"/>
              <p:cNvSpPr/>
              <p:nvPr/>
            </p:nvSpPr>
            <p:spPr>
              <a:xfrm>
                <a:off x="2344576" y="3297274"/>
                <a:ext cx="18219" cy="57849"/>
              </a:xfrm>
              <a:custGeom>
                <a:rect b="b" l="l" r="r" t="t"/>
                <a:pathLst>
                  <a:path extrusionOk="0" h="57849" w="18219">
                    <a:moveTo>
                      <a:pt x="1362" y="32751"/>
                    </a:moveTo>
                    <a:cubicBezTo>
                      <a:pt x="1362" y="24563"/>
                      <a:pt x="399" y="16857"/>
                      <a:pt x="1844" y="9633"/>
                    </a:cubicBezTo>
                    <a:cubicBezTo>
                      <a:pt x="2326" y="6261"/>
                      <a:pt x="6660" y="3372"/>
                      <a:pt x="9068" y="0"/>
                    </a:cubicBezTo>
                    <a:cubicBezTo>
                      <a:pt x="11958" y="2890"/>
                      <a:pt x="18220" y="5298"/>
                      <a:pt x="18220" y="8188"/>
                    </a:cubicBezTo>
                    <a:cubicBezTo>
                      <a:pt x="17738" y="23600"/>
                      <a:pt x="16293" y="39012"/>
                      <a:pt x="14366" y="53943"/>
                    </a:cubicBezTo>
                    <a:cubicBezTo>
                      <a:pt x="14366" y="55388"/>
                      <a:pt x="9550" y="58278"/>
                      <a:pt x="7624" y="57796"/>
                    </a:cubicBezTo>
                    <a:cubicBezTo>
                      <a:pt x="4734" y="56833"/>
                      <a:pt x="399" y="53461"/>
                      <a:pt x="399" y="51053"/>
                    </a:cubicBezTo>
                    <a:cubicBezTo>
                      <a:pt x="-564" y="45274"/>
                      <a:pt x="399" y="38531"/>
                      <a:pt x="1362" y="32751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59" name="Google Shape;959;p4"/>
              <p:cNvSpPr/>
              <p:nvPr/>
            </p:nvSpPr>
            <p:spPr>
              <a:xfrm>
                <a:off x="1739364" y="3176059"/>
                <a:ext cx="23796" cy="53785"/>
              </a:xfrm>
              <a:custGeom>
                <a:rect b="b" l="l" r="r" t="t"/>
                <a:pathLst>
                  <a:path extrusionOk="0" h="53785" w="23796">
                    <a:moveTo>
                      <a:pt x="197" y="53786"/>
                    </a:moveTo>
                    <a:cubicBezTo>
                      <a:pt x="-1248" y="31630"/>
                      <a:pt x="5494" y="15736"/>
                      <a:pt x="13201" y="324"/>
                    </a:cubicBezTo>
                    <a:cubicBezTo>
                      <a:pt x="13682" y="-639"/>
                      <a:pt x="19944" y="806"/>
                      <a:pt x="23797" y="1287"/>
                    </a:cubicBezTo>
                    <a:cubicBezTo>
                      <a:pt x="22833" y="7067"/>
                      <a:pt x="23797" y="13328"/>
                      <a:pt x="21388" y="18144"/>
                    </a:cubicBezTo>
                    <a:cubicBezTo>
                      <a:pt x="15609" y="28740"/>
                      <a:pt x="19462" y="44634"/>
                      <a:pt x="197" y="53786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0" name="Google Shape;960;p4"/>
              <p:cNvSpPr/>
              <p:nvPr/>
            </p:nvSpPr>
            <p:spPr>
              <a:xfrm>
                <a:off x="1810842" y="3032709"/>
                <a:ext cx="45755" cy="40314"/>
              </a:xfrm>
              <a:custGeom>
                <a:rect b="b" l="l" r="r" t="t"/>
                <a:pathLst>
                  <a:path extrusionOk="0" h="40314" w="45755">
                    <a:moveTo>
                      <a:pt x="0" y="36751"/>
                    </a:moveTo>
                    <a:cubicBezTo>
                      <a:pt x="22637" y="4000"/>
                      <a:pt x="30825" y="-2262"/>
                      <a:pt x="45755" y="628"/>
                    </a:cubicBezTo>
                    <a:cubicBezTo>
                      <a:pt x="36604" y="16522"/>
                      <a:pt x="23600" y="28081"/>
                      <a:pt x="11078" y="40122"/>
                    </a:cubicBezTo>
                    <a:cubicBezTo>
                      <a:pt x="10114" y="41085"/>
                      <a:pt x="5298" y="38196"/>
                      <a:pt x="0" y="36751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1" name="Google Shape;961;p4"/>
              <p:cNvSpPr/>
              <p:nvPr/>
            </p:nvSpPr>
            <p:spPr>
              <a:xfrm>
                <a:off x="1751119" y="3425388"/>
                <a:ext cx="28302" cy="55869"/>
              </a:xfrm>
              <a:custGeom>
                <a:rect b="b" l="l" r="r" t="t"/>
                <a:pathLst>
                  <a:path extrusionOk="0" h="55869" w="28302">
                    <a:moveTo>
                      <a:pt x="20710" y="55870"/>
                    </a:moveTo>
                    <a:cubicBezTo>
                      <a:pt x="9151" y="39494"/>
                      <a:pt x="963" y="23118"/>
                      <a:pt x="0" y="0"/>
                    </a:cubicBezTo>
                    <a:cubicBezTo>
                      <a:pt x="20229" y="7225"/>
                      <a:pt x="17339" y="25527"/>
                      <a:pt x="25045" y="37086"/>
                    </a:cubicBezTo>
                    <a:cubicBezTo>
                      <a:pt x="28416" y="42384"/>
                      <a:pt x="31788" y="49127"/>
                      <a:pt x="20710" y="5587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2" name="Google Shape;962;p4"/>
              <p:cNvSpPr/>
              <p:nvPr/>
            </p:nvSpPr>
            <p:spPr>
              <a:xfrm>
                <a:off x="1844840" y="3568434"/>
                <a:ext cx="47880" cy="40535"/>
              </a:xfrm>
              <a:custGeom>
                <a:rect b="b" l="l" r="r" t="t"/>
                <a:pathLst>
                  <a:path extrusionOk="0" h="40535" w="47880">
                    <a:moveTo>
                      <a:pt x="3088" y="0"/>
                    </a:moveTo>
                    <a:cubicBezTo>
                      <a:pt x="18501" y="12041"/>
                      <a:pt x="31986" y="23118"/>
                      <a:pt x="47880" y="35641"/>
                    </a:cubicBezTo>
                    <a:cubicBezTo>
                      <a:pt x="30060" y="48645"/>
                      <a:pt x="23317" y="32270"/>
                      <a:pt x="15129" y="26490"/>
                    </a:cubicBezTo>
                    <a:cubicBezTo>
                      <a:pt x="8868" y="21674"/>
                      <a:pt x="-6544" y="17821"/>
                      <a:pt x="3088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3" name="Google Shape;963;p4"/>
              <p:cNvSpPr/>
              <p:nvPr/>
            </p:nvSpPr>
            <p:spPr>
              <a:xfrm>
                <a:off x="1766050" y="3096556"/>
                <a:ext cx="35159" cy="49327"/>
              </a:xfrm>
              <a:custGeom>
                <a:rect b="b" l="l" r="r" t="t"/>
                <a:pathLst>
                  <a:path extrusionOk="0" h="49327" w="35159">
                    <a:moveTo>
                      <a:pt x="35159" y="1321"/>
                    </a:moveTo>
                    <a:cubicBezTo>
                      <a:pt x="28898" y="19623"/>
                      <a:pt x="20710" y="35035"/>
                      <a:pt x="9633" y="49003"/>
                    </a:cubicBezTo>
                    <a:cubicBezTo>
                      <a:pt x="8669" y="49966"/>
                      <a:pt x="4335" y="48521"/>
                      <a:pt x="0" y="48040"/>
                    </a:cubicBezTo>
                    <a:cubicBezTo>
                      <a:pt x="5298" y="29256"/>
                      <a:pt x="12523" y="13844"/>
                      <a:pt x="25045" y="839"/>
                    </a:cubicBezTo>
                    <a:cubicBezTo>
                      <a:pt x="26490" y="-1087"/>
                      <a:pt x="30825" y="839"/>
                      <a:pt x="35159" y="1321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4" name="Google Shape;964;p4"/>
              <p:cNvSpPr/>
              <p:nvPr/>
            </p:nvSpPr>
            <p:spPr>
              <a:xfrm>
                <a:off x="1791095" y="3506785"/>
                <a:ext cx="40457" cy="43988"/>
              </a:xfrm>
              <a:custGeom>
                <a:rect b="b" l="l" r="r" t="t"/>
                <a:pathLst>
                  <a:path extrusionOk="0" h="43988" w="40457">
                    <a:moveTo>
                      <a:pt x="0" y="0"/>
                    </a:moveTo>
                    <a:cubicBezTo>
                      <a:pt x="19265" y="5780"/>
                      <a:pt x="24082" y="25527"/>
                      <a:pt x="40457" y="40939"/>
                    </a:cubicBezTo>
                    <a:cubicBezTo>
                      <a:pt x="32270" y="42384"/>
                      <a:pt x="26008" y="45274"/>
                      <a:pt x="24563" y="43347"/>
                    </a:cubicBezTo>
                    <a:cubicBezTo>
                      <a:pt x="13486" y="31306"/>
                      <a:pt x="1445" y="19265"/>
                      <a:pt x="0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5" name="Google Shape;965;p4"/>
              <p:cNvSpPr/>
              <p:nvPr/>
            </p:nvSpPr>
            <p:spPr>
              <a:xfrm>
                <a:off x="1879196" y="2983695"/>
                <a:ext cx="51573" cy="33748"/>
              </a:xfrm>
              <a:custGeom>
                <a:rect b="b" l="l" r="r" t="t"/>
                <a:pathLst>
                  <a:path extrusionOk="0" h="33748" w="51573">
                    <a:moveTo>
                      <a:pt x="51573" y="516"/>
                    </a:moveTo>
                    <a:cubicBezTo>
                      <a:pt x="34716" y="15928"/>
                      <a:pt x="17859" y="22671"/>
                      <a:pt x="520" y="33749"/>
                    </a:cubicBezTo>
                    <a:cubicBezTo>
                      <a:pt x="520" y="27487"/>
                      <a:pt x="-925" y="22190"/>
                      <a:pt x="1002" y="19781"/>
                    </a:cubicBezTo>
                    <a:cubicBezTo>
                      <a:pt x="10634" y="7259"/>
                      <a:pt x="33271" y="-2374"/>
                      <a:pt x="51573" y="516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6" name="Google Shape;966;p4"/>
              <p:cNvSpPr/>
              <p:nvPr/>
            </p:nvSpPr>
            <p:spPr>
              <a:xfrm>
                <a:off x="1728887" y="3258743"/>
                <a:ext cx="16452" cy="57314"/>
              </a:xfrm>
              <a:custGeom>
                <a:rect b="b" l="l" r="r" t="t"/>
                <a:pathLst>
                  <a:path extrusionOk="0" h="57314" w="16452">
                    <a:moveTo>
                      <a:pt x="5375" y="57314"/>
                    </a:moveTo>
                    <a:cubicBezTo>
                      <a:pt x="-3294" y="37567"/>
                      <a:pt x="559" y="21192"/>
                      <a:pt x="2967" y="5298"/>
                    </a:cubicBezTo>
                    <a:cubicBezTo>
                      <a:pt x="3449" y="2890"/>
                      <a:pt x="8265" y="482"/>
                      <a:pt x="11155" y="0"/>
                    </a:cubicBezTo>
                    <a:cubicBezTo>
                      <a:pt x="12600" y="0"/>
                      <a:pt x="16453" y="3853"/>
                      <a:pt x="16453" y="6261"/>
                    </a:cubicBezTo>
                    <a:cubicBezTo>
                      <a:pt x="15971" y="19747"/>
                      <a:pt x="15490" y="33233"/>
                      <a:pt x="14045" y="46237"/>
                    </a:cubicBezTo>
                    <a:cubicBezTo>
                      <a:pt x="13563" y="49127"/>
                      <a:pt x="9710" y="51535"/>
                      <a:pt x="5375" y="57314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7" name="Google Shape;967;p4"/>
              <p:cNvSpPr/>
              <p:nvPr/>
            </p:nvSpPr>
            <p:spPr>
              <a:xfrm>
                <a:off x="1936188" y="3278490"/>
                <a:ext cx="15704" cy="55916"/>
              </a:xfrm>
              <a:custGeom>
                <a:rect b="b" l="l" r="r" t="t"/>
                <a:pathLst>
                  <a:path extrusionOk="0" h="55916" w="15704">
                    <a:moveTo>
                      <a:pt x="14810" y="28898"/>
                    </a:moveTo>
                    <a:cubicBezTo>
                      <a:pt x="15292" y="35641"/>
                      <a:pt x="16255" y="42384"/>
                      <a:pt x="15292" y="48645"/>
                    </a:cubicBezTo>
                    <a:cubicBezTo>
                      <a:pt x="14810" y="51535"/>
                      <a:pt x="11439" y="55388"/>
                      <a:pt x="8549" y="55870"/>
                    </a:cubicBezTo>
                    <a:cubicBezTo>
                      <a:pt x="6141" y="56351"/>
                      <a:pt x="361" y="52980"/>
                      <a:pt x="361" y="51053"/>
                    </a:cubicBezTo>
                    <a:cubicBezTo>
                      <a:pt x="-120" y="35641"/>
                      <a:pt x="-120" y="20229"/>
                      <a:pt x="361" y="5298"/>
                    </a:cubicBezTo>
                    <a:cubicBezTo>
                      <a:pt x="361" y="3372"/>
                      <a:pt x="5659" y="0"/>
                      <a:pt x="8067" y="0"/>
                    </a:cubicBezTo>
                    <a:cubicBezTo>
                      <a:pt x="10957" y="482"/>
                      <a:pt x="14329" y="4335"/>
                      <a:pt x="14810" y="7225"/>
                    </a:cubicBezTo>
                    <a:cubicBezTo>
                      <a:pt x="15774" y="14449"/>
                      <a:pt x="15292" y="21674"/>
                      <a:pt x="15292" y="29380"/>
                    </a:cubicBezTo>
                    <a:cubicBezTo>
                      <a:pt x="15292" y="28898"/>
                      <a:pt x="14810" y="28898"/>
                      <a:pt x="14810" y="28898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8" name="Google Shape;968;p4"/>
              <p:cNvSpPr/>
              <p:nvPr/>
            </p:nvSpPr>
            <p:spPr>
              <a:xfrm>
                <a:off x="2072852" y="3173881"/>
                <a:ext cx="49999" cy="40784"/>
              </a:xfrm>
              <a:custGeom>
                <a:rect b="b" l="l" r="r" t="t"/>
                <a:pathLst>
                  <a:path extrusionOk="0" h="40784" w="49999">
                    <a:moveTo>
                      <a:pt x="0" y="3947"/>
                    </a:moveTo>
                    <a:cubicBezTo>
                      <a:pt x="8188" y="2020"/>
                      <a:pt x="14449" y="-1351"/>
                      <a:pt x="16376" y="575"/>
                    </a:cubicBezTo>
                    <a:cubicBezTo>
                      <a:pt x="27935" y="9245"/>
                      <a:pt x="38531" y="19359"/>
                      <a:pt x="49127" y="29473"/>
                    </a:cubicBezTo>
                    <a:cubicBezTo>
                      <a:pt x="50572" y="30918"/>
                      <a:pt x="50090" y="38143"/>
                      <a:pt x="48645" y="39106"/>
                    </a:cubicBezTo>
                    <a:cubicBezTo>
                      <a:pt x="45274" y="40551"/>
                      <a:pt x="39494" y="41514"/>
                      <a:pt x="37567" y="40069"/>
                    </a:cubicBezTo>
                    <a:cubicBezTo>
                      <a:pt x="26008" y="29473"/>
                      <a:pt x="14931" y="17914"/>
                      <a:pt x="0" y="3947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69" name="Google Shape;969;p4"/>
              <p:cNvSpPr/>
              <p:nvPr/>
            </p:nvSpPr>
            <p:spPr>
              <a:xfrm>
                <a:off x="2077277" y="3396009"/>
                <a:ext cx="45503" cy="43301"/>
              </a:xfrm>
              <a:custGeom>
                <a:rect b="b" l="l" r="r" t="t"/>
                <a:pathLst>
                  <a:path extrusionOk="0" h="43301" w="45503">
                    <a:moveTo>
                      <a:pt x="41811" y="0"/>
                    </a:moveTo>
                    <a:cubicBezTo>
                      <a:pt x="42775" y="3853"/>
                      <a:pt x="46628" y="10114"/>
                      <a:pt x="45183" y="12041"/>
                    </a:cubicBezTo>
                    <a:cubicBezTo>
                      <a:pt x="34105" y="23118"/>
                      <a:pt x="22546" y="33233"/>
                      <a:pt x="10505" y="42865"/>
                    </a:cubicBezTo>
                    <a:cubicBezTo>
                      <a:pt x="9060" y="44310"/>
                      <a:pt x="3281" y="41902"/>
                      <a:pt x="872" y="39494"/>
                    </a:cubicBezTo>
                    <a:cubicBezTo>
                      <a:pt x="-572" y="38531"/>
                      <a:pt x="-91" y="32751"/>
                      <a:pt x="1354" y="31306"/>
                    </a:cubicBezTo>
                    <a:cubicBezTo>
                      <a:pt x="11950" y="21192"/>
                      <a:pt x="23509" y="11078"/>
                      <a:pt x="34587" y="1445"/>
                    </a:cubicBezTo>
                    <a:cubicBezTo>
                      <a:pt x="35550" y="963"/>
                      <a:pt x="37477" y="963"/>
                      <a:pt x="41811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0" name="Google Shape;970;p4"/>
              <p:cNvSpPr/>
              <p:nvPr/>
            </p:nvSpPr>
            <p:spPr>
              <a:xfrm>
                <a:off x="1946526" y="3357478"/>
                <a:ext cx="33416" cy="52979"/>
              </a:xfrm>
              <a:custGeom>
                <a:rect b="b" l="l" r="r" t="t"/>
                <a:pathLst>
                  <a:path extrusionOk="0" h="52979" w="33416">
                    <a:moveTo>
                      <a:pt x="5917" y="0"/>
                    </a:moveTo>
                    <a:cubicBezTo>
                      <a:pt x="10733" y="3853"/>
                      <a:pt x="13623" y="5298"/>
                      <a:pt x="14586" y="7706"/>
                    </a:cubicBezTo>
                    <a:cubicBezTo>
                      <a:pt x="20848" y="18784"/>
                      <a:pt x="27591" y="29861"/>
                      <a:pt x="32889" y="40939"/>
                    </a:cubicBezTo>
                    <a:cubicBezTo>
                      <a:pt x="34333" y="43829"/>
                      <a:pt x="32407" y="49127"/>
                      <a:pt x="31925" y="52980"/>
                    </a:cubicBezTo>
                    <a:cubicBezTo>
                      <a:pt x="28072" y="52017"/>
                      <a:pt x="21811" y="52498"/>
                      <a:pt x="20366" y="50572"/>
                    </a:cubicBezTo>
                    <a:cubicBezTo>
                      <a:pt x="12660" y="38531"/>
                      <a:pt x="5917" y="26008"/>
                      <a:pt x="137" y="13486"/>
                    </a:cubicBezTo>
                    <a:cubicBezTo>
                      <a:pt x="-826" y="10596"/>
                      <a:pt x="3509" y="5298"/>
                      <a:pt x="5917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1" name="Google Shape;971;p4"/>
              <p:cNvSpPr/>
              <p:nvPr/>
            </p:nvSpPr>
            <p:spPr>
              <a:xfrm>
                <a:off x="1996272" y="3425345"/>
                <a:ext cx="55869" cy="26082"/>
              </a:xfrm>
              <a:custGeom>
                <a:rect b="b" l="l" r="r" t="t"/>
                <a:pathLst>
                  <a:path extrusionOk="0" h="26082" w="55869">
                    <a:moveTo>
                      <a:pt x="0" y="8713"/>
                    </a:moveTo>
                    <a:cubicBezTo>
                      <a:pt x="3371" y="-920"/>
                      <a:pt x="9151" y="-920"/>
                      <a:pt x="15412" y="1007"/>
                    </a:cubicBezTo>
                    <a:cubicBezTo>
                      <a:pt x="26008" y="3896"/>
                      <a:pt x="37086" y="6786"/>
                      <a:pt x="47200" y="10158"/>
                    </a:cubicBezTo>
                    <a:cubicBezTo>
                      <a:pt x="50572" y="11603"/>
                      <a:pt x="52980" y="15456"/>
                      <a:pt x="55870" y="18346"/>
                    </a:cubicBezTo>
                    <a:cubicBezTo>
                      <a:pt x="52980" y="21236"/>
                      <a:pt x="49608" y="26533"/>
                      <a:pt x="46719" y="26052"/>
                    </a:cubicBezTo>
                    <a:cubicBezTo>
                      <a:pt x="28898" y="26052"/>
                      <a:pt x="12523" y="21717"/>
                      <a:pt x="0" y="8713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2" name="Google Shape;972;p4"/>
              <p:cNvSpPr/>
              <p:nvPr/>
            </p:nvSpPr>
            <p:spPr>
              <a:xfrm>
                <a:off x="2129149" y="3320782"/>
                <a:ext cx="26061" cy="54516"/>
              </a:xfrm>
              <a:custGeom>
                <a:rect b="b" l="l" r="r" t="t"/>
                <a:pathLst>
                  <a:path extrusionOk="0" h="54516" w="26061">
                    <a:moveTo>
                      <a:pt x="26062" y="13577"/>
                    </a:moveTo>
                    <a:cubicBezTo>
                      <a:pt x="22209" y="26099"/>
                      <a:pt x="19801" y="37177"/>
                      <a:pt x="15466" y="47291"/>
                    </a:cubicBezTo>
                    <a:cubicBezTo>
                      <a:pt x="14021" y="50663"/>
                      <a:pt x="7760" y="52108"/>
                      <a:pt x="3907" y="54516"/>
                    </a:cubicBezTo>
                    <a:cubicBezTo>
                      <a:pt x="2462" y="50663"/>
                      <a:pt x="-428" y="46810"/>
                      <a:pt x="54" y="42957"/>
                    </a:cubicBezTo>
                    <a:cubicBezTo>
                      <a:pt x="1498" y="32842"/>
                      <a:pt x="4388" y="22728"/>
                      <a:pt x="7278" y="12614"/>
                    </a:cubicBezTo>
                    <a:cubicBezTo>
                      <a:pt x="9205" y="6353"/>
                      <a:pt x="9686" y="-2317"/>
                      <a:pt x="18837" y="573"/>
                    </a:cubicBezTo>
                    <a:cubicBezTo>
                      <a:pt x="22690" y="1054"/>
                      <a:pt x="23654" y="9242"/>
                      <a:pt x="26062" y="13577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3" name="Google Shape;973;p4"/>
              <p:cNvSpPr/>
              <p:nvPr/>
            </p:nvSpPr>
            <p:spPr>
              <a:xfrm>
                <a:off x="1946547" y="3200757"/>
                <a:ext cx="35531" cy="52206"/>
              </a:xfrm>
              <a:custGeom>
                <a:rect b="b" l="l" r="r" t="t"/>
                <a:pathLst>
                  <a:path extrusionOk="0" h="52206" w="35531">
                    <a:moveTo>
                      <a:pt x="6377" y="52206"/>
                    </a:moveTo>
                    <a:cubicBezTo>
                      <a:pt x="4451" y="49317"/>
                      <a:pt x="-847" y="44982"/>
                      <a:pt x="116" y="43055"/>
                    </a:cubicBezTo>
                    <a:cubicBezTo>
                      <a:pt x="7341" y="28606"/>
                      <a:pt x="15528" y="14639"/>
                      <a:pt x="24198" y="671"/>
                    </a:cubicBezTo>
                    <a:cubicBezTo>
                      <a:pt x="24679" y="-292"/>
                      <a:pt x="30459" y="-292"/>
                      <a:pt x="32386" y="1153"/>
                    </a:cubicBezTo>
                    <a:cubicBezTo>
                      <a:pt x="34312" y="2598"/>
                      <a:pt x="36239" y="6933"/>
                      <a:pt x="35275" y="8859"/>
                    </a:cubicBezTo>
                    <a:cubicBezTo>
                      <a:pt x="28051" y="22827"/>
                      <a:pt x="20345" y="36312"/>
                      <a:pt x="12157" y="49798"/>
                    </a:cubicBezTo>
                    <a:cubicBezTo>
                      <a:pt x="11194" y="51243"/>
                      <a:pt x="9267" y="51243"/>
                      <a:pt x="6377" y="52206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4" name="Google Shape;974;p4"/>
              <p:cNvSpPr/>
              <p:nvPr/>
            </p:nvSpPr>
            <p:spPr>
              <a:xfrm>
                <a:off x="2129643" y="3237979"/>
                <a:ext cx="25567" cy="55494"/>
              </a:xfrm>
              <a:custGeom>
                <a:rect b="b" l="l" r="r" t="t"/>
                <a:pathLst>
                  <a:path extrusionOk="0" h="55494" w="25567">
                    <a:moveTo>
                      <a:pt x="24123" y="41474"/>
                    </a:moveTo>
                    <a:cubicBezTo>
                      <a:pt x="24123" y="43882"/>
                      <a:pt x="25086" y="46290"/>
                      <a:pt x="24123" y="48217"/>
                    </a:cubicBezTo>
                    <a:cubicBezTo>
                      <a:pt x="22196" y="51106"/>
                      <a:pt x="19788" y="53996"/>
                      <a:pt x="16898" y="55441"/>
                    </a:cubicBezTo>
                    <a:cubicBezTo>
                      <a:pt x="15454" y="55923"/>
                      <a:pt x="10637" y="53033"/>
                      <a:pt x="10156" y="51106"/>
                    </a:cubicBezTo>
                    <a:cubicBezTo>
                      <a:pt x="6302" y="36657"/>
                      <a:pt x="2931" y="22690"/>
                      <a:pt x="41" y="7759"/>
                    </a:cubicBezTo>
                    <a:cubicBezTo>
                      <a:pt x="-440" y="5351"/>
                      <a:pt x="3413" y="535"/>
                      <a:pt x="5821" y="53"/>
                    </a:cubicBezTo>
                    <a:cubicBezTo>
                      <a:pt x="8229" y="-429"/>
                      <a:pt x="13527" y="2461"/>
                      <a:pt x="14490" y="4869"/>
                    </a:cubicBezTo>
                    <a:cubicBezTo>
                      <a:pt x="18825" y="16429"/>
                      <a:pt x="22196" y="28469"/>
                      <a:pt x="25568" y="40510"/>
                    </a:cubicBezTo>
                    <a:cubicBezTo>
                      <a:pt x="25086" y="40992"/>
                      <a:pt x="24605" y="40992"/>
                      <a:pt x="24123" y="41474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5" name="Google Shape;975;p4"/>
              <p:cNvSpPr/>
              <p:nvPr/>
            </p:nvSpPr>
            <p:spPr>
              <a:xfrm>
                <a:off x="1993863" y="3160971"/>
                <a:ext cx="58759" cy="25716"/>
              </a:xfrm>
              <a:custGeom>
                <a:rect b="b" l="l" r="r" t="t"/>
                <a:pathLst>
                  <a:path extrusionOk="0" h="25716" w="58759">
                    <a:moveTo>
                      <a:pt x="0" y="21192"/>
                    </a:moveTo>
                    <a:cubicBezTo>
                      <a:pt x="14931" y="3371"/>
                      <a:pt x="31788" y="482"/>
                      <a:pt x="48645" y="0"/>
                    </a:cubicBezTo>
                    <a:cubicBezTo>
                      <a:pt x="52017" y="0"/>
                      <a:pt x="55388" y="4335"/>
                      <a:pt x="58759" y="6743"/>
                    </a:cubicBezTo>
                    <a:cubicBezTo>
                      <a:pt x="56351" y="10114"/>
                      <a:pt x="54425" y="14931"/>
                      <a:pt x="51053" y="15894"/>
                    </a:cubicBezTo>
                    <a:cubicBezTo>
                      <a:pt x="39012" y="19747"/>
                      <a:pt x="26972" y="23118"/>
                      <a:pt x="14449" y="25527"/>
                    </a:cubicBezTo>
                    <a:cubicBezTo>
                      <a:pt x="11078" y="26490"/>
                      <a:pt x="7225" y="23600"/>
                      <a:pt x="0" y="21192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976" name="Google Shape;976;p4"/>
            <p:cNvGrpSpPr/>
            <p:nvPr/>
          </p:nvGrpSpPr>
          <p:grpSpPr>
            <a:xfrm>
              <a:off x="4252503" y="2946394"/>
              <a:ext cx="533398" cy="716728"/>
              <a:chOff x="4252503" y="2946394"/>
              <a:chExt cx="533398" cy="716728"/>
            </a:xfrm>
          </p:grpSpPr>
          <p:sp>
            <p:nvSpPr>
              <p:cNvPr id="977" name="Google Shape;977;p4"/>
              <p:cNvSpPr/>
              <p:nvPr/>
            </p:nvSpPr>
            <p:spPr>
              <a:xfrm>
                <a:off x="4304052" y="2998810"/>
                <a:ext cx="148402" cy="614254"/>
              </a:xfrm>
              <a:custGeom>
                <a:rect b="b" l="l" r="r" t="t"/>
                <a:pathLst>
                  <a:path extrusionOk="0" h="614254" w="148402">
                    <a:moveTo>
                      <a:pt x="143741" y="403941"/>
                    </a:moveTo>
                    <a:cubicBezTo>
                      <a:pt x="136998" y="398643"/>
                      <a:pt x="130256" y="392864"/>
                      <a:pt x="120623" y="385158"/>
                    </a:cubicBezTo>
                    <a:cubicBezTo>
                      <a:pt x="120623" y="395754"/>
                      <a:pt x="120623" y="402978"/>
                      <a:pt x="120623" y="410203"/>
                    </a:cubicBezTo>
                    <a:cubicBezTo>
                      <a:pt x="120623" y="455958"/>
                      <a:pt x="120141" y="501713"/>
                      <a:pt x="120623" y="547469"/>
                    </a:cubicBezTo>
                    <a:cubicBezTo>
                      <a:pt x="120623" y="573477"/>
                      <a:pt x="108100" y="592261"/>
                      <a:pt x="87871" y="605265"/>
                    </a:cubicBezTo>
                    <a:cubicBezTo>
                      <a:pt x="49341" y="630791"/>
                      <a:pt x="3585" y="598040"/>
                      <a:pt x="214" y="556138"/>
                    </a:cubicBezTo>
                    <a:cubicBezTo>
                      <a:pt x="-268" y="551803"/>
                      <a:pt x="214" y="546987"/>
                      <a:pt x="214" y="542652"/>
                    </a:cubicBezTo>
                    <a:cubicBezTo>
                      <a:pt x="214" y="386121"/>
                      <a:pt x="214" y="229108"/>
                      <a:pt x="214" y="72576"/>
                    </a:cubicBezTo>
                    <a:cubicBezTo>
                      <a:pt x="214" y="58127"/>
                      <a:pt x="1177" y="44160"/>
                      <a:pt x="8884" y="31637"/>
                    </a:cubicBezTo>
                    <a:cubicBezTo>
                      <a:pt x="20924" y="12372"/>
                      <a:pt x="38263" y="1294"/>
                      <a:pt x="60419" y="331"/>
                    </a:cubicBezTo>
                    <a:cubicBezTo>
                      <a:pt x="86427" y="-632"/>
                      <a:pt x="112917" y="813"/>
                      <a:pt x="138925" y="813"/>
                    </a:cubicBezTo>
                    <a:cubicBezTo>
                      <a:pt x="138925" y="43197"/>
                      <a:pt x="138925" y="85099"/>
                      <a:pt x="138925" y="127483"/>
                    </a:cubicBezTo>
                    <a:cubicBezTo>
                      <a:pt x="133145" y="128446"/>
                      <a:pt x="127847" y="129409"/>
                      <a:pt x="120141" y="130854"/>
                    </a:cubicBezTo>
                    <a:cubicBezTo>
                      <a:pt x="120141" y="150120"/>
                      <a:pt x="120141" y="168422"/>
                      <a:pt x="120141" y="187205"/>
                    </a:cubicBezTo>
                    <a:cubicBezTo>
                      <a:pt x="120141" y="205508"/>
                      <a:pt x="120141" y="223810"/>
                      <a:pt x="120141" y="241630"/>
                    </a:cubicBezTo>
                    <a:cubicBezTo>
                      <a:pt x="131700" y="242593"/>
                      <a:pt x="139406" y="243075"/>
                      <a:pt x="147594" y="244039"/>
                    </a:cubicBezTo>
                    <a:cubicBezTo>
                      <a:pt x="147594" y="255116"/>
                      <a:pt x="148076" y="266194"/>
                      <a:pt x="147594" y="277271"/>
                    </a:cubicBezTo>
                    <a:cubicBezTo>
                      <a:pt x="146631" y="319655"/>
                      <a:pt x="151929" y="362039"/>
                      <a:pt x="143741" y="403941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8" name="Google Shape;978;p4"/>
              <p:cNvSpPr/>
              <p:nvPr/>
            </p:nvSpPr>
            <p:spPr>
              <a:xfrm>
                <a:off x="4447793" y="3230808"/>
                <a:ext cx="285220" cy="383171"/>
              </a:xfrm>
              <a:custGeom>
                <a:rect b="b" l="l" r="r" t="t"/>
                <a:pathLst>
                  <a:path extrusionOk="0" h="383171" w="285220">
                    <a:moveTo>
                      <a:pt x="0" y="171943"/>
                    </a:moveTo>
                    <a:cubicBezTo>
                      <a:pt x="8188" y="130041"/>
                      <a:pt x="2890" y="87657"/>
                      <a:pt x="4335" y="45274"/>
                    </a:cubicBezTo>
                    <a:cubicBezTo>
                      <a:pt x="4816" y="34196"/>
                      <a:pt x="4335" y="23118"/>
                      <a:pt x="4335" y="12041"/>
                    </a:cubicBezTo>
                    <a:cubicBezTo>
                      <a:pt x="35159" y="11559"/>
                      <a:pt x="65502" y="10596"/>
                      <a:pt x="96327" y="11078"/>
                    </a:cubicBezTo>
                    <a:cubicBezTo>
                      <a:pt x="113184" y="11559"/>
                      <a:pt x="129078" y="8669"/>
                      <a:pt x="143527" y="0"/>
                    </a:cubicBezTo>
                    <a:cubicBezTo>
                      <a:pt x="143527" y="36604"/>
                      <a:pt x="143527" y="73208"/>
                      <a:pt x="144009" y="109813"/>
                    </a:cubicBezTo>
                    <a:cubicBezTo>
                      <a:pt x="144009" y="117519"/>
                      <a:pt x="147380" y="124743"/>
                      <a:pt x="149307" y="132450"/>
                    </a:cubicBezTo>
                    <a:cubicBezTo>
                      <a:pt x="146417" y="134376"/>
                      <a:pt x="143527" y="136784"/>
                      <a:pt x="139674" y="139192"/>
                    </a:cubicBezTo>
                    <a:cubicBezTo>
                      <a:pt x="172425" y="173389"/>
                      <a:pt x="204695" y="207585"/>
                      <a:pt x="237446" y="241781"/>
                    </a:cubicBezTo>
                    <a:cubicBezTo>
                      <a:pt x="248524" y="253821"/>
                      <a:pt x="260564" y="265381"/>
                      <a:pt x="270679" y="277903"/>
                    </a:cubicBezTo>
                    <a:cubicBezTo>
                      <a:pt x="300059" y="313063"/>
                      <a:pt x="282720" y="368932"/>
                      <a:pt x="238409" y="380973"/>
                    </a:cubicBezTo>
                    <a:cubicBezTo>
                      <a:pt x="216736" y="386753"/>
                      <a:pt x="198434" y="380973"/>
                      <a:pt x="183021" y="365561"/>
                    </a:cubicBezTo>
                    <a:cubicBezTo>
                      <a:pt x="160384" y="342924"/>
                      <a:pt x="138229" y="319324"/>
                      <a:pt x="116074" y="296206"/>
                    </a:cubicBezTo>
                    <a:cubicBezTo>
                      <a:pt x="78506" y="256711"/>
                      <a:pt x="40939" y="216736"/>
                      <a:pt x="3372" y="177242"/>
                    </a:cubicBezTo>
                    <a:cubicBezTo>
                      <a:pt x="2408" y="175797"/>
                      <a:pt x="963" y="173870"/>
                      <a:pt x="0" y="171943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79" name="Google Shape;979;p4"/>
              <p:cNvSpPr/>
              <p:nvPr/>
            </p:nvSpPr>
            <p:spPr>
              <a:xfrm>
                <a:off x="4551345" y="2999270"/>
                <a:ext cx="181895" cy="363987"/>
              </a:xfrm>
              <a:custGeom>
                <a:rect b="b" l="l" r="r" t="t"/>
                <a:pathLst>
                  <a:path extrusionOk="0" h="363987" w="181895">
                    <a:moveTo>
                      <a:pt x="45755" y="363987"/>
                    </a:moveTo>
                    <a:cubicBezTo>
                      <a:pt x="43829" y="356281"/>
                      <a:pt x="40457" y="349057"/>
                      <a:pt x="40457" y="341351"/>
                    </a:cubicBezTo>
                    <a:cubicBezTo>
                      <a:pt x="39976" y="304746"/>
                      <a:pt x="39976" y="268142"/>
                      <a:pt x="39976" y="231538"/>
                    </a:cubicBezTo>
                    <a:cubicBezTo>
                      <a:pt x="46237" y="219978"/>
                      <a:pt x="55388" y="208901"/>
                      <a:pt x="58278" y="196378"/>
                    </a:cubicBezTo>
                    <a:cubicBezTo>
                      <a:pt x="66466" y="157847"/>
                      <a:pt x="43347" y="131358"/>
                      <a:pt x="0" y="127023"/>
                    </a:cubicBezTo>
                    <a:cubicBezTo>
                      <a:pt x="0" y="84639"/>
                      <a:pt x="0" y="42737"/>
                      <a:pt x="0" y="353"/>
                    </a:cubicBezTo>
                    <a:cubicBezTo>
                      <a:pt x="62131" y="-3500"/>
                      <a:pt x="109813" y="24435"/>
                      <a:pt x="145935" y="72598"/>
                    </a:cubicBezTo>
                    <a:cubicBezTo>
                      <a:pt x="195062" y="137619"/>
                      <a:pt x="193617" y="236836"/>
                      <a:pt x="143046" y="300893"/>
                    </a:cubicBezTo>
                    <a:cubicBezTo>
                      <a:pt x="118001" y="332681"/>
                      <a:pt x="87658" y="357726"/>
                      <a:pt x="45755" y="363987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0" name="Google Shape;980;p4"/>
              <p:cNvSpPr/>
              <p:nvPr/>
            </p:nvSpPr>
            <p:spPr>
              <a:xfrm>
                <a:off x="4443458" y="2999744"/>
                <a:ext cx="107886" cy="127031"/>
              </a:xfrm>
              <a:custGeom>
                <a:rect b="b" l="l" r="r" t="t"/>
                <a:pathLst>
                  <a:path extrusionOk="0" h="127031" w="107886">
                    <a:moveTo>
                      <a:pt x="107886" y="361"/>
                    </a:moveTo>
                    <a:cubicBezTo>
                      <a:pt x="107886" y="42745"/>
                      <a:pt x="107886" y="84647"/>
                      <a:pt x="107886" y="127031"/>
                    </a:cubicBezTo>
                    <a:cubicBezTo>
                      <a:pt x="71764" y="127031"/>
                      <a:pt x="36123" y="127031"/>
                      <a:pt x="0" y="127031"/>
                    </a:cubicBezTo>
                    <a:cubicBezTo>
                      <a:pt x="0" y="84647"/>
                      <a:pt x="0" y="42745"/>
                      <a:pt x="0" y="361"/>
                    </a:cubicBezTo>
                    <a:cubicBezTo>
                      <a:pt x="35641" y="-120"/>
                      <a:pt x="71764" y="-120"/>
                      <a:pt x="107886" y="361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1" name="Google Shape;981;p4"/>
              <p:cNvSpPr/>
              <p:nvPr/>
            </p:nvSpPr>
            <p:spPr>
              <a:xfrm>
                <a:off x="4505177" y="3525568"/>
                <a:ext cx="48326" cy="52979"/>
              </a:xfrm>
              <a:custGeom>
                <a:rect b="b" l="l" r="r" t="t"/>
                <a:pathLst>
                  <a:path extrusionOk="0" h="52979" w="48326">
                    <a:moveTo>
                      <a:pt x="37016" y="52980"/>
                    </a:moveTo>
                    <a:cubicBezTo>
                      <a:pt x="25457" y="40457"/>
                      <a:pt x="14380" y="28898"/>
                      <a:pt x="3302" y="16376"/>
                    </a:cubicBezTo>
                    <a:cubicBezTo>
                      <a:pt x="-2478" y="9633"/>
                      <a:pt x="-1033" y="4335"/>
                      <a:pt x="10527" y="0"/>
                    </a:cubicBezTo>
                    <a:cubicBezTo>
                      <a:pt x="21604" y="11559"/>
                      <a:pt x="34127" y="23119"/>
                      <a:pt x="45204" y="36123"/>
                    </a:cubicBezTo>
                    <a:cubicBezTo>
                      <a:pt x="51465" y="43347"/>
                      <a:pt x="48094" y="48645"/>
                      <a:pt x="37016" y="5298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2" name="Google Shape;982;p4"/>
              <p:cNvSpPr/>
              <p:nvPr/>
            </p:nvSpPr>
            <p:spPr>
              <a:xfrm>
                <a:off x="4764077" y="3133036"/>
                <a:ext cx="20356" cy="61712"/>
              </a:xfrm>
              <a:custGeom>
                <a:rect b="b" l="l" r="r" t="t"/>
                <a:pathLst>
                  <a:path extrusionOk="0" h="61712" w="20356">
                    <a:moveTo>
                      <a:pt x="10265" y="0"/>
                    </a:moveTo>
                    <a:cubicBezTo>
                      <a:pt x="19898" y="17821"/>
                      <a:pt x="21824" y="35641"/>
                      <a:pt x="19416" y="54425"/>
                    </a:cubicBezTo>
                    <a:cubicBezTo>
                      <a:pt x="18934" y="57315"/>
                      <a:pt x="15081" y="60204"/>
                      <a:pt x="12192" y="61650"/>
                    </a:cubicBezTo>
                    <a:cubicBezTo>
                      <a:pt x="10265" y="62131"/>
                      <a:pt x="5449" y="59723"/>
                      <a:pt x="4967" y="58278"/>
                    </a:cubicBezTo>
                    <a:cubicBezTo>
                      <a:pt x="1595" y="40457"/>
                      <a:pt x="-3221" y="22155"/>
                      <a:pt x="3040" y="4335"/>
                    </a:cubicBezTo>
                    <a:cubicBezTo>
                      <a:pt x="3040" y="2890"/>
                      <a:pt x="5449" y="2890"/>
                      <a:pt x="10265" y="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3" name="Google Shape;983;p4"/>
              <p:cNvSpPr/>
              <p:nvPr/>
            </p:nvSpPr>
            <p:spPr>
              <a:xfrm>
                <a:off x="4758876" y="3498115"/>
                <a:ext cx="27025" cy="59094"/>
              </a:xfrm>
              <a:custGeom>
                <a:rect b="b" l="l" r="r" t="t"/>
                <a:pathLst>
                  <a:path extrusionOk="0" h="59094" w="27025">
                    <a:moveTo>
                      <a:pt x="27025" y="48645"/>
                    </a:moveTo>
                    <a:cubicBezTo>
                      <a:pt x="24135" y="51535"/>
                      <a:pt x="20764" y="57796"/>
                      <a:pt x="16911" y="58759"/>
                    </a:cubicBezTo>
                    <a:cubicBezTo>
                      <a:pt x="9204" y="60686"/>
                      <a:pt x="7760" y="53943"/>
                      <a:pt x="6796" y="47682"/>
                    </a:cubicBezTo>
                    <a:cubicBezTo>
                      <a:pt x="4870" y="36123"/>
                      <a:pt x="1498" y="24563"/>
                      <a:pt x="53" y="13004"/>
                    </a:cubicBezTo>
                    <a:cubicBezTo>
                      <a:pt x="-428" y="8669"/>
                      <a:pt x="2461" y="4335"/>
                      <a:pt x="4388" y="0"/>
                    </a:cubicBezTo>
                    <a:cubicBezTo>
                      <a:pt x="8241" y="2408"/>
                      <a:pt x="14502" y="4335"/>
                      <a:pt x="15947" y="7706"/>
                    </a:cubicBezTo>
                    <a:cubicBezTo>
                      <a:pt x="20282" y="20228"/>
                      <a:pt x="22690" y="33233"/>
                      <a:pt x="27025" y="48645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4" name="Google Shape;984;p4"/>
              <p:cNvSpPr/>
              <p:nvPr/>
            </p:nvSpPr>
            <p:spPr>
              <a:xfrm>
                <a:off x="4510406" y="2946884"/>
                <a:ext cx="57796" cy="19506"/>
              </a:xfrm>
              <a:custGeom>
                <a:rect b="b" l="l" r="r" t="t"/>
                <a:pathLst>
                  <a:path extrusionOk="0" h="19506" w="57796">
                    <a:moveTo>
                      <a:pt x="28898" y="19506"/>
                    </a:moveTo>
                    <a:cubicBezTo>
                      <a:pt x="20710" y="18543"/>
                      <a:pt x="13004" y="18543"/>
                      <a:pt x="5780" y="16616"/>
                    </a:cubicBezTo>
                    <a:cubicBezTo>
                      <a:pt x="3372" y="16135"/>
                      <a:pt x="0" y="11318"/>
                      <a:pt x="0" y="8429"/>
                    </a:cubicBezTo>
                    <a:cubicBezTo>
                      <a:pt x="0" y="5539"/>
                      <a:pt x="3853" y="722"/>
                      <a:pt x="6261" y="722"/>
                    </a:cubicBezTo>
                    <a:cubicBezTo>
                      <a:pt x="21192" y="-241"/>
                      <a:pt x="36123" y="-241"/>
                      <a:pt x="51053" y="722"/>
                    </a:cubicBezTo>
                    <a:cubicBezTo>
                      <a:pt x="53461" y="722"/>
                      <a:pt x="57314" y="5057"/>
                      <a:pt x="57796" y="7947"/>
                    </a:cubicBezTo>
                    <a:cubicBezTo>
                      <a:pt x="57796" y="10355"/>
                      <a:pt x="54906" y="15172"/>
                      <a:pt x="52017" y="15653"/>
                    </a:cubicBezTo>
                    <a:cubicBezTo>
                      <a:pt x="44310" y="18543"/>
                      <a:pt x="36123" y="18543"/>
                      <a:pt x="28898" y="19506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5" name="Google Shape;985;p4"/>
              <p:cNvSpPr/>
              <p:nvPr/>
            </p:nvSpPr>
            <p:spPr>
              <a:xfrm>
                <a:off x="4699907" y="3428191"/>
                <a:ext cx="46379" cy="49213"/>
              </a:xfrm>
              <a:custGeom>
                <a:rect b="b" l="l" r="r" t="t"/>
                <a:pathLst>
                  <a:path extrusionOk="0" h="49213" w="46379">
                    <a:moveTo>
                      <a:pt x="39276" y="49213"/>
                    </a:moveTo>
                    <a:cubicBezTo>
                      <a:pt x="36386" y="47769"/>
                      <a:pt x="33977" y="47287"/>
                      <a:pt x="32533" y="45842"/>
                    </a:cubicBezTo>
                    <a:cubicBezTo>
                      <a:pt x="21937" y="35246"/>
                      <a:pt x="11341" y="25132"/>
                      <a:pt x="1708" y="13573"/>
                    </a:cubicBezTo>
                    <a:cubicBezTo>
                      <a:pt x="-219" y="11164"/>
                      <a:pt x="-700" y="4421"/>
                      <a:pt x="1226" y="2013"/>
                    </a:cubicBezTo>
                    <a:cubicBezTo>
                      <a:pt x="2671" y="87"/>
                      <a:pt x="10378" y="-876"/>
                      <a:pt x="12304" y="1050"/>
                    </a:cubicBezTo>
                    <a:cubicBezTo>
                      <a:pt x="23863" y="11646"/>
                      <a:pt x="34459" y="23205"/>
                      <a:pt x="45055" y="34764"/>
                    </a:cubicBezTo>
                    <a:cubicBezTo>
                      <a:pt x="46982" y="36691"/>
                      <a:pt x="46500" y="41507"/>
                      <a:pt x="45537" y="44879"/>
                    </a:cubicBezTo>
                    <a:cubicBezTo>
                      <a:pt x="44573" y="46324"/>
                      <a:pt x="41202" y="47769"/>
                      <a:pt x="39276" y="49213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6" name="Google Shape;986;p4"/>
              <p:cNvSpPr/>
              <p:nvPr/>
            </p:nvSpPr>
            <p:spPr>
              <a:xfrm>
                <a:off x="4425103" y="2946394"/>
                <a:ext cx="57849" cy="19534"/>
              </a:xfrm>
              <a:custGeom>
                <a:rect b="b" l="l" r="r" t="t"/>
                <a:pathLst>
                  <a:path extrusionOk="0" h="19534" w="57849">
                    <a:moveTo>
                      <a:pt x="57850" y="12772"/>
                    </a:moveTo>
                    <a:cubicBezTo>
                      <a:pt x="51588" y="15180"/>
                      <a:pt x="44845" y="18552"/>
                      <a:pt x="38584" y="19033"/>
                    </a:cubicBezTo>
                    <a:cubicBezTo>
                      <a:pt x="28470" y="19997"/>
                      <a:pt x="17874" y="19515"/>
                      <a:pt x="7278" y="18070"/>
                    </a:cubicBezTo>
                    <a:cubicBezTo>
                      <a:pt x="4388" y="17588"/>
                      <a:pt x="1498" y="12290"/>
                      <a:pt x="53" y="8919"/>
                    </a:cubicBezTo>
                    <a:cubicBezTo>
                      <a:pt x="-428" y="7474"/>
                      <a:pt x="2462" y="2176"/>
                      <a:pt x="3907" y="2176"/>
                    </a:cubicBezTo>
                    <a:cubicBezTo>
                      <a:pt x="21727" y="731"/>
                      <a:pt x="40029" y="-3122"/>
                      <a:pt x="56886" y="5066"/>
                    </a:cubicBezTo>
                    <a:cubicBezTo>
                      <a:pt x="57368" y="7956"/>
                      <a:pt x="57850" y="10364"/>
                      <a:pt x="57850" y="12772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7" name="Google Shape;987;p4"/>
              <p:cNvSpPr/>
              <p:nvPr/>
            </p:nvSpPr>
            <p:spPr>
              <a:xfrm>
                <a:off x="4569022" y="3593961"/>
                <a:ext cx="46570" cy="47200"/>
              </a:xfrm>
              <a:custGeom>
                <a:rect b="b" l="l" r="r" t="t"/>
                <a:pathLst>
                  <a:path extrusionOk="0" h="47200" w="46570">
                    <a:moveTo>
                      <a:pt x="8812" y="0"/>
                    </a:moveTo>
                    <a:cubicBezTo>
                      <a:pt x="10257" y="482"/>
                      <a:pt x="13147" y="1445"/>
                      <a:pt x="15074" y="3372"/>
                    </a:cubicBezTo>
                    <a:cubicBezTo>
                      <a:pt x="25188" y="13004"/>
                      <a:pt x="35302" y="23118"/>
                      <a:pt x="44935" y="33714"/>
                    </a:cubicBezTo>
                    <a:cubicBezTo>
                      <a:pt x="47343" y="36604"/>
                      <a:pt x="46380" y="42866"/>
                      <a:pt x="46380" y="47200"/>
                    </a:cubicBezTo>
                    <a:cubicBezTo>
                      <a:pt x="41564" y="46719"/>
                      <a:pt x="35302" y="48163"/>
                      <a:pt x="32412" y="45755"/>
                    </a:cubicBezTo>
                    <a:cubicBezTo>
                      <a:pt x="21817" y="36604"/>
                      <a:pt x="11702" y="26490"/>
                      <a:pt x="2551" y="15894"/>
                    </a:cubicBezTo>
                    <a:cubicBezTo>
                      <a:pt x="-2747" y="9633"/>
                      <a:pt x="625" y="482"/>
                      <a:pt x="8812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8" name="Google Shape;988;p4"/>
              <p:cNvSpPr/>
              <p:nvPr/>
            </p:nvSpPr>
            <p:spPr>
              <a:xfrm>
                <a:off x="4730508" y="3588663"/>
                <a:ext cx="41341" cy="52016"/>
              </a:xfrm>
              <a:custGeom>
                <a:rect b="b" l="l" r="r" t="t"/>
                <a:pathLst>
                  <a:path extrusionOk="0" h="52016" w="41341">
                    <a:moveTo>
                      <a:pt x="7230" y="52017"/>
                    </a:moveTo>
                    <a:cubicBezTo>
                      <a:pt x="-476" y="47682"/>
                      <a:pt x="-1921" y="42865"/>
                      <a:pt x="2414" y="36604"/>
                    </a:cubicBezTo>
                    <a:cubicBezTo>
                      <a:pt x="10601" y="25045"/>
                      <a:pt x="18789" y="13967"/>
                      <a:pt x="27458" y="3372"/>
                    </a:cubicBezTo>
                    <a:cubicBezTo>
                      <a:pt x="29385" y="963"/>
                      <a:pt x="34683" y="963"/>
                      <a:pt x="38536" y="0"/>
                    </a:cubicBezTo>
                    <a:cubicBezTo>
                      <a:pt x="39499" y="3853"/>
                      <a:pt x="42389" y="9151"/>
                      <a:pt x="40944" y="12041"/>
                    </a:cubicBezTo>
                    <a:cubicBezTo>
                      <a:pt x="33720" y="28416"/>
                      <a:pt x="24569" y="44310"/>
                      <a:pt x="7230" y="52017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89" name="Google Shape;989;p4"/>
              <p:cNvSpPr/>
              <p:nvPr/>
            </p:nvSpPr>
            <p:spPr>
              <a:xfrm>
                <a:off x="4596096" y="2951941"/>
                <a:ext cx="55926" cy="30596"/>
              </a:xfrm>
              <a:custGeom>
                <a:rect b="b" l="l" r="r" t="t"/>
                <a:pathLst>
                  <a:path extrusionOk="0" h="30596" w="55926">
                    <a:moveTo>
                      <a:pt x="10637" y="0"/>
                    </a:moveTo>
                    <a:cubicBezTo>
                      <a:pt x="25086" y="5298"/>
                      <a:pt x="39053" y="10114"/>
                      <a:pt x="52539" y="16376"/>
                    </a:cubicBezTo>
                    <a:cubicBezTo>
                      <a:pt x="54948" y="17339"/>
                      <a:pt x="56874" y="24563"/>
                      <a:pt x="55429" y="26972"/>
                    </a:cubicBezTo>
                    <a:cubicBezTo>
                      <a:pt x="53984" y="29380"/>
                      <a:pt x="47723" y="31306"/>
                      <a:pt x="44352" y="30343"/>
                    </a:cubicBezTo>
                    <a:cubicBezTo>
                      <a:pt x="31347" y="26972"/>
                      <a:pt x="18825" y="22637"/>
                      <a:pt x="6302" y="17339"/>
                    </a:cubicBezTo>
                    <a:cubicBezTo>
                      <a:pt x="3413" y="15894"/>
                      <a:pt x="-440" y="10114"/>
                      <a:pt x="41" y="7225"/>
                    </a:cubicBezTo>
                    <a:cubicBezTo>
                      <a:pt x="1486" y="4816"/>
                      <a:pt x="6784" y="2890"/>
                      <a:pt x="10637" y="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0" name="Google Shape;990;p4"/>
              <p:cNvSpPr/>
              <p:nvPr/>
            </p:nvSpPr>
            <p:spPr>
              <a:xfrm>
                <a:off x="4668864" y="2991088"/>
                <a:ext cx="51909" cy="42288"/>
              </a:xfrm>
              <a:custGeom>
                <a:rect b="b" l="l" r="r" t="t"/>
                <a:pathLst>
                  <a:path extrusionOk="0" h="42288" w="51909">
                    <a:moveTo>
                      <a:pt x="0" y="4683"/>
                    </a:moveTo>
                    <a:cubicBezTo>
                      <a:pt x="9151" y="2274"/>
                      <a:pt x="15412" y="-1097"/>
                      <a:pt x="17339" y="348"/>
                    </a:cubicBezTo>
                    <a:cubicBezTo>
                      <a:pt x="29380" y="9499"/>
                      <a:pt x="40457" y="19132"/>
                      <a:pt x="51053" y="29727"/>
                    </a:cubicBezTo>
                    <a:cubicBezTo>
                      <a:pt x="52980" y="31654"/>
                      <a:pt x="51053" y="37434"/>
                      <a:pt x="51053" y="41768"/>
                    </a:cubicBezTo>
                    <a:cubicBezTo>
                      <a:pt x="46719" y="41768"/>
                      <a:pt x="41421" y="43213"/>
                      <a:pt x="39013" y="41287"/>
                    </a:cubicBezTo>
                    <a:cubicBezTo>
                      <a:pt x="26972" y="30691"/>
                      <a:pt x="15894" y="19613"/>
                      <a:pt x="0" y="4683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1" name="Google Shape;991;p4"/>
              <p:cNvSpPr/>
              <p:nvPr/>
            </p:nvSpPr>
            <p:spPr>
              <a:xfrm>
                <a:off x="4751553" y="3223583"/>
                <a:ext cx="28568" cy="56832"/>
              </a:xfrm>
              <a:custGeom>
                <a:rect b="b" l="l" r="r" t="t"/>
                <a:pathLst>
                  <a:path extrusionOk="0" h="56832" w="28568">
                    <a:moveTo>
                      <a:pt x="28569" y="9633"/>
                    </a:moveTo>
                    <a:cubicBezTo>
                      <a:pt x="23752" y="24563"/>
                      <a:pt x="19899" y="37567"/>
                      <a:pt x="15083" y="50090"/>
                    </a:cubicBezTo>
                    <a:cubicBezTo>
                      <a:pt x="13638" y="52980"/>
                      <a:pt x="8340" y="54425"/>
                      <a:pt x="4968" y="56833"/>
                    </a:cubicBezTo>
                    <a:cubicBezTo>
                      <a:pt x="3042" y="52498"/>
                      <a:pt x="-811" y="47682"/>
                      <a:pt x="152" y="44310"/>
                    </a:cubicBezTo>
                    <a:cubicBezTo>
                      <a:pt x="2560" y="32269"/>
                      <a:pt x="6413" y="19747"/>
                      <a:pt x="10748" y="8188"/>
                    </a:cubicBezTo>
                    <a:cubicBezTo>
                      <a:pt x="12193" y="4335"/>
                      <a:pt x="17973" y="2408"/>
                      <a:pt x="21344" y="0"/>
                    </a:cubicBezTo>
                    <a:cubicBezTo>
                      <a:pt x="23752" y="2890"/>
                      <a:pt x="26642" y="6743"/>
                      <a:pt x="28569" y="9633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2" name="Google Shape;992;p4"/>
              <p:cNvSpPr/>
              <p:nvPr/>
            </p:nvSpPr>
            <p:spPr>
              <a:xfrm>
                <a:off x="4450630" y="3543585"/>
                <a:ext cx="26543" cy="57119"/>
              </a:xfrm>
              <a:custGeom>
                <a:rect b="b" l="l" r="r" t="t"/>
                <a:pathLst>
                  <a:path extrusionOk="0" h="57119" w="26543">
                    <a:moveTo>
                      <a:pt x="26543" y="15217"/>
                    </a:moveTo>
                    <a:cubicBezTo>
                      <a:pt x="22209" y="28702"/>
                      <a:pt x="18837" y="40743"/>
                      <a:pt x="14503" y="52303"/>
                    </a:cubicBezTo>
                    <a:cubicBezTo>
                      <a:pt x="13539" y="54711"/>
                      <a:pt x="7278" y="55674"/>
                      <a:pt x="3907" y="57119"/>
                    </a:cubicBezTo>
                    <a:cubicBezTo>
                      <a:pt x="2462" y="53266"/>
                      <a:pt x="-428" y="49413"/>
                      <a:pt x="53" y="46041"/>
                    </a:cubicBezTo>
                    <a:cubicBezTo>
                      <a:pt x="1498" y="34964"/>
                      <a:pt x="4870" y="24368"/>
                      <a:pt x="6796" y="13290"/>
                    </a:cubicBezTo>
                    <a:cubicBezTo>
                      <a:pt x="7760" y="6547"/>
                      <a:pt x="8723" y="-1641"/>
                      <a:pt x="17393" y="286"/>
                    </a:cubicBezTo>
                    <a:cubicBezTo>
                      <a:pt x="21246" y="1731"/>
                      <a:pt x="23172" y="9919"/>
                      <a:pt x="26543" y="15217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3" name="Google Shape;993;p4"/>
              <p:cNvSpPr/>
              <p:nvPr/>
            </p:nvSpPr>
            <p:spPr>
              <a:xfrm>
                <a:off x="4732875" y="3049713"/>
                <a:ext cx="34770" cy="59071"/>
              </a:xfrm>
              <a:custGeom>
                <a:rect b="b" l="l" r="r" t="t"/>
                <a:pathLst>
                  <a:path extrusionOk="0" h="59071" w="34770">
                    <a:moveTo>
                      <a:pt x="6307" y="0"/>
                    </a:moveTo>
                    <a:cubicBezTo>
                      <a:pt x="23646" y="15412"/>
                      <a:pt x="29907" y="32751"/>
                      <a:pt x="34724" y="50572"/>
                    </a:cubicBezTo>
                    <a:cubicBezTo>
                      <a:pt x="35205" y="52980"/>
                      <a:pt x="31834" y="57315"/>
                      <a:pt x="29426" y="58760"/>
                    </a:cubicBezTo>
                    <a:cubicBezTo>
                      <a:pt x="27981" y="59723"/>
                      <a:pt x="22683" y="58278"/>
                      <a:pt x="21720" y="56833"/>
                    </a:cubicBezTo>
                    <a:cubicBezTo>
                      <a:pt x="14013" y="42384"/>
                      <a:pt x="6789" y="27453"/>
                      <a:pt x="46" y="12523"/>
                    </a:cubicBezTo>
                    <a:cubicBezTo>
                      <a:pt x="-436" y="10596"/>
                      <a:pt x="2936" y="6743"/>
                      <a:pt x="6307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4" name="Google Shape;994;p4"/>
              <p:cNvSpPr/>
              <p:nvPr/>
            </p:nvSpPr>
            <p:spPr>
              <a:xfrm>
                <a:off x="4640929" y="3645788"/>
                <a:ext cx="63575" cy="17334"/>
              </a:xfrm>
              <a:custGeom>
                <a:rect b="b" l="l" r="r" t="t"/>
                <a:pathLst>
                  <a:path extrusionOk="0" h="17334" w="63575">
                    <a:moveTo>
                      <a:pt x="0" y="6932"/>
                    </a:moveTo>
                    <a:cubicBezTo>
                      <a:pt x="5298" y="4524"/>
                      <a:pt x="8669" y="1152"/>
                      <a:pt x="12523" y="1152"/>
                    </a:cubicBezTo>
                    <a:cubicBezTo>
                      <a:pt x="25527" y="189"/>
                      <a:pt x="39013" y="-293"/>
                      <a:pt x="52498" y="189"/>
                    </a:cubicBezTo>
                    <a:cubicBezTo>
                      <a:pt x="56351" y="189"/>
                      <a:pt x="59723" y="3560"/>
                      <a:pt x="63576" y="5005"/>
                    </a:cubicBezTo>
                    <a:cubicBezTo>
                      <a:pt x="61168" y="8859"/>
                      <a:pt x="58760" y="15601"/>
                      <a:pt x="55870" y="16083"/>
                    </a:cubicBezTo>
                    <a:cubicBezTo>
                      <a:pt x="40457" y="17528"/>
                      <a:pt x="25045" y="17528"/>
                      <a:pt x="10115" y="17046"/>
                    </a:cubicBezTo>
                    <a:cubicBezTo>
                      <a:pt x="6743" y="16565"/>
                      <a:pt x="4335" y="11267"/>
                      <a:pt x="0" y="6932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5" name="Google Shape;995;p4"/>
              <p:cNvSpPr/>
              <p:nvPr/>
            </p:nvSpPr>
            <p:spPr>
              <a:xfrm>
                <a:off x="4252503" y="3478850"/>
                <a:ext cx="16964" cy="57796"/>
              </a:xfrm>
              <a:custGeom>
                <a:rect b="b" l="l" r="r" t="t"/>
                <a:pathLst>
                  <a:path extrusionOk="0" h="57796" w="16964">
                    <a:moveTo>
                      <a:pt x="6007" y="57796"/>
                    </a:moveTo>
                    <a:cubicBezTo>
                      <a:pt x="-3144" y="34677"/>
                      <a:pt x="-1699" y="11559"/>
                      <a:pt x="9379" y="0"/>
                    </a:cubicBezTo>
                    <a:cubicBezTo>
                      <a:pt x="21420" y="14449"/>
                      <a:pt x="15640" y="31306"/>
                      <a:pt x="15158" y="46718"/>
                    </a:cubicBezTo>
                    <a:cubicBezTo>
                      <a:pt x="15158" y="50090"/>
                      <a:pt x="9860" y="53461"/>
                      <a:pt x="6007" y="57796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6" name="Google Shape;996;p4"/>
              <p:cNvSpPr/>
              <p:nvPr/>
            </p:nvSpPr>
            <p:spPr>
              <a:xfrm>
                <a:off x="4704608" y="3305213"/>
                <a:ext cx="44206" cy="46394"/>
              </a:xfrm>
              <a:custGeom>
                <a:rect b="b" l="l" r="r" t="t"/>
                <a:pathLst>
                  <a:path extrusionOk="0" h="46394" w="44206">
                    <a:moveTo>
                      <a:pt x="44207" y="730"/>
                    </a:moveTo>
                    <a:cubicBezTo>
                      <a:pt x="36500" y="20958"/>
                      <a:pt x="25423" y="34444"/>
                      <a:pt x="11937" y="45522"/>
                    </a:cubicBezTo>
                    <a:cubicBezTo>
                      <a:pt x="10010" y="46966"/>
                      <a:pt x="4231" y="46485"/>
                      <a:pt x="2304" y="45040"/>
                    </a:cubicBezTo>
                    <a:cubicBezTo>
                      <a:pt x="378" y="43113"/>
                      <a:pt x="-585" y="37334"/>
                      <a:pt x="378" y="35889"/>
                    </a:cubicBezTo>
                    <a:cubicBezTo>
                      <a:pt x="9047" y="23848"/>
                      <a:pt x="18198" y="12289"/>
                      <a:pt x="28313" y="1211"/>
                    </a:cubicBezTo>
                    <a:cubicBezTo>
                      <a:pt x="30721" y="-1197"/>
                      <a:pt x="36982" y="730"/>
                      <a:pt x="44207" y="73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7" name="Google Shape;997;p4"/>
              <p:cNvSpPr/>
              <p:nvPr/>
            </p:nvSpPr>
            <p:spPr>
              <a:xfrm>
                <a:off x="4335572" y="2947425"/>
                <a:ext cx="57314" cy="17557"/>
              </a:xfrm>
              <a:custGeom>
                <a:rect b="b" l="l" r="r" t="t"/>
                <a:pathLst>
                  <a:path extrusionOk="0" h="17557" w="57314">
                    <a:moveTo>
                      <a:pt x="0" y="11259"/>
                    </a:moveTo>
                    <a:cubicBezTo>
                      <a:pt x="18302" y="-3672"/>
                      <a:pt x="45274" y="-3672"/>
                      <a:pt x="57314" y="10777"/>
                    </a:cubicBezTo>
                    <a:cubicBezTo>
                      <a:pt x="41420" y="20892"/>
                      <a:pt x="23600" y="13185"/>
                      <a:pt x="7706" y="17520"/>
                    </a:cubicBezTo>
                    <a:cubicBezTo>
                      <a:pt x="5779" y="18002"/>
                      <a:pt x="2890" y="13667"/>
                      <a:pt x="0" y="11259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8" name="Google Shape;998;p4"/>
              <p:cNvSpPr/>
              <p:nvPr/>
            </p:nvSpPr>
            <p:spPr>
              <a:xfrm>
                <a:off x="4456677" y="3478797"/>
                <a:ext cx="33981" cy="36657"/>
              </a:xfrm>
              <a:custGeom>
                <a:rect b="b" l="l" r="r" t="t"/>
                <a:pathLst>
                  <a:path extrusionOk="0" h="36657" w="33981">
                    <a:moveTo>
                      <a:pt x="33982" y="27506"/>
                    </a:moveTo>
                    <a:cubicBezTo>
                      <a:pt x="23386" y="31359"/>
                      <a:pt x="15198" y="34249"/>
                      <a:pt x="7974" y="36657"/>
                    </a:cubicBezTo>
                    <a:cubicBezTo>
                      <a:pt x="-3586" y="26543"/>
                      <a:pt x="267" y="15465"/>
                      <a:pt x="2194" y="4869"/>
                    </a:cubicBezTo>
                    <a:cubicBezTo>
                      <a:pt x="2676" y="2461"/>
                      <a:pt x="8455" y="-429"/>
                      <a:pt x="10863" y="53"/>
                    </a:cubicBezTo>
                    <a:cubicBezTo>
                      <a:pt x="23386" y="3906"/>
                      <a:pt x="28684" y="14020"/>
                      <a:pt x="33982" y="27506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999" name="Google Shape;999;p4"/>
              <p:cNvSpPr/>
              <p:nvPr/>
            </p:nvSpPr>
            <p:spPr>
              <a:xfrm>
                <a:off x="4651043" y="3367838"/>
                <a:ext cx="36604" cy="38234"/>
              </a:xfrm>
              <a:custGeom>
                <a:rect b="b" l="l" r="r" t="t"/>
                <a:pathLst>
                  <a:path extrusionOk="0" h="38234" w="36604">
                    <a:moveTo>
                      <a:pt x="36604" y="2162"/>
                    </a:moveTo>
                    <a:cubicBezTo>
                      <a:pt x="27453" y="19019"/>
                      <a:pt x="27453" y="19019"/>
                      <a:pt x="30343" y="36358"/>
                    </a:cubicBezTo>
                    <a:cubicBezTo>
                      <a:pt x="15412" y="40211"/>
                      <a:pt x="15412" y="40211"/>
                      <a:pt x="0" y="15648"/>
                    </a:cubicBezTo>
                    <a:cubicBezTo>
                      <a:pt x="10114" y="7460"/>
                      <a:pt x="17820" y="-5063"/>
                      <a:pt x="36604" y="2162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0" name="Google Shape;1000;p4"/>
              <p:cNvSpPr/>
              <p:nvPr/>
            </p:nvSpPr>
            <p:spPr>
              <a:xfrm>
                <a:off x="4389997" y="3620451"/>
                <a:ext cx="50629" cy="37608"/>
              </a:xfrm>
              <a:custGeom>
                <a:rect b="b" l="l" r="r" t="t"/>
                <a:pathLst>
                  <a:path extrusionOk="0" h="37608" w="50629">
                    <a:moveTo>
                      <a:pt x="44310" y="0"/>
                    </a:moveTo>
                    <a:cubicBezTo>
                      <a:pt x="52017" y="3372"/>
                      <a:pt x="52498" y="11559"/>
                      <a:pt x="46719" y="15412"/>
                    </a:cubicBezTo>
                    <a:cubicBezTo>
                      <a:pt x="34196" y="24082"/>
                      <a:pt x="19747" y="30825"/>
                      <a:pt x="6261" y="37567"/>
                    </a:cubicBezTo>
                    <a:cubicBezTo>
                      <a:pt x="5298" y="38049"/>
                      <a:pt x="0" y="34196"/>
                      <a:pt x="0" y="32751"/>
                    </a:cubicBezTo>
                    <a:cubicBezTo>
                      <a:pt x="0" y="29380"/>
                      <a:pt x="1926" y="25527"/>
                      <a:pt x="4335" y="23600"/>
                    </a:cubicBezTo>
                    <a:cubicBezTo>
                      <a:pt x="16857" y="15894"/>
                      <a:pt x="30343" y="8188"/>
                      <a:pt x="44310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1" name="Google Shape;1001;p4"/>
              <p:cNvSpPr/>
              <p:nvPr/>
            </p:nvSpPr>
            <p:spPr>
              <a:xfrm>
                <a:off x="4268716" y="2970197"/>
                <a:ext cx="39884" cy="47728"/>
              </a:xfrm>
              <a:custGeom>
                <a:rect b="b" l="l" r="r" t="t"/>
                <a:pathLst>
                  <a:path extrusionOk="0" h="47728" w="39884">
                    <a:moveTo>
                      <a:pt x="3762" y="47728"/>
                    </a:moveTo>
                    <a:cubicBezTo>
                      <a:pt x="1836" y="41949"/>
                      <a:pt x="-1054" y="37132"/>
                      <a:pt x="390" y="35687"/>
                    </a:cubicBezTo>
                    <a:cubicBezTo>
                      <a:pt x="10023" y="23647"/>
                      <a:pt x="19656" y="12087"/>
                      <a:pt x="30252" y="528"/>
                    </a:cubicBezTo>
                    <a:cubicBezTo>
                      <a:pt x="31697" y="-917"/>
                      <a:pt x="36513" y="1010"/>
                      <a:pt x="39885" y="1491"/>
                    </a:cubicBezTo>
                    <a:cubicBezTo>
                      <a:pt x="39403" y="4863"/>
                      <a:pt x="40366" y="9198"/>
                      <a:pt x="38440" y="11606"/>
                    </a:cubicBezTo>
                    <a:cubicBezTo>
                      <a:pt x="28326" y="22683"/>
                      <a:pt x="17248" y="33761"/>
                      <a:pt x="3762" y="47728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2" name="Google Shape;1002;p4"/>
              <p:cNvSpPr/>
              <p:nvPr/>
            </p:nvSpPr>
            <p:spPr>
              <a:xfrm>
                <a:off x="4301858" y="3637725"/>
                <a:ext cx="56832" cy="25261"/>
              </a:xfrm>
              <a:custGeom>
                <a:rect b="b" l="l" r="r" t="t"/>
                <a:pathLst>
                  <a:path extrusionOk="0" h="25261" w="56832">
                    <a:moveTo>
                      <a:pt x="56833" y="20293"/>
                    </a:moveTo>
                    <a:cubicBezTo>
                      <a:pt x="52498" y="22219"/>
                      <a:pt x="47682" y="26072"/>
                      <a:pt x="44792" y="25109"/>
                    </a:cubicBezTo>
                    <a:cubicBezTo>
                      <a:pt x="29861" y="20293"/>
                      <a:pt x="12522" y="19330"/>
                      <a:pt x="0" y="64"/>
                    </a:cubicBezTo>
                    <a:cubicBezTo>
                      <a:pt x="22637" y="-899"/>
                      <a:pt x="39012" y="9215"/>
                      <a:pt x="56351" y="13068"/>
                    </a:cubicBezTo>
                    <a:cubicBezTo>
                      <a:pt x="56351" y="15476"/>
                      <a:pt x="56833" y="17885"/>
                      <a:pt x="56833" y="20293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3" name="Google Shape;1003;p4"/>
              <p:cNvSpPr/>
              <p:nvPr/>
            </p:nvSpPr>
            <p:spPr>
              <a:xfrm>
                <a:off x="4255715" y="3564099"/>
                <a:ext cx="30730" cy="56833"/>
              </a:xfrm>
              <a:custGeom>
                <a:rect b="b" l="l" r="r" t="t"/>
                <a:pathLst>
                  <a:path extrusionOk="0" h="56833" w="30730">
                    <a:moveTo>
                      <a:pt x="10502" y="0"/>
                    </a:moveTo>
                    <a:cubicBezTo>
                      <a:pt x="15800" y="19265"/>
                      <a:pt x="27841" y="34196"/>
                      <a:pt x="30731" y="56833"/>
                    </a:cubicBezTo>
                    <a:cubicBezTo>
                      <a:pt x="10021" y="48645"/>
                      <a:pt x="8575" y="31788"/>
                      <a:pt x="1833" y="18302"/>
                    </a:cubicBezTo>
                    <a:cubicBezTo>
                      <a:pt x="-1057" y="12041"/>
                      <a:pt x="-2020" y="5780"/>
                      <a:pt x="10502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4" name="Google Shape;1004;p4"/>
              <p:cNvSpPr/>
              <p:nvPr/>
            </p:nvSpPr>
            <p:spPr>
              <a:xfrm>
                <a:off x="4253512" y="3130628"/>
                <a:ext cx="14899" cy="55869"/>
              </a:xfrm>
              <a:custGeom>
                <a:rect b="b" l="l" r="r" t="t"/>
                <a:pathLst>
                  <a:path extrusionOk="0" h="55869" w="14899">
                    <a:moveTo>
                      <a:pt x="5962" y="0"/>
                    </a:moveTo>
                    <a:cubicBezTo>
                      <a:pt x="19448" y="14449"/>
                      <a:pt x="13668" y="30825"/>
                      <a:pt x="13668" y="46719"/>
                    </a:cubicBezTo>
                    <a:cubicBezTo>
                      <a:pt x="13668" y="50090"/>
                      <a:pt x="8370" y="53462"/>
                      <a:pt x="3072" y="55870"/>
                    </a:cubicBezTo>
                    <a:cubicBezTo>
                      <a:pt x="182" y="36123"/>
                      <a:pt x="-3189" y="17821"/>
                      <a:pt x="5962" y="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5" name="Google Shape;1005;p4"/>
              <p:cNvSpPr/>
              <p:nvPr/>
            </p:nvSpPr>
            <p:spPr>
              <a:xfrm>
                <a:off x="4252852" y="3392156"/>
                <a:ext cx="16255" cy="55388"/>
              </a:xfrm>
              <a:custGeom>
                <a:rect b="b" l="l" r="r" t="t"/>
                <a:pathLst>
                  <a:path extrusionOk="0" h="55388" w="16255">
                    <a:moveTo>
                      <a:pt x="7586" y="0"/>
                    </a:moveTo>
                    <a:cubicBezTo>
                      <a:pt x="19145" y="15412"/>
                      <a:pt x="19145" y="40939"/>
                      <a:pt x="7586" y="55388"/>
                    </a:cubicBezTo>
                    <a:cubicBezTo>
                      <a:pt x="-2529" y="41902"/>
                      <a:pt x="-2529" y="13004"/>
                      <a:pt x="7586" y="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6" name="Google Shape;1006;p4"/>
              <p:cNvSpPr/>
              <p:nvPr/>
            </p:nvSpPr>
            <p:spPr>
              <a:xfrm>
                <a:off x="4253013" y="3040562"/>
                <a:ext cx="15197" cy="58277"/>
              </a:xfrm>
              <a:custGeom>
                <a:rect b="b" l="l" r="r" t="t"/>
                <a:pathLst>
                  <a:path extrusionOk="0" h="58277" w="15197">
                    <a:moveTo>
                      <a:pt x="4535" y="58278"/>
                    </a:moveTo>
                    <a:cubicBezTo>
                      <a:pt x="-1245" y="39494"/>
                      <a:pt x="-1245" y="21192"/>
                      <a:pt x="3090" y="0"/>
                    </a:cubicBezTo>
                    <a:cubicBezTo>
                      <a:pt x="18984" y="13486"/>
                      <a:pt x="18984" y="43347"/>
                      <a:pt x="4535" y="58278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7" name="Google Shape;1007;p4"/>
              <p:cNvSpPr/>
              <p:nvPr/>
            </p:nvSpPr>
            <p:spPr>
              <a:xfrm>
                <a:off x="4252972" y="3303535"/>
                <a:ext cx="15805" cy="56832"/>
              </a:xfrm>
              <a:custGeom>
                <a:rect b="b" l="l" r="r" t="t"/>
                <a:pathLst>
                  <a:path extrusionOk="0" h="56832" w="15805">
                    <a:moveTo>
                      <a:pt x="5538" y="0"/>
                    </a:moveTo>
                    <a:cubicBezTo>
                      <a:pt x="18542" y="14449"/>
                      <a:pt x="19024" y="41420"/>
                      <a:pt x="7947" y="56833"/>
                    </a:cubicBezTo>
                    <a:cubicBezTo>
                      <a:pt x="-1686" y="46237"/>
                      <a:pt x="-2649" y="22637"/>
                      <a:pt x="5538" y="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8" name="Google Shape;1008;p4"/>
              <p:cNvSpPr/>
              <p:nvPr/>
            </p:nvSpPr>
            <p:spPr>
              <a:xfrm>
                <a:off x="4253150" y="3219533"/>
                <a:ext cx="15451" cy="57030"/>
              </a:xfrm>
              <a:custGeom>
                <a:rect b="b" l="l" r="r" t="t"/>
                <a:pathLst>
                  <a:path extrusionOk="0" h="57030" w="15451">
                    <a:moveTo>
                      <a:pt x="3916" y="57030"/>
                    </a:moveTo>
                    <a:cubicBezTo>
                      <a:pt x="-2345" y="34875"/>
                      <a:pt x="545" y="17536"/>
                      <a:pt x="1508" y="197"/>
                    </a:cubicBezTo>
                    <a:cubicBezTo>
                      <a:pt x="14031" y="-1248"/>
                      <a:pt x="15957" y="5495"/>
                      <a:pt x="14994" y="12238"/>
                    </a:cubicBezTo>
                    <a:cubicBezTo>
                      <a:pt x="13067" y="25724"/>
                      <a:pt x="21737" y="42100"/>
                      <a:pt x="3916" y="5703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09" name="Google Shape;1009;p4"/>
              <p:cNvSpPr/>
              <p:nvPr/>
            </p:nvSpPr>
            <p:spPr>
              <a:xfrm>
                <a:off x="4456944" y="3158923"/>
                <a:ext cx="39049" cy="51607"/>
              </a:xfrm>
              <a:custGeom>
                <a:rect b="b" l="l" r="r" t="t"/>
                <a:pathLst>
                  <a:path extrusionOk="0" h="51607" w="39049">
                    <a:moveTo>
                      <a:pt x="17821" y="28056"/>
                    </a:moveTo>
                    <a:cubicBezTo>
                      <a:pt x="22637" y="29500"/>
                      <a:pt x="27935" y="30464"/>
                      <a:pt x="32270" y="32872"/>
                    </a:cubicBezTo>
                    <a:cubicBezTo>
                      <a:pt x="35160" y="34317"/>
                      <a:pt x="39494" y="38652"/>
                      <a:pt x="39013" y="40096"/>
                    </a:cubicBezTo>
                    <a:cubicBezTo>
                      <a:pt x="37568" y="43468"/>
                      <a:pt x="34678" y="48284"/>
                      <a:pt x="30825" y="49248"/>
                    </a:cubicBezTo>
                    <a:cubicBezTo>
                      <a:pt x="10115" y="55990"/>
                      <a:pt x="0" y="48284"/>
                      <a:pt x="0" y="26129"/>
                    </a:cubicBezTo>
                    <a:cubicBezTo>
                      <a:pt x="0" y="2529"/>
                      <a:pt x="6743" y="-3251"/>
                      <a:pt x="29380" y="1566"/>
                    </a:cubicBezTo>
                    <a:cubicBezTo>
                      <a:pt x="32751" y="2529"/>
                      <a:pt x="38049" y="5901"/>
                      <a:pt x="38531" y="8790"/>
                    </a:cubicBezTo>
                    <a:cubicBezTo>
                      <a:pt x="39013" y="11680"/>
                      <a:pt x="34678" y="16015"/>
                      <a:pt x="31306" y="17941"/>
                    </a:cubicBezTo>
                    <a:cubicBezTo>
                      <a:pt x="27935" y="19868"/>
                      <a:pt x="23119" y="19868"/>
                      <a:pt x="19265" y="20831"/>
                    </a:cubicBezTo>
                    <a:cubicBezTo>
                      <a:pt x="18784" y="23721"/>
                      <a:pt x="18302" y="25647"/>
                      <a:pt x="17821" y="28056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0" name="Google Shape;1010;p4"/>
              <p:cNvSpPr/>
              <p:nvPr/>
            </p:nvSpPr>
            <p:spPr>
              <a:xfrm>
                <a:off x="4516667" y="3190832"/>
                <a:ext cx="50571" cy="16900"/>
              </a:xfrm>
              <a:custGeom>
                <a:rect b="b" l="l" r="r" t="t"/>
                <a:pathLst>
                  <a:path extrusionOk="0" h="16900" w="50571">
                    <a:moveTo>
                      <a:pt x="26008" y="482"/>
                    </a:moveTo>
                    <a:cubicBezTo>
                      <a:pt x="31788" y="482"/>
                      <a:pt x="38049" y="-482"/>
                      <a:pt x="43829" y="963"/>
                    </a:cubicBezTo>
                    <a:cubicBezTo>
                      <a:pt x="46719" y="1445"/>
                      <a:pt x="50572" y="5298"/>
                      <a:pt x="50572" y="7706"/>
                    </a:cubicBezTo>
                    <a:cubicBezTo>
                      <a:pt x="50572" y="10596"/>
                      <a:pt x="47200" y="15894"/>
                      <a:pt x="45274" y="15894"/>
                    </a:cubicBezTo>
                    <a:cubicBezTo>
                      <a:pt x="32270" y="16857"/>
                      <a:pt x="18784" y="17339"/>
                      <a:pt x="5780" y="16376"/>
                    </a:cubicBezTo>
                    <a:cubicBezTo>
                      <a:pt x="3372" y="16376"/>
                      <a:pt x="0" y="11078"/>
                      <a:pt x="0" y="8670"/>
                    </a:cubicBezTo>
                    <a:cubicBezTo>
                      <a:pt x="0" y="6261"/>
                      <a:pt x="3372" y="1927"/>
                      <a:pt x="6261" y="1445"/>
                    </a:cubicBezTo>
                    <a:cubicBezTo>
                      <a:pt x="12522" y="0"/>
                      <a:pt x="19265" y="482"/>
                      <a:pt x="26008" y="0"/>
                    </a:cubicBezTo>
                    <a:cubicBezTo>
                      <a:pt x="26008" y="0"/>
                      <a:pt x="26008" y="482"/>
                      <a:pt x="26008" y="482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1" name="Google Shape;1011;p4"/>
              <p:cNvSpPr/>
              <p:nvPr/>
            </p:nvSpPr>
            <p:spPr>
              <a:xfrm>
                <a:off x="4516667" y="3159818"/>
                <a:ext cx="51534" cy="18773"/>
              </a:xfrm>
              <a:custGeom>
                <a:rect b="b" l="l" r="r" t="t"/>
                <a:pathLst>
                  <a:path extrusionOk="0" h="18773" w="51534">
                    <a:moveTo>
                      <a:pt x="25527" y="18010"/>
                    </a:moveTo>
                    <a:cubicBezTo>
                      <a:pt x="20229" y="18010"/>
                      <a:pt x="14931" y="19455"/>
                      <a:pt x="10114" y="17529"/>
                    </a:cubicBezTo>
                    <a:cubicBezTo>
                      <a:pt x="6261" y="16084"/>
                      <a:pt x="3372" y="11749"/>
                      <a:pt x="0" y="8378"/>
                    </a:cubicBezTo>
                    <a:cubicBezTo>
                      <a:pt x="2890" y="5970"/>
                      <a:pt x="5780" y="1153"/>
                      <a:pt x="9151" y="671"/>
                    </a:cubicBezTo>
                    <a:cubicBezTo>
                      <a:pt x="20229" y="-292"/>
                      <a:pt x="31306" y="-292"/>
                      <a:pt x="42384" y="1153"/>
                    </a:cubicBezTo>
                    <a:cubicBezTo>
                      <a:pt x="45755" y="1635"/>
                      <a:pt x="48163" y="6451"/>
                      <a:pt x="51535" y="9341"/>
                    </a:cubicBezTo>
                    <a:cubicBezTo>
                      <a:pt x="48163" y="12231"/>
                      <a:pt x="45274" y="16565"/>
                      <a:pt x="40939" y="18010"/>
                    </a:cubicBezTo>
                    <a:cubicBezTo>
                      <a:pt x="36123" y="19455"/>
                      <a:pt x="30343" y="18492"/>
                      <a:pt x="25527" y="18010"/>
                    </a:cubicBezTo>
                    <a:cubicBezTo>
                      <a:pt x="25527" y="18010"/>
                      <a:pt x="25527" y="18010"/>
                      <a:pt x="25527" y="1801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12" name="Google Shape;1012;p4"/>
            <p:cNvGrpSpPr/>
            <p:nvPr/>
          </p:nvGrpSpPr>
          <p:grpSpPr>
            <a:xfrm>
              <a:off x="2579855" y="2947772"/>
              <a:ext cx="544405" cy="715374"/>
              <a:chOff x="2579855" y="2947772"/>
              <a:chExt cx="544405" cy="715374"/>
            </a:xfrm>
          </p:grpSpPr>
          <p:sp>
            <p:nvSpPr>
              <p:cNvPr id="1013" name="Google Shape;1013;p4"/>
              <p:cNvSpPr/>
              <p:nvPr/>
            </p:nvSpPr>
            <p:spPr>
              <a:xfrm>
                <a:off x="2633469" y="2998485"/>
                <a:ext cx="117524" cy="614287"/>
              </a:xfrm>
              <a:custGeom>
                <a:rect b="b" l="l" r="r" t="t"/>
                <a:pathLst>
                  <a:path extrusionOk="0" h="614287" w="117524">
                    <a:moveTo>
                      <a:pt x="117525" y="553573"/>
                    </a:moveTo>
                    <a:cubicBezTo>
                      <a:pt x="117043" y="581509"/>
                      <a:pt x="102594" y="600774"/>
                      <a:pt x="78031" y="610407"/>
                    </a:cubicBezTo>
                    <a:cubicBezTo>
                      <a:pt x="38536" y="625819"/>
                      <a:pt x="4340" y="592586"/>
                      <a:pt x="487" y="558872"/>
                    </a:cubicBezTo>
                    <a:cubicBezTo>
                      <a:pt x="6" y="553573"/>
                      <a:pt x="487" y="548276"/>
                      <a:pt x="487" y="542978"/>
                    </a:cubicBezTo>
                    <a:cubicBezTo>
                      <a:pt x="487" y="386446"/>
                      <a:pt x="1451" y="229915"/>
                      <a:pt x="6" y="73865"/>
                    </a:cubicBezTo>
                    <a:cubicBezTo>
                      <a:pt x="-476" y="30518"/>
                      <a:pt x="29867" y="-2715"/>
                      <a:pt x="73696" y="175"/>
                    </a:cubicBezTo>
                    <a:cubicBezTo>
                      <a:pt x="85737" y="1138"/>
                      <a:pt x="97777" y="1138"/>
                      <a:pt x="109337" y="1138"/>
                    </a:cubicBezTo>
                    <a:cubicBezTo>
                      <a:pt x="109337" y="176935"/>
                      <a:pt x="109337" y="352732"/>
                      <a:pt x="109337" y="528529"/>
                    </a:cubicBezTo>
                    <a:cubicBezTo>
                      <a:pt x="109337" y="533827"/>
                      <a:pt x="108374" y="539124"/>
                      <a:pt x="109818" y="543941"/>
                    </a:cubicBezTo>
                    <a:cubicBezTo>
                      <a:pt x="110300" y="548276"/>
                      <a:pt x="114635" y="550684"/>
                      <a:pt x="117525" y="553573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4" name="Google Shape;1014;p4"/>
              <p:cNvSpPr/>
              <p:nvPr/>
            </p:nvSpPr>
            <p:spPr>
              <a:xfrm>
                <a:off x="2881517" y="2999877"/>
                <a:ext cx="190642" cy="397576"/>
              </a:xfrm>
              <a:custGeom>
                <a:rect b="b" l="l" r="r" t="t"/>
                <a:pathLst>
                  <a:path extrusionOk="0" h="397576" w="190642">
                    <a:moveTo>
                      <a:pt x="0" y="227"/>
                    </a:moveTo>
                    <a:cubicBezTo>
                      <a:pt x="46719" y="-2181"/>
                      <a:pt x="86213" y="14676"/>
                      <a:pt x="120890" y="44538"/>
                    </a:cubicBezTo>
                    <a:cubicBezTo>
                      <a:pt x="206621" y="117746"/>
                      <a:pt x="213846" y="249714"/>
                      <a:pt x="139674" y="334000"/>
                    </a:cubicBezTo>
                    <a:cubicBezTo>
                      <a:pt x="103070" y="375903"/>
                      <a:pt x="55870" y="396613"/>
                      <a:pt x="0" y="397576"/>
                    </a:cubicBezTo>
                    <a:cubicBezTo>
                      <a:pt x="0" y="355192"/>
                      <a:pt x="0" y="312809"/>
                      <a:pt x="0" y="270424"/>
                    </a:cubicBezTo>
                    <a:cubicBezTo>
                      <a:pt x="44310" y="264645"/>
                      <a:pt x="68874" y="237673"/>
                      <a:pt x="68874" y="197216"/>
                    </a:cubicBezTo>
                    <a:cubicBezTo>
                      <a:pt x="68874" y="164465"/>
                      <a:pt x="44792" y="127379"/>
                      <a:pt x="0" y="126897"/>
                    </a:cubicBezTo>
                    <a:cubicBezTo>
                      <a:pt x="0" y="84513"/>
                      <a:pt x="0" y="42130"/>
                      <a:pt x="0" y="227"/>
                    </a:cubicBezTo>
                    <a:close/>
                  </a:path>
                </a:pathLst>
              </a:custGeom>
              <a:solidFill>
                <a:srgbClr val="F14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5" name="Google Shape;1015;p4"/>
              <p:cNvSpPr/>
              <p:nvPr/>
            </p:nvSpPr>
            <p:spPr>
              <a:xfrm>
                <a:off x="2741528" y="3000105"/>
                <a:ext cx="139988" cy="552435"/>
              </a:xfrm>
              <a:custGeom>
                <a:rect b="b" l="l" r="r" t="t"/>
                <a:pathLst>
                  <a:path extrusionOk="0" h="552435" w="139988">
                    <a:moveTo>
                      <a:pt x="139989" y="0"/>
                    </a:moveTo>
                    <a:cubicBezTo>
                      <a:pt x="139989" y="42384"/>
                      <a:pt x="139989" y="84286"/>
                      <a:pt x="139989" y="126670"/>
                    </a:cubicBezTo>
                    <a:cubicBezTo>
                      <a:pt x="99531" y="127152"/>
                      <a:pt x="58592" y="127633"/>
                      <a:pt x="18135" y="128597"/>
                    </a:cubicBezTo>
                    <a:cubicBezTo>
                      <a:pt x="18135" y="176760"/>
                      <a:pt x="18135" y="222034"/>
                      <a:pt x="18135" y="270679"/>
                    </a:cubicBezTo>
                    <a:cubicBezTo>
                      <a:pt x="59556" y="270679"/>
                      <a:pt x="99531" y="270679"/>
                      <a:pt x="139989" y="270679"/>
                    </a:cubicBezTo>
                    <a:cubicBezTo>
                      <a:pt x="139989" y="313063"/>
                      <a:pt x="139989" y="355447"/>
                      <a:pt x="139989" y="397830"/>
                    </a:cubicBezTo>
                    <a:cubicBezTo>
                      <a:pt x="97605" y="397830"/>
                      <a:pt x="54739" y="397830"/>
                      <a:pt x="8984" y="397830"/>
                    </a:cubicBezTo>
                    <a:cubicBezTo>
                      <a:pt x="8984" y="449365"/>
                      <a:pt x="8984" y="500900"/>
                      <a:pt x="8984" y="552435"/>
                    </a:cubicBezTo>
                    <a:cubicBezTo>
                      <a:pt x="6094" y="549545"/>
                      <a:pt x="1759" y="547137"/>
                      <a:pt x="796" y="543766"/>
                    </a:cubicBezTo>
                    <a:cubicBezTo>
                      <a:pt x="-649" y="538950"/>
                      <a:pt x="315" y="533170"/>
                      <a:pt x="315" y="528354"/>
                    </a:cubicBezTo>
                    <a:cubicBezTo>
                      <a:pt x="315" y="352557"/>
                      <a:pt x="315" y="176760"/>
                      <a:pt x="315" y="963"/>
                    </a:cubicBezTo>
                    <a:cubicBezTo>
                      <a:pt x="47033" y="0"/>
                      <a:pt x="93752" y="0"/>
                      <a:pt x="139989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6" name="Google Shape;1016;p4"/>
              <p:cNvSpPr/>
              <p:nvPr/>
            </p:nvSpPr>
            <p:spPr>
              <a:xfrm>
                <a:off x="3102993" y="3187669"/>
                <a:ext cx="21267" cy="58069"/>
              </a:xfrm>
              <a:custGeom>
                <a:rect b="b" l="l" r="r" t="t"/>
                <a:pathLst>
                  <a:path extrusionOk="0" h="58069" w="21267">
                    <a:moveTo>
                      <a:pt x="21268" y="11351"/>
                    </a:moveTo>
                    <a:cubicBezTo>
                      <a:pt x="19341" y="26281"/>
                      <a:pt x="18860" y="37359"/>
                      <a:pt x="16452" y="47955"/>
                    </a:cubicBezTo>
                    <a:cubicBezTo>
                      <a:pt x="15488" y="51808"/>
                      <a:pt x="10190" y="54698"/>
                      <a:pt x="7301" y="58069"/>
                    </a:cubicBezTo>
                    <a:cubicBezTo>
                      <a:pt x="4892" y="54216"/>
                      <a:pt x="558" y="50363"/>
                      <a:pt x="76" y="46510"/>
                    </a:cubicBezTo>
                    <a:cubicBezTo>
                      <a:pt x="-406" y="35432"/>
                      <a:pt x="1521" y="24355"/>
                      <a:pt x="2484" y="13759"/>
                    </a:cubicBezTo>
                    <a:cubicBezTo>
                      <a:pt x="2966" y="7016"/>
                      <a:pt x="2966" y="-1654"/>
                      <a:pt x="12117" y="273"/>
                    </a:cubicBezTo>
                    <a:cubicBezTo>
                      <a:pt x="16452" y="755"/>
                      <a:pt x="19341" y="8942"/>
                      <a:pt x="21268" y="11351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7" name="Google Shape;1017;p4"/>
              <p:cNvSpPr/>
              <p:nvPr/>
            </p:nvSpPr>
            <p:spPr>
              <a:xfrm>
                <a:off x="3015411" y="3350020"/>
                <a:ext cx="49504" cy="44799"/>
              </a:xfrm>
              <a:custGeom>
                <a:rect b="b" l="l" r="r" t="t"/>
                <a:pathLst>
                  <a:path extrusionOk="0" h="44799" w="49504">
                    <a:moveTo>
                      <a:pt x="0" y="41654"/>
                    </a:moveTo>
                    <a:cubicBezTo>
                      <a:pt x="10596" y="23352"/>
                      <a:pt x="25045" y="12756"/>
                      <a:pt x="37568" y="715"/>
                    </a:cubicBezTo>
                    <a:cubicBezTo>
                      <a:pt x="39012" y="-730"/>
                      <a:pt x="44310" y="233"/>
                      <a:pt x="47200" y="1678"/>
                    </a:cubicBezTo>
                    <a:cubicBezTo>
                      <a:pt x="49127" y="2641"/>
                      <a:pt x="50090" y="7939"/>
                      <a:pt x="49127" y="9384"/>
                    </a:cubicBezTo>
                    <a:cubicBezTo>
                      <a:pt x="39012" y="24315"/>
                      <a:pt x="28898" y="38764"/>
                      <a:pt x="11078" y="44544"/>
                    </a:cubicBezTo>
                    <a:cubicBezTo>
                      <a:pt x="8670" y="45507"/>
                      <a:pt x="5780" y="43580"/>
                      <a:pt x="0" y="41654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8" name="Google Shape;1018;p4"/>
              <p:cNvSpPr/>
              <p:nvPr/>
            </p:nvSpPr>
            <p:spPr>
              <a:xfrm>
                <a:off x="2941721" y="3405118"/>
                <a:ext cx="56351" cy="32448"/>
              </a:xfrm>
              <a:custGeom>
                <a:rect b="b" l="l" r="r" t="t"/>
                <a:pathLst>
                  <a:path extrusionOk="0" h="32448" w="56351">
                    <a:moveTo>
                      <a:pt x="56351" y="10637"/>
                    </a:moveTo>
                    <a:cubicBezTo>
                      <a:pt x="43347" y="22197"/>
                      <a:pt x="26972" y="27013"/>
                      <a:pt x="10596" y="32311"/>
                    </a:cubicBezTo>
                    <a:cubicBezTo>
                      <a:pt x="7706" y="33274"/>
                      <a:pt x="3372" y="28939"/>
                      <a:pt x="0" y="27013"/>
                    </a:cubicBezTo>
                    <a:cubicBezTo>
                      <a:pt x="1927" y="23642"/>
                      <a:pt x="2890" y="18344"/>
                      <a:pt x="5780" y="16899"/>
                    </a:cubicBezTo>
                    <a:cubicBezTo>
                      <a:pt x="17821" y="11119"/>
                      <a:pt x="30343" y="6303"/>
                      <a:pt x="42865" y="1486"/>
                    </a:cubicBezTo>
                    <a:cubicBezTo>
                      <a:pt x="49127" y="-1403"/>
                      <a:pt x="49608" y="-922"/>
                      <a:pt x="56351" y="10637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19" name="Google Shape;1019;p4"/>
              <p:cNvSpPr/>
              <p:nvPr/>
            </p:nvSpPr>
            <p:spPr>
              <a:xfrm>
                <a:off x="3090018" y="3101710"/>
                <a:ext cx="25862" cy="58778"/>
              </a:xfrm>
              <a:custGeom>
                <a:rect b="b" l="l" r="r" t="t"/>
                <a:pathLst>
                  <a:path extrusionOk="0" h="58778" w="25862">
                    <a:moveTo>
                      <a:pt x="17867" y="58779"/>
                    </a:moveTo>
                    <a:cubicBezTo>
                      <a:pt x="6308" y="42885"/>
                      <a:pt x="6789" y="23620"/>
                      <a:pt x="46" y="6762"/>
                    </a:cubicBezTo>
                    <a:cubicBezTo>
                      <a:pt x="-435" y="5318"/>
                      <a:pt x="2936" y="1465"/>
                      <a:pt x="5344" y="501"/>
                    </a:cubicBezTo>
                    <a:cubicBezTo>
                      <a:pt x="7753" y="-462"/>
                      <a:pt x="11606" y="19"/>
                      <a:pt x="13532" y="1465"/>
                    </a:cubicBezTo>
                    <a:cubicBezTo>
                      <a:pt x="21238" y="7244"/>
                      <a:pt x="28944" y="46257"/>
                      <a:pt x="24610" y="55407"/>
                    </a:cubicBezTo>
                    <a:cubicBezTo>
                      <a:pt x="24128" y="56371"/>
                      <a:pt x="22202" y="56371"/>
                      <a:pt x="17867" y="58779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0" name="Google Shape;1020;p4"/>
              <p:cNvSpPr/>
              <p:nvPr/>
            </p:nvSpPr>
            <p:spPr>
              <a:xfrm>
                <a:off x="3045540" y="3026331"/>
                <a:ext cx="40452" cy="55169"/>
              </a:xfrm>
              <a:custGeom>
                <a:rect b="b" l="l" r="r" t="t"/>
                <a:pathLst>
                  <a:path extrusionOk="0" h="55169" w="40452">
                    <a:moveTo>
                      <a:pt x="32965" y="55170"/>
                    </a:moveTo>
                    <a:cubicBezTo>
                      <a:pt x="20443" y="38794"/>
                      <a:pt x="10328" y="25308"/>
                      <a:pt x="696" y="11341"/>
                    </a:cubicBezTo>
                    <a:cubicBezTo>
                      <a:pt x="-749" y="9414"/>
                      <a:pt x="214" y="3635"/>
                      <a:pt x="2141" y="1708"/>
                    </a:cubicBezTo>
                    <a:cubicBezTo>
                      <a:pt x="4067" y="-218"/>
                      <a:pt x="10810" y="-700"/>
                      <a:pt x="11773" y="1227"/>
                    </a:cubicBezTo>
                    <a:cubicBezTo>
                      <a:pt x="21888" y="13749"/>
                      <a:pt x="31520" y="26753"/>
                      <a:pt x="40190" y="40721"/>
                    </a:cubicBezTo>
                    <a:cubicBezTo>
                      <a:pt x="41635" y="42165"/>
                      <a:pt x="36818" y="47945"/>
                      <a:pt x="32965" y="5517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1" name="Google Shape;1021;p4"/>
              <p:cNvSpPr/>
              <p:nvPr/>
            </p:nvSpPr>
            <p:spPr>
              <a:xfrm>
                <a:off x="2756165" y="3585583"/>
                <a:ext cx="38686" cy="50761"/>
              </a:xfrm>
              <a:custGeom>
                <a:rect b="b" l="l" r="r" t="t"/>
                <a:pathLst>
                  <a:path extrusionOk="0" h="50761" w="38686">
                    <a:moveTo>
                      <a:pt x="5424" y="50761"/>
                    </a:moveTo>
                    <a:cubicBezTo>
                      <a:pt x="3979" y="47872"/>
                      <a:pt x="-837" y="43055"/>
                      <a:pt x="126" y="41610"/>
                    </a:cubicBezTo>
                    <a:cubicBezTo>
                      <a:pt x="8314" y="27643"/>
                      <a:pt x="16984" y="14157"/>
                      <a:pt x="26135" y="1153"/>
                    </a:cubicBezTo>
                    <a:cubicBezTo>
                      <a:pt x="27098" y="-292"/>
                      <a:pt x="31914" y="-292"/>
                      <a:pt x="33841" y="671"/>
                    </a:cubicBezTo>
                    <a:cubicBezTo>
                      <a:pt x="36249" y="1635"/>
                      <a:pt x="38175" y="5006"/>
                      <a:pt x="38657" y="7414"/>
                    </a:cubicBezTo>
                    <a:cubicBezTo>
                      <a:pt x="39620" y="15120"/>
                      <a:pt x="16984" y="47872"/>
                      <a:pt x="9759" y="50280"/>
                    </a:cubicBezTo>
                    <a:cubicBezTo>
                      <a:pt x="8796" y="50761"/>
                      <a:pt x="8314" y="50761"/>
                      <a:pt x="5424" y="50761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2" name="Google Shape;1022;p4"/>
              <p:cNvSpPr/>
              <p:nvPr/>
            </p:nvSpPr>
            <p:spPr>
              <a:xfrm>
                <a:off x="3075303" y="3274562"/>
                <a:ext cx="34507" cy="51860"/>
              </a:xfrm>
              <a:custGeom>
                <a:rect b="b" l="l" r="r" t="t"/>
                <a:pathLst>
                  <a:path extrusionOk="0" h="51860" w="34507">
                    <a:moveTo>
                      <a:pt x="34508" y="8262"/>
                    </a:moveTo>
                    <a:cubicBezTo>
                      <a:pt x="27765" y="22229"/>
                      <a:pt x="21022" y="36678"/>
                      <a:pt x="13798" y="49683"/>
                    </a:cubicBezTo>
                    <a:cubicBezTo>
                      <a:pt x="12353" y="52091"/>
                      <a:pt x="6092" y="52091"/>
                      <a:pt x="2239" y="51609"/>
                    </a:cubicBezTo>
                    <a:cubicBezTo>
                      <a:pt x="794" y="51127"/>
                      <a:pt x="-651" y="44866"/>
                      <a:pt x="312" y="41977"/>
                    </a:cubicBezTo>
                    <a:cubicBezTo>
                      <a:pt x="5610" y="28972"/>
                      <a:pt x="11390" y="15968"/>
                      <a:pt x="17651" y="3927"/>
                    </a:cubicBezTo>
                    <a:cubicBezTo>
                      <a:pt x="19096" y="1519"/>
                      <a:pt x="23912" y="-407"/>
                      <a:pt x="26320" y="74"/>
                    </a:cubicBezTo>
                    <a:cubicBezTo>
                      <a:pt x="29210" y="74"/>
                      <a:pt x="31137" y="3927"/>
                      <a:pt x="34508" y="8262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3" name="Google Shape;1023;p4"/>
              <p:cNvSpPr/>
              <p:nvPr/>
            </p:nvSpPr>
            <p:spPr>
              <a:xfrm>
                <a:off x="2892113" y="2948088"/>
                <a:ext cx="57314" cy="22636"/>
              </a:xfrm>
              <a:custGeom>
                <a:rect b="b" l="l" r="r" t="t"/>
                <a:pathLst>
                  <a:path extrusionOk="0" h="22636" w="57314">
                    <a:moveTo>
                      <a:pt x="49127" y="22637"/>
                    </a:moveTo>
                    <a:cubicBezTo>
                      <a:pt x="32269" y="20229"/>
                      <a:pt x="20229" y="19747"/>
                      <a:pt x="9151" y="16857"/>
                    </a:cubicBezTo>
                    <a:cubicBezTo>
                      <a:pt x="5298" y="15894"/>
                      <a:pt x="2890" y="10114"/>
                      <a:pt x="0" y="6261"/>
                    </a:cubicBezTo>
                    <a:cubicBezTo>
                      <a:pt x="3371" y="4335"/>
                      <a:pt x="7225" y="0"/>
                      <a:pt x="10114" y="0"/>
                    </a:cubicBezTo>
                    <a:cubicBezTo>
                      <a:pt x="22637" y="963"/>
                      <a:pt x="35159" y="2890"/>
                      <a:pt x="47200" y="5780"/>
                    </a:cubicBezTo>
                    <a:cubicBezTo>
                      <a:pt x="51053" y="6743"/>
                      <a:pt x="53943" y="12041"/>
                      <a:pt x="57315" y="14931"/>
                    </a:cubicBezTo>
                    <a:cubicBezTo>
                      <a:pt x="53461" y="19265"/>
                      <a:pt x="49608" y="22155"/>
                      <a:pt x="49127" y="22637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4" name="Google Shape;1024;p4"/>
              <p:cNvSpPr/>
              <p:nvPr/>
            </p:nvSpPr>
            <p:spPr>
              <a:xfrm>
                <a:off x="2977362" y="2973218"/>
                <a:ext cx="52979" cy="36393"/>
              </a:xfrm>
              <a:custGeom>
                <a:rect b="b" l="l" r="r" t="t"/>
                <a:pathLst>
                  <a:path extrusionOk="0" h="36393" w="52979">
                    <a:moveTo>
                      <a:pt x="52017" y="33148"/>
                    </a:moveTo>
                    <a:cubicBezTo>
                      <a:pt x="47682" y="34112"/>
                      <a:pt x="42384" y="37483"/>
                      <a:pt x="39494" y="36038"/>
                    </a:cubicBezTo>
                    <a:cubicBezTo>
                      <a:pt x="26972" y="29295"/>
                      <a:pt x="14931" y="22071"/>
                      <a:pt x="3372" y="13883"/>
                    </a:cubicBezTo>
                    <a:cubicBezTo>
                      <a:pt x="963" y="11956"/>
                      <a:pt x="963" y="6658"/>
                      <a:pt x="0" y="2805"/>
                    </a:cubicBezTo>
                    <a:cubicBezTo>
                      <a:pt x="3853" y="1842"/>
                      <a:pt x="9151" y="-1048"/>
                      <a:pt x="11559" y="397"/>
                    </a:cubicBezTo>
                    <a:cubicBezTo>
                      <a:pt x="25527" y="8103"/>
                      <a:pt x="39012" y="17254"/>
                      <a:pt x="52980" y="25924"/>
                    </a:cubicBezTo>
                    <a:cubicBezTo>
                      <a:pt x="52498" y="28332"/>
                      <a:pt x="52017" y="30740"/>
                      <a:pt x="52017" y="33148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5" name="Google Shape;1025;p4"/>
              <p:cNvSpPr/>
              <p:nvPr/>
            </p:nvSpPr>
            <p:spPr>
              <a:xfrm>
                <a:off x="2787289" y="3495225"/>
                <a:ext cx="17691" cy="61313"/>
              </a:xfrm>
              <a:custGeom>
                <a:rect b="b" l="l" r="r" t="t"/>
                <a:pathLst>
                  <a:path extrusionOk="0" h="61313" w="17691">
                    <a:moveTo>
                      <a:pt x="8497" y="0"/>
                    </a:moveTo>
                    <a:cubicBezTo>
                      <a:pt x="12350" y="4335"/>
                      <a:pt x="16685" y="6743"/>
                      <a:pt x="16685" y="9633"/>
                    </a:cubicBezTo>
                    <a:cubicBezTo>
                      <a:pt x="17648" y="23600"/>
                      <a:pt x="18130" y="38049"/>
                      <a:pt x="17166" y="52017"/>
                    </a:cubicBezTo>
                    <a:cubicBezTo>
                      <a:pt x="16685" y="60204"/>
                      <a:pt x="11387" y="63576"/>
                      <a:pt x="3199" y="59723"/>
                    </a:cubicBezTo>
                    <a:cubicBezTo>
                      <a:pt x="-2099" y="33714"/>
                      <a:pt x="-1136" y="14931"/>
                      <a:pt x="8497" y="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6" name="Google Shape;1026;p4"/>
              <p:cNvSpPr/>
              <p:nvPr/>
            </p:nvSpPr>
            <p:spPr>
              <a:xfrm>
                <a:off x="2855027" y="3430566"/>
                <a:ext cx="57970" cy="17338"/>
              </a:xfrm>
              <a:custGeom>
                <a:rect b="b" l="l" r="r" t="t"/>
                <a:pathLst>
                  <a:path extrusionOk="0" h="17338" w="57970">
                    <a:moveTo>
                      <a:pt x="56351" y="120"/>
                    </a:moveTo>
                    <a:cubicBezTo>
                      <a:pt x="60686" y="12643"/>
                      <a:pt x="55870" y="16978"/>
                      <a:pt x="47200" y="16978"/>
                    </a:cubicBezTo>
                    <a:cubicBezTo>
                      <a:pt x="34678" y="17459"/>
                      <a:pt x="22155" y="17459"/>
                      <a:pt x="9633" y="16978"/>
                    </a:cubicBezTo>
                    <a:cubicBezTo>
                      <a:pt x="6261" y="16978"/>
                      <a:pt x="2890" y="12643"/>
                      <a:pt x="0" y="10235"/>
                    </a:cubicBezTo>
                    <a:cubicBezTo>
                      <a:pt x="3372" y="6863"/>
                      <a:pt x="6261" y="602"/>
                      <a:pt x="9633" y="602"/>
                    </a:cubicBezTo>
                    <a:cubicBezTo>
                      <a:pt x="25045" y="-361"/>
                      <a:pt x="40939" y="120"/>
                      <a:pt x="56351" y="12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7" name="Google Shape;1027;p4"/>
              <p:cNvSpPr/>
              <p:nvPr/>
            </p:nvSpPr>
            <p:spPr>
              <a:xfrm>
                <a:off x="2786813" y="3431971"/>
                <a:ext cx="34980" cy="36779"/>
              </a:xfrm>
              <a:custGeom>
                <a:rect b="b" l="l" r="r" t="t"/>
                <a:pathLst>
                  <a:path extrusionOk="0" h="36779" w="34980">
                    <a:moveTo>
                      <a:pt x="24384" y="16536"/>
                    </a:moveTo>
                    <a:cubicBezTo>
                      <a:pt x="17160" y="26169"/>
                      <a:pt x="12344" y="37247"/>
                      <a:pt x="8491" y="36765"/>
                    </a:cubicBezTo>
                    <a:cubicBezTo>
                      <a:pt x="-4995" y="35320"/>
                      <a:pt x="1748" y="22798"/>
                      <a:pt x="1266" y="15091"/>
                    </a:cubicBezTo>
                    <a:cubicBezTo>
                      <a:pt x="784" y="10275"/>
                      <a:pt x="4156" y="1124"/>
                      <a:pt x="7046" y="642"/>
                    </a:cubicBezTo>
                    <a:cubicBezTo>
                      <a:pt x="16197" y="-803"/>
                      <a:pt x="25829" y="642"/>
                      <a:pt x="34980" y="642"/>
                    </a:cubicBezTo>
                    <a:cubicBezTo>
                      <a:pt x="34499" y="4977"/>
                      <a:pt x="35944" y="11238"/>
                      <a:pt x="33535" y="13646"/>
                    </a:cubicBezTo>
                    <a:cubicBezTo>
                      <a:pt x="31609" y="17018"/>
                      <a:pt x="25348" y="16055"/>
                      <a:pt x="24384" y="16536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8" name="Google Shape;1028;p4"/>
              <p:cNvSpPr/>
              <p:nvPr/>
            </p:nvSpPr>
            <p:spPr>
              <a:xfrm>
                <a:off x="2580261" y="3431650"/>
                <a:ext cx="17996" cy="57770"/>
              </a:xfrm>
              <a:custGeom>
                <a:rect b="b" l="l" r="r" t="t"/>
                <a:pathLst>
                  <a:path extrusionOk="0" h="57770" w="17996">
                    <a:moveTo>
                      <a:pt x="11793" y="0"/>
                    </a:moveTo>
                    <a:cubicBezTo>
                      <a:pt x="20944" y="18302"/>
                      <a:pt x="18054" y="35641"/>
                      <a:pt x="15165" y="52498"/>
                    </a:cubicBezTo>
                    <a:cubicBezTo>
                      <a:pt x="14201" y="57796"/>
                      <a:pt x="5050" y="60204"/>
                      <a:pt x="3605" y="54425"/>
                    </a:cubicBezTo>
                    <a:cubicBezTo>
                      <a:pt x="234" y="44310"/>
                      <a:pt x="716" y="32751"/>
                      <a:pt x="234" y="22155"/>
                    </a:cubicBezTo>
                    <a:cubicBezTo>
                      <a:pt x="-248" y="14449"/>
                      <a:pt x="-1211" y="5780"/>
                      <a:pt x="11793" y="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29" name="Google Shape;1029;p4"/>
              <p:cNvSpPr/>
              <p:nvPr/>
            </p:nvSpPr>
            <p:spPr>
              <a:xfrm>
                <a:off x="2672969" y="3645881"/>
                <a:ext cx="62612" cy="17265"/>
              </a:xfrm>
              <a:custGeom>
                <a:rect b="b" l="l" r="r" t="t"/>
                <a:pathLst>
                  <a:path extrusionOk="0" h="17265" w="62612">
                    <a:moveTo>
                      <a:pt x="62613" y="578"/>
                    </a:moveTo>
                    <a:cubicBezTo>
                      <a:pt x="43347" y="20806"/>
                      <a:pt x="13967" y="22733"/>
                      <a:pt x="0" y="5875"/>
                    </a:cubicBezTo>
                    <a:cubicBezTo>
                      <a:pt x="20710" y="3949"/>
                      <a:pt x="39012" y="-1831"/>
                      <a:pt x="62613" y="578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0" name="Google Shape;1030;p4"/>
              <p:cNvSpPr/>
              <p:nvPr/>
            </p:nvSpPr>
            <p:spPr>
              <a:xfrm>
                <a:off x="2580360" y="3255853"/>
                <a:ext cx="17834" cy="59722"/>
              </a:xfrm>
              <a:custGeom>
                <a:rect b="b" l="l" r="r" t="t"/>
                <a:pathLst>
                  <a:path extrusionOk="0" h="59722" w="17834">
                    <a:moveTo>
                      <a:pt x="9768" y="59723"/>
                    </a:moveTo>
                    <a:cubicBezTo>
                      <a:pt x="-2755" y="44792"/>
                      <a:pt x="-3237" y="17821"/>
                      <a:pt x="8323" y="0"/>
                    </a:cubicBezTo>
                    <a:cubicBezTo>
                      <a:pt x="11694" y="4335"/>
                      <a:pt x="16510" y="8188"/>
                      <a:pt x="16510" y="11559"/>
                    </a:cubicBezTo>
                    <a:cubicBezTo>
                      <a:pt x="16029" y="26972"/>
                      <a:pt x="22772" y="43829"/>
                      <a:pt x="9768" y="59723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1" name="Google Shape;1031;p4"/>
              <p:cNvSpPr/>
              <p:nvPr/>
            </p:nvSpPr>
            <p:spPr>
              <a:xfrm>
                <a:off x="2580336" y="3343029"/>
                <a:ext cx="17986" cy="59495"/>
              </a:xfrm>
              <a:custGeom>
                <a:rect b="b" l="l" r="r" t="t"/>
                <a:pathLst>
                  <a:path extrusionOk="0" h="59495" w="17986">
                    <a:moveTo>
                      <a:pt x="11718" y="0"/>
                    </a:moveTo>
                    <a:cubicBezTo>
                      <a:pt x="20869" y="18784"/>
                      <a:pt x="17979" y="36604"/>
                      <a:pt x="15571" y="53943"/>
                    </a:cubicBezTo>
                    <a:cubicBezTo>
                      <a:pt x="15089" y="58760"/>
                      <a:pt x="6420" y="62613"/>
                      <a:pt x="4011" y="55870"/>
                    </a:cubicBezTo>
                    <a:cubicBezTo>
                      <a:pt x="640" y="46719"/>
                      <a:pt x="640" y="35641"/>
                      <a:pt x="158" y="25527"/>
                    </a:cubicBezTo>
                    <a:cubicBezTo>
                      <a:pt x="158" y="16857"/>
                      <a:pt x="-2250" y="7225"/>
                      <a:pt x="11718" y="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2" name="Google Shape;1032;p4"/>
              <p:cNvSpPr/>
              <p:nvPr/>
            </p:nvSpPr>
            <p:spPr>
              <a:xfrm>
                <a:off x="2580294" y="3167714"/>
                <a:ext cx="18265" cy="58759"/>
              </a:xfrm>
              <a:custGeom>
                <a:rect b="b" l="l" r="r" t="t"/>
                <a:pathLst>
                  <a:path extrusionOk="0" h="58759" w="18265">
                    <a:moveTo>
                      <a:pt x="9834" y="0"/>
                    </a:moveTo>
                    <a:cubicBezTo>
                      <a:pt x="21393" y="18784"/>
                      <a:pt x="20911" y="43347"/>
                      <a:pt x="9352" y="58760"/>
                    </a:cubicBezTo>
                    <a:cubicBezTo>
                      <a:pt x="-281" y="54907"/>
                      <a:pt x="683" y="46237"/>
                      <a:pt x="201" y="38049"/>
                    </a:cubicBezTo>
                    <a:cubicBezTo>
                      <a:pt x="-281" y="13004"/>
                      <a:pt x="-762" y="13004"/>
                      <a:pt x="9834" y="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3" name="Google Shape;1033;p4"/>
              <p:cNvSpPr/>
              <p:nvPr/>
            </p:nvSpPr>
            <p:spPr>
              <a:xfrm>
                <a:off x="2579855" y="3521234"/>
                <a:ext cx="18024" cy="57314"/>
              </a:xfrm>
              <a:custGeom>
                <a:rect b="b" l="l" r="r" t="t"/>
                <a:pathLst>
                  <a:path extrusionOk="0" h="57314" w="18024">
                    <a:moveTo>
                      <a:pt x="12680" y="57314"/>
                    </a:moveTo>
                    <a:cubicBezTo>
                      <a:pt x="-2250" y="42384"/>
                      <a:pt x="-4177" y="18302"/>
                      <a:pt x="7864" y="0"/>
                    </a:cubicBezTo>
                    <a:cubicBezTo>
                      <a:pt x="10272" y="1445"/>
                      <a:pt x="14607" y="2408"/>
                      <a:pt x="14607" y="4335"/>
                    </a:cubicBezTo>
                    <a:cubicBezTo>
                      <a:pt x="16052" y="19265"/>
                      <a:pt x="17497" y="33714"/>
                      <a:pt x="17978" y="48645"/>
                    </a:cubicBezTo>
                    <a:cubicBezTo>
                      <a:pt x="18460" y="51053"/>
                      <a:pt x="15088" y="53943"/>
                      <a:pt x="12680" y="57314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4" name="Google Shape;1034;p4"/>
              <p:cNvSpPr/>
              <p:nvPr/>
            </p:nvSpPr>
            <p:spPr>
              <a:xfrm>
                <a:off x="2580133" y="3077648"/>
                <a:ext cx="18327" cy="60686"/>
              </a:xfrm>
              <a:custGeom>
                <a:rect b="b" l="l" r="r" t="t"/>
                <a:pathLst>
                  <a:path extrusionOk="0" h="60686" w="18327">
                    <a:moveTo>
                      <a:pt x="9031" y="60686"/>
                    </a:moveTo>
                    <a:cubicBezTo>
                      <a:pt x="-3010" y="44792"/>
                      <a:pt x="-3010" y="17820"/>
                      <a:pt x="9031" y="0"/>
                    </a:cubicBezTo>
                    <a:cubicBezTo>
                      <a:pt x="12402" y="5780"/>
                      <a:pt x="16255" y="10114"/>
                      <a:pt x="16737" y="15412"/>
                    </a:cubicBezTo>
                    <a:cubicBezTo>
                      <a:pt x="20590" y="32751"/>
                      <a:pt x="17218" y="49608"/>
                      <a:pt x="9031" y="60686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5" name="Google Shape;1035;p4"/>
              <p:cNvSpPr/>
              <p:nvPr/>
            </p:nvSpPr>
            <p:spPr>
              <a:xfrm>
                <a:off x="2630103" y="2949968"/>
                <a:ext cx="54680" cy="28462"/>
              </a:xfrm>
              <a:custGeom>
                <a:rect b="b" l="l" r="r" t="t"/>
                <a:pathLst>
                  <a:path extrusionOk="0" h="28462" w="54680">
                    <a:moveTo>
                      <a:pt x="0" y="22683"/>
                    </a:moveTo>
                    <a:cubicBezTo>
                      <a:pt x="13004" y="7271"/>
                      <a:pt x="29380" y="2936"/>
                      <a:pt x="46237" y="46"/>
                    </a:cubicBezTo>
                    <a:cubicBezTo>
                      <a:pt x="48645" y="-435"/>
                      <a:pt x="52498" y="2936"/>
                      <a:pt x="54425" y="5344"/>
                    </a:cubicBezTo>
                    <a:cubicBezTo>
                      <a:pt x="55388" y="6789"/>
                      <a:pt x="53461" y="11606"/>
                      <a:pt x="51535" y="12569"/>
                    </a:cubicBezTo>
                    <a:cubicBezTo>
                      <a:pt x="36604" y="18348"/>
                      <a:pt x="21674" y="23646"/>
                      <a:pt x="6261" y="28463"/>
                    </a:cubicBezTo>
                    <a:cubicBezTo>
                      <a:pt x="5298" y="28463"/>
                      <a:pt x="3371" y="25573"/>
                      <a:pt x="0" y="22683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6" name="Google Shape;1036;p4"/>
              <p:cNvSpPr/>
              <p:nvPr/>
            </p:nvSpPr>
            <p:spPr>
              <a:xfrm>
                <a:off x="2587136" y="2996252"/>
                <a:ext cx="25681" cy="56832"/>
              </a:xfrm>
              <a:custGeom>
                <a:rect b="b" l="l" r="r" t="t"/>
                <a:pathLst>
                  <a:path extrusionOk="0" h="56832" w="25681">
                    <a:moveTo>
                      <a:pt x="21775" y="0"/>
                    </a:moveTo>
                    <a:cubicBezTo>
                      <a:pt x="23220" y="2408"/>
                      <a:pt x="26110" y="5298"/>
                      <a:pt x="25628" y="7225"/>
                    </a:cubicBezTo>
                    <a:cubicBezTo>
                      <a:pt x="19367" y="23600"/>
                      <a:pt x="12624" y="39494"/>
                      <a:pt x="5400" y="56833"/>
                    </a:cubicBezTo>
                    <a:cubicBezTo>
                      <a:pt x="-6159" y="39976"/>
                      <a:pt x="1547" y="15412"/>
                      <a:pt x="21775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7" name="Google Shape;1037;p4"/>
              <p:cNvSpPr/>
              <p:nvPr/>
            </p:nvSpPr>
            <p:spPr>
              <a:xfrm>
                <a:off x="2605430" y="3603112"/>
                <a:ext cx="42493" cy="43825"/>
              </a:xfrm>
              <a:custGeom>
                <a:rect b="b" l="l" r="r" t="t"/>
                <a:pathLst>
                  <a:path extrusionOk="0" h="43825" w="42493">
                    <a:moveTo>
                      <a:pt x="2036" y="0"/>
                    </a:moveTo>
                    <a:cubicBezTo>
                      <a:pt x="16485" y="13486"/>
                      <a:pt x="29007" y="25527"/>
                      <a:pt x="42493" y="38531"/>
                    </a:cubicBezTo>
                    <a:cubicBezTo>
                      <a:pt x="32379" y="49127"/>
                      <a:pt x="26118" y="41420"/>
                      <a:pt x="19856" y="36123"/>
                    </a:cubicBezTo>
                    <a:cubicBezTo>
                      <a:pt x="109" y="21192"/>
                      <a:pt x="-2781" y="15894"/>
                      <a:pt x="2036" y="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8" name="Google Shape;1038;p4"/>
              <p:cNvSpPr/>
              <p:nvPr/>
            </p:nvSpPr>
            <p:spPr>
              <a:xfrm>
                <a:off x="2804895" y="2948381"/>
                <a:ext cx="60727" cy="14276"/>
              </a:xfrm>
              <a:custGeom>
                <a:rect b="b" l="l" r="r" t="t"/>
                <a:pathLst>
                  <a:path extrusionOk="0" h="14276" w="60727">
                    <a:moveTo>
                      <a:pt x="60727" y="14156"/>
                    </a:moveTo>
                    <a:cubicBezTo>
                      <a:pt x="39535" y="14156"/>
                      <a:pt x="23641" y="14638"/>
                      <a:pt x="7747" y="13675"/>
                    </a:cubicBezTo>
                    <a:cubicBezTo>
                      <a:pt x="4858" y="13675"/>
                      <a:pt x="1004" y="10303"/>
                      <a:pt x="41" y="7895"/>
                    </a:cubicBezTo>
                    <a:cubicBezTo>
                      <a:pt x="-440" y="5487"/>
                      <a:pt x="3413" y="189"/>
                      <a:pt x="5339" y="189"/>
                    </a:cubicBezTo>
                    <a:cubicBezTo>
                      <a:pt x="21715" y="-293"/>
                      <a:pt x="37609" y="189"/>
                      <a:pt x="53984" y="1152"/>
                    </a:cubicBezTo>
                    <a:cubicBezTo>
                      <a:pt x="55429" y="1152"/>
                      <a:pt x="56874" y="6932"/>
                      <a:pt x="60727" y="14156"/>
                    </a:cubicBezTo>
                    <a:close/>
                  </a:path>
                </a:pathLst>
              </a:custGeom>
              <a:solidFill>
                <a:srgbClr val="F14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39" name="Google Shape;1039;p4"/>
              <p:cNvSpPr/>
              <p:nvPr/>
            </p:nvSpPr>
            <p:spPr>
              <a:xfrm>
                <a:off x="2711981" y="2947772"/>
                <a:ext cx="63094" cy="15430"/>
              </a:xfrm>
              <a:custGeom>
                <a:rect b="b" l="l" r="r" t="t"/>
                <a:pathLst>
                  <a:path extrusionOk="0" h="15430" w="63094">
                    <a:moveTo>
                      <a:pt x="60686" y="14766"/>
                    </a:moveTo>
                    <a:cubicBezTo>
                      <a:pt x="41902" y="13802"/>
                      <a:pt x="22637" y="19582"/>
                      <a:pt x="0" y="8504"/>
                    </a:cubicBezTo>
                    <a:cubicBezTo>
                      <a:pt x="20229" y="-4500"/>
                      <a:pt x="38049" y="1280"/>
                      <a:pt x="54425" y="1280"/>
                    </a:cubicBezTo>
                    <a:cubicBezTo>
                      <a:pt x="57315" y="1280"/>
                      <a:pt x="60204" y="7541"/>
                      <a:pt x="63094" y="10431"/>
                    </a:cubicBezTo>
                    <a:cubicBezTo>
                      <a:pt x="62613" y="11876"/>
                      <a:pt x="61649" y="13321"/>
                      <a:pt x="60686" y="14766"/>
                    </a:cubicBezTo>
                    <a:close/>
                  </a:path>
                </a:pathLst>
              </a:custGeom>
              <a:solidFill>
                <a:srgbClr val="F14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0" name="Google Shape;1040;p4"/>
              <p:cNvSpPr/>
              <p:nvPr/>
            </p:nvSpPr>
            <p:spPr>
              <a:xfrm>
                <a:off x="2791812" y="3161741"/>
                <a:ext cx="38266" cy="74924"/>
              </a:xfrm>
              <a:custGeom>
                <a:rect b="b" l="l" r="r" t="t"/>
                <a:pathLst>
                  <a:path extrusionOk="0" h="74924" w="38266">
                    <a:moveTo>
                      <a:pt x="17941" y="52691"/>
                    </a:moveTo>
                    <a:cubicBezTo>
                      <a:pt x="25165" y="59434"/>
                      <a:pt x="41541" y="53654"/>
                      <a:pt x="37688" y="67621"/>
                    </a:cubicBezTo>
                    <a:cubicBezTo>
                      <a:pt x="34798" y="78699"/>
                      <a:pt x="22276" y="73883"/>
                      <a:pt x="13606" y="73883"/>
                    </a:cubicBezTo>
                    <a:cubicBezTo>
                      <a:pt x="4455" y="74364"/>
                      <a:pt x="120" y="69067"/>
                      <a:pt x="120" y="59915"/>
                    </a:cubicBezTo>
                    <a:cubicBezTo>
                      <a:pt x="120" y="44021"/>
                      <a:pt x="-361" y="28609"/>
                      <a:pt x="602" y="13197"/>
                    </a:cubicBezTo>
                    <a:cubicBezTo>
                      <a:pt x="1084" y="8380"/>
                      <a:pt x="5900" y="193"/>
                      <a:pt x="9271" y="193"/>
                    </a:cubicBezTo>
                    <a:cubicBezTo>
                      <a:pt x="18423" y="-771"/>
                      <a:pt x="27574" y="2119"/>
                      <a:pt x="37206" y="3564"/>
                    </a:cubicBezTo>
                    <a:cubicBezTo>
                      <a:pt x="36243" y="7417"/>
                      <a:pt x="36725" y="13197"/>
                      <a:pt x="34317" y="14642"/>
                    </a:cubicBezTo>
                    <a:cubicBezTo>
                      <a:pt x="30464" y="17532"/>
                      <a:pt x="24684" y="17532"/>
                      <a:pt x="18423" y="18976"/>
                    </a:cubicBezTo>
                    <a:cubicBezTo>
                      <a:pt x="17941" y="30536"/>
                      <a:pt x="17941" y="42095"/>
                      <a:pt x="17941" y="52691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1" name="Google Shape;1041;p4"/>
              <p:cNvSpPr/>
              <p:nvPr/>
            </p:nvSpPr>
            <p:spPr>
              <a:xfrm>
                <a:off x="2856394" y="3157118"/>
                <a:ext cx="50167" cy="27453"/>
              </a:xfrm>
              <a:custGeom>
                <a:rect b="b" l="l" r="r" t="t"/>
                <a:pathLst>
                  <a:path extrusionOk="0" h="27453" w="50167">
                    <a:moveTo>
                      <a:pt x="20306" y="0"/>
                    </a:moveTo>
                    <a:cubicBezTo>
                      <a:pt x="29939" y="4335"/>
                      <a:pt x="40053" y="8188"/>
                      <a:pt x="48723" y="13968"/>
                    </a:cubicBezTo>
                    <a:cubicBezTo>
                      <a:pt x="51131" y="15412"/>
                      <a:pt x="49686" y="22637"/>
                      <a:pt x="50168" y="27453"/>
                    </a:cubicBezTo>
                    <a:cubicBezTo>
                      <a:pt x="46315" y="27453"/>
                      <a:pt x="41980" y="27453"/>
                      <a:pt x="38127" y="26972"/>
                    </a:cubicBezTo>
                    <a:cubicBezTo>
                      <a:pt x="29939" y="25527"/>
                      <a:pt x="21270" y="23600"/>
                      <a:pt x="13082" y="21192"/>
                    </a:cubicBezTo>
                    <a:cubicBezTo>
                      <a:pt x="8266" y="19747"/>
                      <a:pt x="78" y="16376"/>
                      <a:pt x="78" y="13004"/>
                    </a:cubicBezTo>
                    <a:cubicBezTo>
                      <a:pt x="-886" y="3853"/>
                      <a:pt x="7302" y="3853"/>
                      <a:pt x="14045" y="3372"/>
                    </a:cubicBezTo>
                    <a:cubicBezTo>
                      <a:pt x="15490" y="3372"/>
                      <a:pt x="16935" y="3372"/>
                      <a:pt x="18380" y="3372"/>
                    </a:cubicBezTo>
                    <a:cubicBezTo>
                      <a:pt x="19343" y="1927"/>
                      <a:pt x="19825" y="963"/>
                      <a:pt x="20306" y="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2" name="Google Shape;1042;p4"/>
              <p:cNvSpPr/>
              <p:nvPr/>
            </p:nvSpPr>
            <p:spPr>
              <a:xfrm>
                <a:off x="2855508" y="3211466"/>
                <a:ext cx="52498" cy="27048"/>
              </a:xfrm>
              <a:custGeom>
                <a:rect b="b" l="l" r="r" t="t"/>
                <a:pathLst>
                  <a:path extrusionOk="0" h="27048" w="52498">
                    <a:moveTo>
                      <a:pt x="19265" y="24158"/>
                    </a:moveTo>
                    <a:cubicBezTo>
                      <a:pt x="16857" y="24158"/>
                      <a:pt x="14449" y="25121"/>
                      <a:pt x="12523" y="24158"/>
                    </a:cubicBezTo>
                    <a:cubicBezTo>
                      <a:pt x="8188" y="21268"/>
                      <a:pt x="4335" y="17897"/>
                      <a:pt x="0" y="14526"/>
                    </a:cubicBezTo>
                    <a:cubicBezTo>
                      <a:pt x="4816" y="12118"/>
                      <a:pt x="9151" y="8264"/>
                      <a:pt x="13967" y="6819"/>
                    </a:cubicBezTo>
                    <a:cubicBezTo>
                      <a:pt x="22637" y="3930"/>
                      <a:pt x="31788" y="1522"/>
                      <a:pt x="40939" y="77"/>
                    </a:cubicBezTo>
                    <a:cubicBezTo>
                      <a:pt x="44310" y="-405"/>
                      <a:pt x="48645" y="1522"/>
                      <a:pt x="52498" y="2003"/>
                    </a:cubicBezTo>
                    <a:cubicBezTo>
                      <a:pt x="51535" y="5856"/>
                      <a:pt x="52017" y="12118"/>
                      <a:pt x="49608" y="13562"/>
                    </a:cubicBezTo>
                    <a:cubicBezTo>
                      <a:pt x="40457" y="18860"/>
                      <a:pt x="30343" y="22713"/>
                      <a:pt x="20710" y="27048"/>
                    </a:cubicBezTo>
                    <a:cubicBezTo>
                      <a:pt x="20229" y="26085"/>
                      <a:pt x="19747" y="25121"/>
                      <a:pt x="19265" y="24158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043" name="Google Shape;1043;p4"/>
          <p:cNvGrpSpPr/>
          <p:nvPr/>
        </p:nvGrpSpPr>
        <p:grpSpPr>
          <a:xfrm>
            <a:off x="9127438" y="213666"/>
            <a:ext cx="2913673" cy="435681"/>
            <a:chOff x="1644298" y="4099196"/>
            <a:chExt cx="4802494" cy="718117"/>
          </a:xfrm>
        </p:grpSpPr>
        <p:grpSp>
          <p:nvGrpSpPr>
            <p:cNvPr id="1044" name="Google Shape;1044;p4"/>
            <p:cNvGrpSpPr/>
            <p:nvPr/>
          </p:nvGrpSpPr>
          <p:grpSpPr>
            <a:xfrm>
              <a:off x="2479116" y="4100604"/>
              <a:ext cx="627280" cy="716228"/>
              <a:chOff x="2479116" y="4100604"/>
              <a:chExt cx="627280" cy="716228"/>
            </a:xfrm>
          </p:grpSpPr>
          <p:sp>
            <p:nvSpPr>
              <p:cNvPr id="1045" name="Google Shape;1045;p4"/>
              <p:cNvSpPr/>
              <p:nvPr/>
            </p:nvSpPr>
            <p:spPr>
              <a:xfrm>
                <a:off x="2787116" y="4149988"/>
                <a:ext cx="270319" cy="614827"/>
              </a:xfrm>
              <a:custGeom>
                <a:rect b="b" l="l" r="r" t="t"/>
                <a:pathLst>
                  <a:path extrusionOk="0" h="614827" w="270319">
                    <a:moveTo>
                      <a:pt x="0" y="387977"/>
                    </a:moveTo>
                    <a:cubicBezTo>
                      <a:pt x="2890" y="385569"/>
                      <a:pt x="7225" y="383161"/>
                      <a:pt x="8670" y="379789"/>
                    </a:cubicBezTo>
                    <a:cubicBezTo>
                      <a:pt x="42384" y="301765"/>
                      <a:pt x="75617" y="223258"/>
                      <a:pt x="108850" y="144752"/>
                    </a:cubicBezTo>
                    <a:cubicBezTo>
                      <a:pt x="123299" y="110556"/>
                      <a:pt x="138711" y="76359"/>
                      <a:pt x="152678" y="41200"/>
                    </a:cubicBezTo>
                    <a:cubicBezTo>
                      <a:pt x="164719" y="10857"/>
                      <a:pt x="196507" y="-8408"/>
                      <a:pt x="228777" y="3633"/>
                    </a:cubicBezTo>
                    <a:cubicBezTo>
                      <a:pt x="262491" y="16155"/>
                      <a:pt x="278867" y="51315"/>
                      <a:pt x="265863" y="85992"/>
                    </a:cubicBezTo>
                    <a:cubicBezTo>
                      <a:pt x="250932" y="125968"/>
                      <a:pt x="233593" y="164980"/>
                      <a:pt x="217217" y="203993"/>
                    </a:cubicBezTo>
                    <a:cubicBezTo>
                      <a:pt x="166164" y="325365"/>
                      <a:pt x="114629" y="446255"/>
                      <a:pt x="64058" y="567627"/>
                    </a:cubicBezTo>
                    <a:cubicBezTo>
                      <a:pt x="54425" y="590746"/>
                      <a:pt x="39976" y="606640"/>
                      <a:pt x="16376" y="613382"/>
                    </a:cubicBezTo>
                    <a:cubicBezTo>
                      <a:pt x="11559" y="614827"/>
                      <a:pt x="6261" y="614346"/>
                      <a:pt x="963" y="614827"/>
                    </a:cubicBezTo>
                    <a:cubicBezTo>
                      <a:pt x="0" y="539692"/>
                      <a:pt x="0" y="464075"/>
                      <a:pt x="0" y="387977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6" name="Google Shape;1046;p4"/>
              <p:cNvSpPr/>
              <p:nvPr/>
            </p:nvSpPr>
            <p:spPr>
              <a:xfrm>
                <a:off x="2525517" y="4152176"/>
                <a:ext cx="261599" cy="613602"/>
              </a:xfrm>
              <a:custGeom>
                <a:rect b="b" l="l" r="r" t="t"/>
                <a:pathLst>
                  <a:path extrusionOk="0" h="613602" w="261599">
                    <a:moveTo>
                      <a:pt x="261599" y="385789"/>
                    </a:moveTo>
                    <a:cubicBezTo>
                      <a:pt x="261599" y="461888"/>
                      <a:pt x="261599" y="537505"/>
                      <a:pt x="261599" y="613603"/>
                    </a:cubicBezTo>
                    <a:cubicBezTo>
                      <a:pt x="237036" y="611676"/>
                      <a:pt x="219697" y="598672"/>
                      <a:pt x="210064" y="576517"/>
                    </a:cubicBezTo>
                    <a:cubicBezTo>
                      <a:pt x="190799" y="530280"/>
                      <a:pt x="172015" y="484043"/>
                      <a:pt x="152750" y="437806"/>
                    </a:cubicBezTo>
                    <a:cubicBezTo>
                      <a:pt x="105068" y="324140"/>
                      <a:pt x="56904" y="210475"/>
                      <a:pt x="8741" y="96809"/>
                    </a:cubicBezTo>
                    <a:cubicBezTo>
                      <a:pt x="72" y="76580"/>
                      <a:pt x="-4263" y="56833"/>
                      <a:pt x="5851" y="36123"/>
                    </a:cubicBezTo>
                    <a:cubicBezTo>
                      <a:pt x="16447" y="13967"/>
                      <a:pt x="34268" y="0"/>
                      <a:pt x="58349" y="0"/>
                    </a:cubicBezTo>
                    <a:cubicBezTo>
                      <a:pt x="81468" y="0"/>
                      <a:pt x="99770" y="12041"/>
                      <a:pt x="110366" y="33714"/>
                    </a:cubicBezTo>
                    <a:cubicBezTo>
                      <a:pt x="116627" y="46237"/>
                      <a:pt x="121925" y="59723"/>
                      <a:pt x="127705" y="72727"/>
                    </a:cubicBezTo>
                    <a:cubicBezTo>
                      <a:pt x="172497" y="176760"/>
                      <a:pt x="216807" y="281275"/>
                      <a:pt x="261599" y="385789"/>
                    </a:cubicBezTo>
                    <a:close/>
                  </a:path>
                </a:pathLst>
              </a:custGeom>
              <a:solidFill>
                <a:srgbClr val="7ECA2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7" name="Google Shape;1047;p4"/>
              <p:cNvSpPr/>
              <p:nvPr/>
            </p:nvSpPr>
            <p:spPr>
              <a:xfrm>
                <a:off x="3076998" y="4222494"/>
                <a:ext cx="29398" cy="56471"/>
              </a:xfrm>
              <a:custGeom>
                <a:rect b="b" l="l" r="r" t="t"/>
                <a:pathLst>
                  <a:path extrusionOk="0" h="56471" w="29398">
                    <a:moveTo>
                      <a:pt x="22699" y="0"/>
                    </a:moveTo>
                    <a:cubicBezTo>
                      <a:pt x="32332" y="8188"/>
                      <a:pt x="29442" y="15412"/>
                      <a:pt x="27034" y="22155"/>
                    </a:cubicBezTo>
                    <a:cubicBezTo>
                      <a:pt x="23181" y="32751"/>
                      <a:pt x="19328" y="43347"/>
                      <a:pt x="14512" y="53462"/>
                    </a:cubicBezTo>
                    <a:cubicBezTo>
                      <a:pt x="13548" y="55870"/>
                      <a:pt x="6806" y="56833"/>
                      <a:pt x="3434" y="56351"/>
                    </a:cubicBezTo>
                    <a:cubicBezTo>
                      <a:pt x="1989" y="55870"/>
                      <a:pt x="-419" y="50090"/>
                      <a:pt x="63" y="47200"/>
                    </a:cubicBezTo>
                    <a:cubicBezTo>
                      <a:pt x="4397" y="33233"/>
                      <a:pt x="9695" y="18784"/>
                      <a:pt x="14993" y="5298"/>
                    </a:cubicBezTo>
                    <a:cubicBezTo>
                      <a:pt x="15957" y="2890"/>
                      <a:pt x="19810" y="1927"/>
                      <a:pt x="22699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8" name="Google Shape;1048;p4"/>
              <p:cNvSpPr/>
              <p:nvPr/>
            </p:nvSpPr>
            <p:spPr>
              <a:xfrm>
                <a:off x="2841976" y="4244650"/>
                <a:ext cx="31834" cy="57407"/>
              </a:xfrm>
              <a:custGeom>
                <a:rect b="b" l="l" r="r" t="t"/>
                <a:pathLst>
                  <a:path extrusionOk="0" h="57407" w="31834">
                    <a:moveTo>
                      <a:pt x="31834" y="2890"/>
                    </a:moveTo>
                    <a:cubicBezTo>
                      <a:pt x="30389" y="10114"/>
                      <a:pt x="30389" y="17820"/>
                      <a:pt x="27500" y="24563"/>
                    </a:cubicBezTo>
                    <a:cubicBezTo>
                      <a:pt x="23647" y="34677"/>
                      <a:pt x="18349" y="44792"/>
                      <a:pt x="13051" y="54425"/>
                    </a:cubicBezTo>
                    <a:cubicBezTo>
                      <a:pt x="12087" y="56351"/>
                      <a:pt x="7753" y="57796"/>
                      <a:pt x="5344" y="57314"/>
                    </a:cubicBezTo>
                    <a:cubicBezTo>
                      <a:pt x="2936" y="56833"/>
                      <a:pt x="-435" y="52980"/>
                      <a:pt x="46" y="51535"/>
                    </a:cubicBezTo>
                    <a:cubicBezTo>
                      <a:pt x="4863" y="33233"/>
                      <a:pt x="10161" y="14449"/>
                      <a:pt x="23647" y="0"/>
                    </a:cubicBezTo>
                    <a:cubicBezTo>
                      <a:pt x="26536" y="1445"/>
                      <a:pt x="28944" y="1926"/>
                      <a:pt x="31834" y="289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49" name="Google Shape;1049;p4"/>
              <p:cNvSpPr/>
              <p:nvPr/>
            </p:nvSpPr>
            <p:spPr>
              <a:xfrm>
                <a:off x="2940758" y="4546993"/>
                <a:ext cx="31834" cy="54195"/>
              </a:xfrm>
              <a:custGeom>
                <a:rect b="b" l="l" r="r" t="t"/>
                <a:pathLst>
                  <a:path extrusionOk="0" h="54195" w="31834">
                    <a:moveTo>
                      <a:pt x="0" y="52621"/>
                    </a:moveTo>
                    <a:cubicBezTo>
                      <a:pt x="2408" y="33355"/>
                      <a:pt x="10596" y="17943"/>
                      <a:pt x="18784" y="2531"/>
                    </a:cubicBezTo>
                    <a:cubicBezTo>
                      <a:pt x="19747" y="604"/>
                      <a:pt x="24082" y="-359"/>
                      <a:pt x="26490" y="123"/>
                    </a:cubicBezTo>
                    <a:cubicBezTo>
                      <a:pt x="28898" y="604"/>
                      <a:pt x="32270" y="4939"/>
                      <a:pt x="31788" y="5902"/>
                    </a:cubicBezTo>
                    <a:cubicBezTo>
                      <a:pt x="25527" y="21796"/>
                      <a:pt x="18784" y="37690"/>
                      <a:pt x="11559" y="53584"/>
                    </a:cubicBezTo>
                    <a:cubicBezTo>
                      <a:pt x="10596" y="55029"/>
                      <a:pt x="4335" y="53584"/>
                      <a:pt x="0" y="52621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0" name="Google Shape;1050;p4"/>
              <p:cNvSpPr/>
              <p:nvPr/>
            </p:nvSpPr>
            <p:spPr>
              <a:xfrm>
                <a:off x="3042811" y="4299074"/>
                <a:ext cx="32472" cy="61649"/>
              </a:xfrm>
              <a:custGeom>
                <a:rect b="b" l="l" r="r" t="t"/>
                <a:pathLst>
                  <a:path extrusionOk="0" h="61649" w="32472">
                    <a:moveTo>
                      <a:pt x="25099" y="0"/>
                    </a:moveTo>
                    <a:cubicBezTo>
                      <a:pt x="29433" y="9151"/>
                      <a:pt x="33286" y="13486"/>
                      <a:pt x="32323" y="16375"/>
                    </a:cubicBezTo>
                    <a:cubicBezTo>
                      <a:pt x="27507" y="30343"/>
                      <a:pt x="21245" y="43829"/>
                      <a:pt x="14503" y="57314"/>
                    </a:cubicBezTo>
                    <a:cubicBezTo>
                      <a:pt x="13058" y="59723"/>
                      <a:pt x="7760" y="61649"/>
                      <a:pt x="3907" y="61649"/>
                    </a:cubicBezTo>
                    <a:cubicBezTo>
                      <a:pt x="2462" y="61649"/>
                      <a:pt x="-428" y="54906"/>
                      <a:pt x="54" y="52498"/>
                    </a:cubicBezTo>
                    <a:cubicBezTo>
                      <a:pt x="5833" y="35641"/>
                      <a:pt x="11613" y="19265"/>
                      <a:pt x="25099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1" name="Google Shape;1051;p4"/>
              <p:cNvSpPr/>
              <p:nvPr/>
            </p:nvSpPr>
            <p:spPr>
              <a:xfrm>
                <a:off x="2741214" y="4326738"/>
                <a:ext cx="35306" cy="54402"/>
              </a:xfrm>
              <a:custGeom>
                <a:rect b="b" l="l" r="r" t="t"/>
                <a:pathLst>
                  <a:path extrusionOk="0" h="54402" w="35306">
                    <a:moveTo>
                      <a:pt x="35306" y="50842"/>
                    </a:moveTo>
                    <a:cubicBezTo>
                      <a:pt x="31935" y="52287"/>
                      <a:pt x="29526" y="54214"/>
                      <a:pt x="26637" y="54214"/>
                    </a:cubicBezTo>
                    <a:cubicBezTo>
                      <a:pt x="23747" y="54695"/>
                      <a:pt x="19412" y="54214"/>
                      <a:pt x="18449" y="53250"/>
                    </a:cubicBezTo>
                    <a:cubicBezTo>
                      <a:pt x="11706" y="37838"/>
                      <a:pt x="4963" y="22426"/>
                      <a:pt x="147" y="6532"/>
                    </a:cubicBezTo>
                    <a:cubicBezTo>
                      <a:pt x="-1298" y="1234"/>
                      <a:pt x="8335" y="-2619"/>
                      <a:pt x="11224" y="2197"/>
                    </a:cubicBezTo>
                    <a:cubicBezTo>
                      <a:pt x="19894" y="16164"/>
                      <a:pt x="26155" y="32058"/>
                      <a:pt x="35306" y="50842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2" name="Google Shape;1052;p4"/>
              <p:cNvSpPr/>
              <p:nvPr/>
            </p:nvSpPr>
            <p:spPr>
              <a:xfrm>
                <a:off x="2908282" y="4628125"/>
                <a:ext cx="30601" cy="54330"/>
              </a:xfrm>
              <a:custGeom>
                <a:rect b="b" l="l" r="r" t="t"/>
                <a:pathLst>
                  <a:path extrusionOk="0" h="54330" w="30601">
                    <a:moveTo>
                      <a:pt x="206" y="53849"/>
                    </a:moveTo>
                    <a:cubicBezTo>
                      <a:pt x="-1721" y="33139"/>
                      <a:pt x="10320" y="17727"/>
                      <a:pt x="18026" y="1833"/>
                    </a:cubicBezTo>
                    <a:cubicBezTo>
                      <a:pt x="18989" y="388"/>
                      <a:pt x="23806" y="-575"/>
                      <a:pt x="25732" y="388"/>
                    </a:cubicBezTo>
                    <a:cubicBezTo>
                      <a:pt x="28141" y="1351"/>
                      <a:pt x="31030" y="5204"/>
                      <a:pt x="30549" y="6649"/>
                    </a:cubicBezTo>
                    <a:cubicBezTo>
                      <a:pt x="23324" y="22543"/>
                      <a:pt x="15618" y="38437"/>
                      <a:pt x="7912" y="54331"/>
                    </a:cubicBezTo>
                    <a:cubicBezTo>
                      <a:pt x="7912" y="54331"/>
                      <a:pt x="5504" y="53849"/>
                      <a:pt x="206" y="53849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3" name="Google Shape;1053;p4"/>
              <p:cNvSpPr/>
              <p:nvPr/>
            </p:nvSpPr>
            <p:spPr>
              <a:xfrm>
                <a:off x="2918602" y="4107068"/>
                <a:ext cx="52016" cy="36581"/>
              </a:xfrm>
              <a:custGeom>
                <a:rect b="b" l="l" r="r" t="t"/>
                <a:pathLst>
                  <a:path extrusionOk="0" h="36581" w="52016">
                    <a:moveTo>
                      <a:pt x="52017" y="5132"/>
                    </a:moveTo>
                    <a:cubicBezTo>
                      <a:pt x="48645" y="10430"/>
                      <a:pt x="47682" y="13319"/>
                      <a:pt x="45755" y="14764"/>
                    </a:cubicBezTo>
                    <a:cubicBezTo>
                      <a:pt x="34678" y="21989"/>
                      <a:pt x="23600" y="29214"/>
                      <a:pt x="12041" y="35956"/>
                    </a:cubicBezTo>
                    <a:cubicBezTo>
                      <a:pt x="9151" y="37401"/>
                      <a:pt x="4335" y="35956"/>
                      <a:pt x="0" y="35475"/>
                    </a:cubicBezTo>
                    <a:cubicBezTo>
                      <a:pt x="482" y="31622"/>
                      <a:pt x="0" y="25360"/>
                      <a:pt x="2408" y="23915"/>
                    </a:cubicBezTo>
                    <a:cubicBezTo>
                      <a:pt x="14449" y="15246"/>
                      <a:pt x="26490" y="7058"/>
                      <a:pt x="39494" y="315"/>
                    </a:cubicBezTo>
                    <a:cubicBezTo>
                      <a:pt x="41420" y="-1130"/>
                      <a:pt x="46718" y="2724"/>
                      <a:pt x="52017" y="5132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4" name="Google Shape;1054;p4"/>
              <p:cNvSpPr/>
              <p:nvPr/>
            </p:nvSpPr>
            <p:spPr>
              <a:xfrm>
                <a:off x="2707102" y="4246868"/>
                <a:ext cx="30689" cy="57022"/>
              </a:xfrm>
              <a:custGeom>
                <a:rect b="b" l="l" r="r" t="t"/>
                <a:pathLst>
                  <a:path extrusionOk="0" h="57022" w="30689">
                    <a:moveTo>
                      <a:pt x="23181" y="57023"/>
                    </a:moveTo>
                    <a:cubicBezTo>
                      <a:pt x="10177" y="43055"/>
                      <a:pt x="4879" y="25716"/>
                      <a:pt x="62" y="7896"/>
                    </a:cubicBezTo>
                    <a:cubicBezTo>
                      <a:pt x="-419" y="5969"/>
                      <a:pt x="1989" y="2116"/>
                      <a:pt x="3915" y="671"/>
                    </a:cubicBezTo>
                    <a:cubicBezTo>
                      <a:pt x="5842" y="-292"/>
                      <a:pt x="9695" y="-292"/>
                      <a:pt x="12103" y="1153"/>
                    </a:cubicBezTo>
                    <a:cubicBezTo>
                      <a:pt x="19328" y="5488"/>
                      <a:pt x="32814" y="43055"/>
                      <a:pt x="30405" y="51725"/>
                    </a:cubicBezTo>
                    <a:cubicBezTo>
                      <a:pt x="28960" y="53170"/>
                      <a:pt x="26552" y="54133"/>
                      <a:pt x="23181" y="57023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5" name="Google Shape;1055;p4"/>
              <p:cNvSpPr/>
              <p:nvPr/>
            </p:nvSpPr>
            <p:spPr>
              <a:xfrm>
                <a:off x="2877029" y="4165345"/>
                <a:ext cx="30689" cy="56185"/>
              </a:xfrm>
              <a:custGeom>
                <a:rect b="b" l="l" r="r" t="t"/>
                <a:pathLst>
                  <a:path extrusionOk="0" h="56185" w="30689">
                    <a:moveTo>
                      <a:pt x="27606" y="316"/>
                    </a:moveTo>
                    <a:cubicBezTo>
                      <a:pt x="28569" y="4651"/>
                      <a:pt x="31459" y="9949"/>
                      <a:pt x="30496" y="13802"/>
                    </a:cubicBezTo>
                    <a:cubicBezTo>
                      <a:pt x="26161" y="26325"/>
                      <a:pt x="20863" y="38847"/>
                      <a:pt x="15083" y="50888"/>
                    </a:cubicBezTo>
                    <a:cubicBezTo>
                      <a:pt x="13638" y="53778"/>
                      <a:pt x="8340" y="55704"/>
                      <a:pt x="4487" y="56186"/>
                    </a:cubicBezTo>
                    <a:cubicBezTo>
                      <a:pt x="3043" y="56186"/>
                      <a:pt x="-811" y="50406"/>
                      <a:pt x="153" y="47998"/>
                    </a:cubicBezTo>
                    <a:cubicBezTo>
                      <a:pt x="4969" y="31141"/>
                      <a:pt x="10267" y="14284"/>
                      <a:pt x="21345" y="798"/>
                    </a:cubicBezTo>
                    <a:cubicBezTo>
                      <a:pt x="23271" y="-165"/>
                      <a:pt x="25679" y="-165"/>
                      <a:pt x="27606" y="316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6" name="Google Shape;1056;p4"/>
              <p:cNvSpPr/>
              <p:nvPr/>
            </p:nvSpPr>
            <p:spPr>
              <a:xfrm>
                <a:off x="3009014" y="4384805"/>
                <a:ext cx="30130" cy="57796"/>
              </a:xfrm>
              <a:custGeom>
                <a:rect b="b" l="l" r="r" t="t"/>
                <a:pathLst>
                  <a:path extrusionOk="0" h="57796" w="30130">
                    <a:moveTo>
                      <a:pt x="29998" y="0"/>
                    </a:moveTo>
                    <a:cubicBezTo>
                      <a:pt x="31443" y="23600"/>
                      <a:pt x="20846" y="40457"/>
                      <a:pt x="10251" y="57796"/>
                    </a:cubicBezTo>
                    <a:cubicBezTo>
                      <a:pt x="1100" y="54907"/>
                      <a:pt x="-1309" y="50572"/>
                      <a:pt x="618" y="43347"/>
                    </a:cubicBezTo>
                    <a:cubicBezTo>
                      <a:pt x="5434" y="24563"/>
                      <a:pt x="16512" y="6261"/>
                      <a:pt x="29998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7" name="Google Shape;1057;p4"/>
              <p:cNvSpPr/>
              <p:nvPr/>
            </p:nvSpPr>
            <p:spPr>
              <a:xfrm>
                <a:off x="2809603" y="4327666"/>
                <a:ext cx="30644" cy="58584"/>
              </a:xfrm>
              <a:custGeom>
                <a:rect b="b" l="l" r="r" t="t"/>
                <a:pathLst>
                  <a:path extrusionOk="0" h="58584" w="30644">
                    <a:moveTo>
                      <a:pt x="6411" y="58584"/>
                    </a:moveTo>
                    <a:cubicBezTo>
                      <a:pt x="3040" y="53286"/>
                      <a:pt x="-813" y="49915"/>
                      <a:pt x="150" y="47507"/>
                    </a:cubicBezTo>
                    <a:cubicBezTo>
                      <a:pt x="5448" y="32094"/>
                      <a:pt x="11710" y="17164"/>
                      <a:pt x="17971" y="2715"/>
                    </a:cubicBezTo>
                    <a:cubicBezTo>
                      <a:pt x="18934" y="788"/>
                      <a:pt x="24232" y="-657"/>
                      <a:pt x="25195" y="307"/>
                    </a:cubicBezTo>
                    <a:cubicBezTo>
                      <a:pt x="27603" y="2233"/>
                      <a:pt x="31457" y="6568"/>
                      <a:pt x="30493" y="8494"/>
                    </a:cubicBezTo>
                    <a:cubicBezTo>
                      <a:pt x="25195" y="25352"/>
                      <a:pt x="20861" y="43172"/>
                      <a:pt x="6411" y="58584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8" name="Google Shape;1058;p4"/>
              <p:cNvSpPr/>
              <p:nvPr/>
            </p:nvSpPr>
            <p:spPr>
              <a:xfrm>
                <a:off x="2805365" y="4781232"/>
                <a:ext cx="53410" cy="35600"/>
              </a:xfrm>
              <a:custGeom>
                <a:rect b="b" l="l" r="r" t="t"/>
                <a:pathLst>
                  <a:path extrusionOk="0" h="35600" w="53410">
                    <a:moveTo>
                      <a:pt x="10167" y="35600"/>
                    </a:moveTo>
                    <a:cubicBezTo>
                      <a:pt x="5351" y="30784"/>
                      <a:pt x="1016" y="28857"/>
                      <a:pt x="53" y="25486"/>
                    </a:cubicBezTo>
                    <a:cubicBezTo>
                      <a:pt x="-429" y="23559"/>
                      <a:pt x="2461" y="18743"/>
                      <a:pt x="5351" y="17298"/>
                    </a:cubicBezTo>
                    <a:cubicBezTo>
                      <a:pt x="16910" y="11037"/>
                      <a:pt x="28951" y="5257"/>
                      <a:pt x="41473" y="441"/>
                    </a:cubicBezTo>
                    <a:cubicBezTo>
                      <a:pt x="44363" y="-1004"/>
                      <a:pt x="49661" y="1404"/>
                      <a:pt x="53033" y="3331"/>
                    </a:cubicBezTo>
                    <a:cubicBezTo>
                      <a:pt x="53996" y="3812"/>
                      <a:pt x="53033" y="11518"/>
                      <a:pt x="51106" y="12482"/>
                    </a:cubicBezTo>
                    <a:cubicBezTo>
                      <a:pt x="37620" y="20669"/>
                      <a:pt x="24135" y="27894"/>
                      <a:pt x="10167" y="3560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59" name="Google Shape;1059;p4"/>
              <p:cNvSpPr/>
              <p:nvPr/>
            </p:nvSpPr>
            <p:spPr>
              <a:xfrm>
                <a:off x="2992774" y="4100604"/>
                <a:ext cx="59066" cy="27552"/>
              </a:xfrm>
              <a:custGeom>
                <a:rect b="b" l="l" r="r" t="t"/>
                <a:pathLst>
                  <a:path extrusionOk="0" h="27552" w="59066">
                    <a:moveTo>
                      <a:pt x="0" y="3890"/>
                    </a:moveTo>
                    <a:cubicBezTo>
                      <a:pt x="2890" y="2927"/>
                      <a:pt x="5298" y="1000"/>
                      <a:pt x="8188" y="518"/>
                    </a:cubicBezTo>
                    <a:cubicBezTo>
                      <a:pt x="26008" y="-1890"/>
                      <a:pt x="41902" y="4372"/>
                      <a:pt x="56351" y="13523"/>
                    </a:cubicBezTo>
                    <a:cubicBezTo>
                      <a:pt x="58278" y="14967"/>
                      <a:pt x="59723" y="20266"/>
                      <a:pt x="58759" y="23155"/>
                    </a:cubicBezTo>
                    <a:cubicBezTo>
                      <a:pt x="57796" y="25563"/>
                      <a:pt x="52498" y="27972"/>
                      <a:pt x="50090" y="27490"/>
                    </a:cubicBezTo>
                    <a:cubicBezTo>
                      <a:pt x="34196" y="22674"/>
                      <a:pt x="18302" y="17376"/>
                      <a:pt x="2408" y="12078"/>
                    </a:cubicBezTo>
                    <a:cubicBezTo>
                      <a:pt x="1445" y="9188"/>
                      <a:pt x="963" y="6780"/>
                      <a:pt x="0" y="389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0" name="Google Shape;1060;p4"/>
              <p:cNvSpPr/>
              <p:nvPr/>
            </p:nvSpPr>
            <p:spPr>
              <a:xfrm>
                <a:off x="3070580" y="4142346"/>
                <a:ext cx="32025" cy="55103"/>
              </a:xfrm>
              <a:custGeom>
                <a:rect b="b" l="l" r="r" t="t"/>
                <a:pathLst>
                  <a:path extrusionOk="0" h="55103" w="32025">
                    <a:moveTo>
                      <a:pt x="31526" y="55104"/>
                    </a:moveTo>
                    <a:cubicBezTo>
                      <a:pt x="25746" y="53177"/>
                      <a:pt x="21893" y="52695"/>
                      <a:pt x="20930" y="51250"/>
                    </a:cubicBezTo>
                    <a:cubicBezTo>
                      <a:pt x="13705" y="37765"/>
                      <a:pt x="6481" y="23797"/>
                      <a:pt x="219" y="9830"/>
                    </a:cubicBezTo>
                    <a:cubicBezTo>
                      <a:pt x="-744" y="7422"/>
                      <a:pt x="1664" y="2124"/>
                      <a:pt x="3591" y="679"/>
                    </a:cubicBezTo>
                    <a:cubicBezTo>
                      <a:pt x="5999" y="-766"/>
                      <a:pt x="11779" y="197"/>
                      <a:pt x="13223" y="2605"/>
                    </a:cubicBezTo>
                    <a:cubicBezTo>
                      <a:pt x="24301" y="17055"/>
                      <a:pt x="34415" y="31985"/>
                      <a:pt x="31526" y="55104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1" name="Google Shape;1061;p4"/>
              <p:cNvSpPr/>
              <p:nvPr/>
            </p:nvSpPr>
            <p:spPr>
              <a:xfrm>
                <a:off x="2975267" y="4467875"/>
                <a:ext cx="31520" cy="59494"/>
              </a:xfrm>
              <a:custGeom>
                <a:rect b="b" l="l" r="r" t="t"/>
                <a:pathLst>
                  <a:path extrusionOk="0" h="59494" w="31520">
                    <a:moveTo>
                      <a:pt x="5466" y="59494"/>
                    </a:moveTo>
                    <a:cubicBezTo>
                      <a:pt x="2576" y="51307"/>
                      <a:pt x="-795" y="47454"/>
                      <a:pt x="168" y="45045"/>
                    </a:cubicBezTo>
                    <a:cubicBezTo>
                      <a:pt x="4984" y="31078"/>
                      <a:pt x="10764" y="17111"/>
                      <a:pt x="17025" y="3625"/>
                    </a:cubicBezTo>
                    <a:cubicBezTo>
                      <a:pt x="17988" y="1217"/>
                      <a:pt x="23768" y="-710"/>
                      <a:pt x="26176" y="253"/>
                    </a:cubicBezTo>
                    <a:cubicBezTo>
                      <a:pt x="28584" y="1217"/>
                      <a:pt x="31956" y="6515"/>
                      <a:pt x="31474" y="8441"/>
                    </a:cubicBezTo>
                    <a:cubicBezTo>
                      <a:pt x="25213" y="24335"/>
                      <a:pt x="21360" y="41674"/>
                      <a:pt x="5466" y="59494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2" name="Google Shape;1062;p4"/>
              <p:cNvSpPr/>
              <p:nvPr/>
            </p:nvSpPr>
            <p:spPr>
              <a:xfrm>
                <a:off x="2723661" y="4780931"/>
                <a:ext cx="55267" cy="31741"/>
              </a:xfrm>
              <a:custGeom>
                <a:rect b="b" l="l" r="r" t="t"/>
                <a:pathLst>
                  <a:path extrusionOk="0" h="31741" w="55267">
                    <a:moveTo>
                      <a:pt x="55268" y="31084"/>
                    </a:moveTo>
                    <a:cubicBezTo>
                      <a:pt x="31667" y="34456"/>
                      <a:pt x="16255" y="24341"/>
                      <a:pt x="1324" y="12782"/>
                    </a:cubicBezTo>
                    <a:cubicBezTo>
                      <a:pt x="-602" y="11337"/>
                      <a:pt x="-120" y="5557"/>
                      <a:pt x="843" y="2667"/>
                    </a:cubicBezTo>
                    <a:cubicBezTo>
                      <a:pt x="1324" y="1223"/>
                      <a:pt x="6622" y="-704"/>
                      <a:pt x="8549" y="259"/>
                    </a:cubicBezTo>
                    <a:cubicBezTo>
                      <a:pt x="22998" y="6520"/>
                      <a:pt x="36965" y="13263"/>
                      <a:pt x="50451" y="20488"/>
                    </a:cubicBezTo>
                    <a:cubicBezTo>
                      <a:pt x="52859" y="21451"/>
                      <a:pt x="52859" y="25304"/>
                      <a:pt x="55268" y="31084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3" name="Google Shape;1063;p4"/>
              <p:cNvSpPr/>
              <p:nvPr/>
            </p:nvSpPr>
            <p:spPr>
              <a:xfrm>
                <a:off x="2872785" y="4708464"/>
                <a:ext cx="31386" cy="53102"/>
              </a:xfrm>
              <a:custGeom>
                <a:rect b="b" l="l" r="r" t="t"/>
                <a:pathLst>
                  <a:path extrusionOk="0" h="53102" w="31386">
                    <a:moveTo>
                      <a:pt x="31369" y="0"/>
                    </a:moveTo>
                    <a:cubicBezTo>
                      <a:pt x="31850" y="20229"/>
                      <a:pt x="22699" y="35159"/>
                      <a:pt x="13548" y="50572"/>
                    </a:cubicBezTo>
                    <a:cubicBezTo>
                      <a:pt x="12103" y="52498"/>
                      <a:pt x="6805" y="53461"/>
                      <a:pt x="3915" y="52980"/>
                    </a:cubicBezTo>
                    <a:cubicBezTo>
                      <a:pt x="1989" y="52498"/>
                      <a:pt x="-419" y="47682"/>
                      <a:pt x="62" y="46237"/>
                    </a:cubicBezTo>
                    <a:cubicBezTo>
                      <a:pt x="6324" y="31306"/>
                      <a:pt x="12585" y="16375"/>
                      <a:pt x="19809" y="1445"/>
                    </a:cubicBezTo>
                    <a:cubicBezTo>
                      <a:pt x="20773" y="0"/>
                      <a:pt x="26552" y="482"/>
                      <a:pt x="31369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4" name="Google Shape;1064;p4"/>
              <p:cNvSpPr/>
              <p:nvPr/>
            </p:nvSpPr>
            <p:spPr>
              <a:xfrm>
                <a:off x="2678580" y="4705574"/>
                <a:ext cx="30573" cy="56541"/>
              </a:xfrm>
              <a:custGeom>
                <a:rect b="b" l="l" r="r" t="t"/>
                <a:pathLst>
                  <a:path extrusionOk="0" h="56541" w="30573">
                    <a:moveTo>
                      <a:pt x="5466" y="0"/>
                    </a:moveTo>
                    <a:cubicBezTo>
                      <a:pt x="19915" y="15894"/>
                      <a:pt x="24250" y="33233"/>
                      <a:pt x="30511" y="49127"/>
                    </a:cubicBezTo>
                    <a:cubicBezTo>
                      <a:pt x="30992" y="50572"/>
                      <a:pt x="28584" y="54907"/>
                      <a:pt x="26658" y="55870"/>
                    </a:cubicBezTo>
                    <a:cubicBezTo>
                      <a:pt x="24731" y="56833"/>
                      <a:pt x="20397" y="56833"/>
                      <a:pt x="18470" y="55388"/>
                    </a:cubicBezTo>
                    <a:cubicBezTo>
                      <a:pt x="15580" y="53462"/>
                      <a:pt x="12690" y="50090"/>
                      <a:pt x="11727" y="46719"/>
                    </a:cubicBezTo>
                    <a:cubicBezTo>
                      <a:pt x="7392" y="35641"/>
                      <a:pt x="3058" y="24564"/>
                      <a:pt x="168" y="13004"/>
                    </a:cubicBezTo>
                    <a:cubicBezTo>
                      <a:pt x="-795" y="10596"/>
                      <a:pt x="2576" y="6743"/>
                      <a:pt x="5466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5" name="Google Shape;1065;p4"/>
              <p:cNvSpPr/>
              <p:nvPr/>
            </p:nvSpPr>
            <p:spPr>
              <a:xfrm>
                <a:off x="2673897" y="4166143"/>
                <a:ext cx="31412" cy="56351"/>
              </a:xfrm>
              <a:custGeom>
                <a:rect b="b" l="l" r="r" t="t"/>
                <a:pathLst>
                  <a:path extrusionOk="0" h="56351" w="31412">
                    <a:moveTo>
                      <a:pt x="11594" y="0"/>
                    </a:moveTo>
                    <a:cubicBezTo>
                      <a:pt x="17856" y="14449"/>
                      <a:pt x="24599" y="28417"/>
                      <a:pt x="30378" y="42384"/>
                    </a:cubicBezTo>
                    <a:cubicBezTo>
                      <a:pt x="32786" y="48163"/>
                      <a:pt x="31823" y="48645"/>
                      <a:pt x="18337" y="56351"/>
                    </a:cubicBezTo>
                    <a:cubicBezTo>
                      <a:pt x="12558" y="40939"/>
                      <a:pt x="6296" y="26490"/>
                      <a:pt x="517" y="11078"/>
                    </a:cubicBezTo>
                    <a:cubicBezTo>
                      <a:pt x="-928" y="6743"/>
                      <a:pt x="35" y="6261"/>
                      <a:pt x="11594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6" name="Google Shape;1066;p4"/>
              <p:cNvSpPr/>
              <p:nvPr/>
            </p:nvSpPr>
            <p:spPr>
              <a:xfrm>
                <a:off x="2774697" y="4406479"/>
                <a:ext cx="30777" cy="37085"/>
              </a:xfrm>
              <a:custGeom>
                <a:rect b="b" l="l" r="r" t="t"/>
                <a:pathLst>
                  <a:path extrusionOk="0" h="37085" w="30777">
                    <a:moveTo>
                      <a:pt x="30722" y="0"/>
                    </a:moveTo>
                    <a:cubicBezTo>
                      <a:pt x="31203" y="18302"/>
                      <a:pt x="28795" y="29861"/>
                      <a:pt x="15791" y="37086"/>
                    </a:cubicBezTo>
                    <a:cubicBezTo>
                      <a:pt x="13383" y="36123"/>
                      <a:pt x="11456" y="35641"/>
                      <a:pt x="10974" y="34678"/>
                    </a:cubicBezTo>
                    <a:cubicBezTo>
                      <a:pt x="5195" y="25527"/>
                      <a:pt x="-4438" y="14931"/>
                      <a:pt x="2305" y="5298"/>
                    </a:cubicBezTo>
                    <a:cubicBezTo>
                      <a:pt x="5676" y="482"/>
                      <a:pt x="19162" y="1927"/>
                      <a:pt x="30722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7" name="Google Shape;1067;p4"/>
              <p:cNvSpPr/>
              <p:nvPr/>
            </p:nvSpPr>
            <p:spPr>
              <a:xfrm>
                <a:off x="2529923" y="4103874"/>
                <a:ext cx="58759" cy="22821"/>
              </a:xfrm>
              <a:custGeom>
                <a:rect b="b" l="l" r="r" t="t"/>
                <a:pathLst>
                  <a:path extrusionOk="0" h="22821" w="58759">
                    <a:moveTo>
                      <a:pt x="58759" y="6399"/>
                    </a:moveTo>
                    <a:cubicBezTo>
                      <a:pt x="37568" y="13142"/>
                      <a:pt x="21192" y="17958"/>
                      <a:pt x="4335" y="22775"/>
                    </a:cubicBezTo>
                    <a:cubicBezTo>
                      <a:pt x="3371" y="23256"/>
                      <a:pt x="1445" y="19885"/>
                      <a:pt x="0" y="18921"/>
                    </a:cubicBezTo>
                    <a:cubicBezTo>
                      <a:pt x="12523" y="619"/>
                      <a:pt x="37086" y="-6123"/>
                      <a:pt x="58759" y="6399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8" name="Google Shape;1068;p4"/>
              <p:cNvSpPr/>
              <p:nvPr/>
            </p:nvSpPr>
            <p:spPr>
              <a:xfrm>
                <a:off x="2643552" y="4627068"/>
                <a:ext cx="29457" cy="56351"/>
              </a:xfrm>
              <a:custGeom>
                <a:rect b="b" l="l" r="r" t="t"/>
                <a:pathLst>
                  <a:path extrusionOk="0" h="56351" w="29457">
                    <a:moveTo>
                      <a:pt x="23637" y="56351"/>
                    </a:moveTo>
                    <a:cubicBezTo>
                      <a:pt x="9670" y="42384"/>
                      <a:pt x="5817" y="25045"/>
                      <a:pt x="37" y="8669"/>
                    </a:cubicBezTo>
                    <a:cubicBezTo>
                      <a:pt x="-445" y="7225"/>
                      <a:pt x="3890" y="3853"/>
                      <a:pt x="6780" y="0"/>
                    </a:cubicBezTo>
                    <a:cubicBezTo>
                      <a:pt x="19784" y="14931"/>
                      <a:pt x="24600" y="31788"/>
                      <a:pt x="29417" y="48645"/>
                    </a:cubicBezTo>
                    <a:cubicBezTo>
                      <a:pt x="29898" y="50090"/>
                      <a:pt x="26045" y="52980"/>
                      <a:pt x="23637" y="56351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69" name="Google Shape;1069;p4"/>
              <p:cNvSpPr/>
              <p:nvPr/>
            </p:nvSpPr>
            <p:spPr>
              <a:xfrm>
                <a:off x="2480878" y="4143506"/>
                <a:ext cx="26936" cy="53942"/>
              </a:xfrm>
              <a:custGeom>
                <a:rect b="b" l="l" r="r" t="t"/>
                <a:pathLst>
                  <a:path extrusionOk="0" h="53942" w="26936">
                    <a:moveTo>
                      <a:pt x="5698" y="53943"/>
                    </a:moveTo>
                    <a:cubicBezTo>
                      <a:pt x="-6343" y="39494"/>
                      <a:pt x="1364" y="17339"/>
                      <a:pt x="22555" y="0"/>
                    </a:cubicBezTo>
                    <a:cubicBezTo>
                      <a:pt x="24000" y="1445"/>
                      <a:pt x="27372" y="2890"/>
                      <a:pt x="26890" y="3853"/>
                    </a:cubicBezTo>
                    <a:cubicBezTo>
                      <a:pt x="23037" y="21674"/>
                      <a:pt x="14368" y="37086"/>
                      <a:pt x="5698" y="53943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0" name="Google Shape;1070;p4"/>
              <p:cNvSpPr/>
              <p:nvPr/>
            </p:nvSpPr>
            <p:spPr>
              <a:xfrm>
                <a:off x="2611113" y="4547116"/>
                <a:ext cx="27705" cy="53367"/>
              </a:xfrm>
              <a:custGeom>
                <a:rect b="b" l="l" r="r" t="t"/>
                <a:pathLst>
                  <a:path extrusionOk="0" h="53367" w="27705">
                    <a:moveTo>
                      <a:pt x="5022" y="0"/>
                    </a:moveTo>
                    <a:cubicBezTo>
                      <a:pt x="18027" y="13486"/>
                      <a:pt x="22361" y="30824"/>
                      <a:pt x="27659" y="46719"/>
                    </a:cubicBezTo>
                    <a:cubicBezTo>
                      <a:pt x="28141" y="48163"/>
                      <a:pt x="24770" y="51535"/>
                      <a:pt x="22843" y="52980"/>
                    </a:cubicBezTo>
                    <a:cubicBezTo>
                      <a:pt x="21398" y="53943"/>
                      <a:pt x="17545" y="52980"/>
                      <a:pt x="17063" y="51535"/>
                    </a:cubicBezTo>
                    <a:cubicBezTo>
                      <a:pt x="10320" y="36123"/>
                      <a:pt x="-1720" y="22155"/>
                      <a:pt x="206" y="3372"/>
                    </a:cubicBezTo>
                    <a:cubicBezTo>
                      <a:pt x="206" y="3372"/>
                      <a:pt x="1169" y="2890"/>
                      <a:pt x="5022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1" name="Google Shape;1071;p4"/>
              <p:cNvSpPr/>
              <p:nvPr/>
            </p:nvSpPr>
            <p:spPr>
              <a:xfrm>
                <a:off x="2508187" y="4308801"/>
                <a:ext cx="29478" cy="56257"/>
              </a:xfrm>
              <a:custGeom>
                <a:rect b="b" l="l" r="r" t="t"/>
                <a:pathLst>
                  <a:path extrusionOk="0" h="56257" w="29478">
                    <a:moveTo>
                      <a:pt x="20773" y="56258"/>
                    </a:moveTo>
                    <a:cubicBezTo>
                      <a:pt x="13066" y="37474"/>
                      <a:pt x="6324" y="22543"/>
                      <a:pt x="62" y="7131"/>
                    </a:cubicBezTo>
                    <a:cubicBezTo>
                      <a:pt x="-419" y="5686"/>
                      <a:pt x="1989" y="1351"/>
                      <a:pt x="3915" y="388"/>
                    </a:cubicBezTo>
                    <a:cubicBezTo>
                      <a:pt x="5842" y="-576"/>
                      <a:pt x="10658" y="388"/>
                      <a:pt x="11622" y="1833"/>
                    </a:cubicBezTo>
                    <a:cubicBezTo>
                      <a:pt x="17883" y="15800"/>
                      <a:pt x="24144" y="30249"/>
                      <a:pt x="29442" y="45180"/>
                    </a:cubicBezTo>
                    <a:cubicBezTo>
                      <a:pt x="29924" y="46625"/>
                      <a:pt x="25589" y="49996"/>
                      <a:pt x="20773" y="56258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2" name="Google Shape;1072;p4"/>
              <p:cNvSpPr/>
              <p:nvPr/>
            </p:nvSpPr>
            <p:spPr>
              <a:xfrm>
                <a:off x="2479116" y="4224421"/>
                <a:ext cx="23987" cy="56351"/>
              </a:xfrm>
              <a:custGeom>
                <a:rect b="b" l="l" r="r" t="t"/>
                <a:pathLst>
                  <a:path extrusionOk="0" h="56351" w="23987">
                    <a:moveTo>
                      <a:pt x="5052" y="0"/>
                    </a:moveTo>
                    <a:cubicBezTo>
                      <a:pt x="16129" y="14931"/>
                      <a:pt x="16611" y="32751"/>
                      <a:pt x="23835" y="47200"/>
                    </a:cubicBezTo>
                    <a:cubicBezTo>
                      <a:pt x="24799" y="49127"/>
                      <a:pt x="20946" y="52980"/>
                      <a:pt x="19019" y="56351"/>
                    </a:cubicBezTo>
                    <a:cubicBezTo>
                      <a:pt x="1199" y="39494"/>
                      <a:pt x="-5544" y="15894"/>
                      <a:pt x="5052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3" name="Google Shape;1073;p4"/>
              <p:cNvSpPr/>
              <p:nvPr/>
            </p:nvSpPr>
            <p:spPr>
              <a:xfrm>
                <a:off x="2611319" y="4107969"/>
                <a:ext cx="48690" cy="37463"/>
              </a:xfrm>
              <a:custGeom>
                <a:rect b="b" l="l" r="r" t="t"/>
                <a:pathLst>
                  <a:path extrusionOk="0" h="37463" w="48690">
                    <a:moveTo>
                      <a:pt x="0" y="7603"/>
                    </a:moveTo>
                    <a:cubicBezTo>
                      <a:pt x="11078" y="-6847"/>
                      <a:pt x="20229" y="2786"/>
                      <a:pt x="26972" y="8084"/>
                    </a:cubicBezTo>
                    <a:cubicBezTo>
                      <a:pt x="36123" y="14827"/>
                      <a:pt x="52980" y="17235"/>
                      <a:pt x="47682" y="37464"/>
                    </a:cubicBezTo>
                    <a:cubicBezTo>
                      <a:pt x="31306" y="27350"/>
                      <a:pt x="16857" y="18199"/>
                      <a:pt x="0" y="7603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4" name="Google Shape;1074;p4"/>
              <p:cNvSpPr/>
              <p:nvPr/>
            </p:nvSpPr>
            <p:spPr>
              <a:xfrm>
                <a:off x="2541456" y="4389622"/>
                <a:ext cx="30032" cy="52016"/>
              </a:xfrm>
              <a:custGeom>
                <a:rect b="b" l="l" r="r" t="t"/>
                <a:pathLst>
                  <a:path extrusionOk="0" h="52016" w="30032">
                    <a:moveTo>
                      <a:pt x="22663" y="52017"/>
                    </a:moveTo>
                    <a:cubicBezTo>
                      <a:pt x="9659" y="39976"/>
                      <a:pt x="7251" y="21674"/>
                      <a:pt x="26" y="6261"/>
                    </a:cubicBezTo>
                    <a:cubicBezTo>
                      <a:pt x="-455" y="5780"/>
                      <a:pt x="5806" y="1927"/>
                      <a:pt x="8696" y="0"/>
                    </a:cubicBezTo>
                    <a:cubicBezTo>
                      <a:pt x="14475" y="11078"/>
                      <a:pt x="20255" y="22155"/>
                      <a:pt x="25553" y="33233"/>
                    </a:cubicBezTo>
                    <a:cubicBezTo>
                      <a:pt x="28443" y="39012"/>
                      <a:pt x="33741" y="44792"/>
                      <a:pt x="26035" y="51053"/>
                    </a:cubicBezTo>
                    <a:cubicBezTo>
                      <a:pt x="26035" y="51053"/>
                      <a:pt x="25071" y="51053"/>
                      <a:pt x="22663" y="52017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5" name="Google Shape;1075;p4"/>
              <p:cNvSpPr/>
              <p:nvPr/>
            </p:nvSpPr>
            <p:spPr>
              <a:xfrm>
                <a:off x="2575641" y="4469091"/>
                <a:ext cx="28765" cy="49759"/>
              </a:xfrm>
              <a:custGeom>
                <a:rect b="b" l="l" r="r" t="t"/>
                <a:pathLst>
                  <a:path extrusionOk="0" h="49759" w="28765">
                    <a:moveTo>
                      <a:pt x="5335" y="0"/>
                    </a:moveTo>
                    <a:cubicBezTo>
                      <a:pt x="14486" y="1445"/>
                      <a:pt x="32788" y="42384"/>
                      <a:pt x="27972" y="48163"/>
                    </a:cubicBezTo>
                    <a:cubicBezTo>
                      <a:pt x="26527" y="50090"/>
                      <a:pt x="19303" y="50090"/>
                      <a:pt x="18821" y="49127"/>
                    </a:cubicBezTo>
                    <a:cubicBezTo>
                      <a:pt x="12078" y="35159"/>
                      <a:pt x="5817" y="21192"/>
                      <a:pt x="37" y="7225"/>
                    </a:cubicBezTo>
                    <a:cubicBezTo>
                      <a:pt x="-445" y="5298"/>
                      <a:pt x="3890" y="1927"/>
                      <a:pt x="5335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076" name="Google Shape;1076;p4"/>
            <p:cNvGrpSpPr/>
            <p:nvPr/>
          </p:nvGrpSpPr>
          <p:grpSpPr>
            <a:xfrm>
              <a:off x="1644298" y="4099553"/>
              <a:ext cx="585170" cy="717660"/>
              <a:chOff x="1644298" y="4099553"/>
              <a:chExt cx="585170" cy="717660"/>
            </a:xfrm>
          </p:grpSpPr>
          <p:sp>
            <p:nvSpPr>
              <p:cNvPr id="1077" name="Google Shape;1077;p4"/>
              <p:cNvSpPr/>
              <p:nvPr/>
            </p:nvSpPr>
            <p:spPr>
              <a:xfrm>
                <a:off x="1697122" y="4150600"/>
                <a:ext cx="482050" cy="615666"/>
              </a:xfrm>
              <a:custGeom>
                <a:rect b="b" l="l" r="r" t="t"/>
                <a:pathLst>
                  <a:path extrusionOk="0" h="615666" w="482050">
                    <a:moveTo>
                      <a:pt x="536" y="222645"/>
                    </a:moveTo>
                    <a:cubicBezTo>
                      <a:pt x="536" y="170147"/>
                      <a:pt x="1017" y="117649"/>
                      <a:pt x="536" y="65151"/>
                    </a:cubicBezTo>
                    <a:cubicBezTo>
                      <a:pt x="536" y="41069"/>
                      <a:pt x="10650" y="22767"/>
                      <a:pt x="29916" y="10245"/>
                    </a:cubicBezTo>
                    <a:cubicBezTo>
                      <a:pt x="66038" y="-13837"/>
                      <a:pt x="115165" y="12653"/>
                      <a:pt x="119018" y="57445"/>
                    </a:cubicBezTo>
                    <a:cubicBezTo>
                      <a:pt x="119500" y="65633"/>
                      <a:pt x="119018" y="73820"/>
                      <a:pt x="119018" y="82008"/>
                    </a:cubicBezTo>
                    <a:cubicBezTo>
                      <a:pt x="119018" y="174482"/>
                      <a:pt x="118536" y="266474"/>
                      <a:pt x="119018" y="358948"/>
                    </a:cubicBezTo>
                    <a:cubicBezTo>
                      <a:pt x="119500" y="410965"/>
                      <a:pt x="142618" y="451422"/>
                      <a:pt x="189818" y="475022"/>
                    </a:cubicBezTo>
                    <a:cubicBezTo>
                      <a:pt x="262545" y="512108"/>
                      <a:pt x="344905" y="461537"/>
                      <a:pt x="356946" y="383512"/>
                    </a:cubicBezTo>
                    <a:cubicBezTo>
                      <a:pt x="359835" y="362801"/>
                      <a:pt x="360317" y="341609"/>
                      <a:pt x="360317" y="320899"/>
                    </a:cubicBezTo>
                    <a:cubicBezTo>
                      <a:pt x="360799" y="235168"/>
                      <a:pt x="360799" y="149919"/>
                      <a:pt x="360317" y="64188"/>
                    </a:cubicBezTo>
                    <a:cubicBezTo>
                      <a:pt x="360317" y="39143"/>
                      <a:pt x="369468" y="20841"/>
                      <a:pt x="390660" y="8318"/>
                    </a:cubicBezTo>
                    <a:cubicBezTo>
                      <a:pt x="424375" y="-12392"/>
                      <a:pt x="468685" y="7355"/>
                      <a:pt x="478318" y="47812"/>
                    </a:cubicBezTo>
                    <a:cubicBezTo>
                      <a:pt x="481207" y="59371"/>
                      <a:pt x="481689" y="71412"/>
                      <a:pt x="481689" y="83453"/>
                    </a:cubicBezTo>
                    <a:cubicBezTo>
                      <a:pt x="482171" y="170629"/>
                      <a:pt x="482171" y="257323"/>
                      <a:pt x="481689" y="344499"/>
                    </a:cubicBezTo>
                    <a:cubicBezTo>
                      <a:pt x="481207" y="399887"/>
                      <a:pt x="471575" y="453349"/>
                      <a:pt x="440750" y="501031"/>
                    </a:cubicBezTo>
                    <a:cubicBezTo>
                      <a:pt x="393068" y="574721"/>
                      <a:pt x="325158" y="615178"/>
                      <a:pt x="237019" y="615660"/>
                    </a:cubicBezTo>
                    <a:cubicBezTo>
                      <a:pt x="177777" y="616141"/>
                      <a:pt x="126724" y="592541"/>
                      <a:pt x="83377" y="552084"/>
                    </a:cubicBezTo>
                    <a:cubicBezTo>
                      <a:pt x="26062" y="498141"/>
                      <a:pt x="-1391" y="432157"/>
                      <a:pt x="54" y="353650"/>
                    </a:cubicBezTo>
                    <a:cubicBezTo>
                      <a:pt x="1017" y="309822"/>
                      <a:pt x="536" y="265993"/>
                      <a:pt x="536" y="222645"/>
                    </a:cubicBezTo>
                    <a:close/>
                  </a:path>
                </a:pathLst>
              </a:custGeom>
              <a:solidFill>
                <a:srgbClr val="453B9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8" name="Google Shape;1078;p4"/>
              <p:cNvSpPr/>
              <p:nvPr/>
            </p:nvSpPr>
            <p:spPr>
              <a:xfrm>
                <a:off x="2206295" y="4528814"/>
                <a:ext cx="20198" cy="58277"/>
              </a:xfrm>
              <a:custGeom>
                <a:rect b="b" l="l" r="r" t="t"/>
                <a:pathLst>
                  <a:path extrusionOk="0" h="58277" w="20198">
                    <a:moveTo>
                      <a:pt x="1415" y="58278"/>
                    </a:moveTo>
                    <a:cubicBezTo>
                      <a:pt x="-2920" y="38049"/>
                      <a:pt x="3823" y="21674"/>
                      <a:pt x="6713" y="4335"/>
                    </a:cubicBezTo>
                    <a:cubicBezTo>
                      <a:pt x="7194" y="2408"/>
                      <a:pt x="11047" y="0"/>
                      <a:pt x="13456" y="0"/>
                    </a:cubicBezTo>
                    <a:cubicBezTo>
                      <a:pt x="15864" y="0"/>
                      <a:pt x="20198" y="2890"/>
                      <a:pt x="20198" y="4816"/>
                    </a:cubicBezTo>
                    <a:cubicBezTo>
                      <a:pt x="19235" y="22155"/>
                      <a:pt x="22125" y="40457"/>
                      <a:pt x="10566" y="55870"/>
                    </a:cubicBezTo>
                    <a:cubicBezTo>
                      <a:pt x="9121" y="57314"/>
                      <a:pt x="6231" y="57314"/>
                      <a:pt x="1415" y="58278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79" name="Google Shape;1079;p4"/>
              <p:cNvSpPr/>
              <p:nvPr/>
            </p:nvSpPr>
            <p:spPr>
              <a:xfrm>
                <a:off x="2080611" y="4099553"/>
                <a:ext cx="57475" cy="19411"/>
              </a:xfrm>
              <a:custGeom>
                <a:rect b="b" l="l" r="r" t="t"/>
                <a:pathLst>
                  <a:path extrusionOk="0" h="19411" w="57475">
                    <a:moveTo>
                      <a:pt x="57261" y="14092"/>
                    </a:moveTo>
                    <a:cubicBezTo>
                      <a:pt x="40404" y="16019"/>
                      <a:pt x="23547" y="18427"/>
                      <a:pt x="6208" y="19390"/>
                    </a:cubicBezTo>
                    <a:cubicBezTo>
                      <a:pt x="428" y="19872"/>
                      <a:pt x="-1980" y="12166"/>
                      <a:pt x="1873" y="7831"/>
                    </a:cubicBezTo>
                    <a:cubicBezTo>
                      <a:pt x="10542" y="-2284"/>
                      <a:pt x="47628" y="-2765"/>
                      <a:pt x="57261" y="7349"/>
                    </a:cubicBezTo>
                    <a:cubicBezTo>
                      <a:pt x="57743" y="8312"/>
                      <a:pt x="57261" y="10239"/>
                      <a:pt x="57261" y="14092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0" name="Google Shape;1080;p4"/>
              <p:cNvSpPr/>
              <p:nvPr/>
            </p:nvSpPr>
            <p:spPr>
              <a:xfrm>
                <a:off x="1852190" y="4501789"/>
                <a:ext cx="23343" cy="60739"/>
              </a:xfrm>
              <a:custGeom>
                <a:rect b="b" l="l" r="r" t="t"/>
                <a:pathLst>
                  <a:path extrusionOk="0" h="60739" w="23343">
                    <a:moveTo>
                      <a:pt x="18375" y="60739"/>
                    </a:moveTo>
                    <a:cubicBezTo>
                      <a:pt x="1036" y="43400"/>
                      <a:pt x="-409" y="26062"/>
                      <a:pt x="73" y="7760"/>
                    </a:cubicBezTo>
                    <a:cubicBezTo>
                      <a:pt x="73" y="4870"/>
                      <a:pt x="3445" y="535"/>
                      <a:pt x="5853" y="53"/>
                    </a:cubicBezTo>
                    <a:cubicBezTo>
                      <a:pt x="8743" y="-428"/>
                      <a:pt x="14041" y="2461"/>
                      <a:pt x="14522" y="4388"/>
                    </a:cubicBezTo>
                    <a:cubicBezTo>
                      <a:pt x="17894" y="19319"/>
                      <a:pt x="21265" y="34731"/>
                      <a:pt x="23192" y="50143"/>
                    </a:cubicBezTo>
                    <a:cubicBezTo>
                      <a:pt x="24155" y="53033"/>
                      <a:pt x="20302" y="56405"/>
                      <a:pt x="18375" y="60739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1" name="Google Shape;1081;p4"/>
              <p:cNvSpPr/>
              <p:nvPr/>
            </p:nvSpPr>
            <p:spPr>
              <a:xfrm>
                <a:off x="1887948" y="4574423"/>
                <a:ext cx="59196" cy="29587"/>
              </a:xfrm>
              <a:custGeom>
                <a:rect b="b" l="l" r="r" t="t"/>
                <a:pathLst>
                  <a:path extrusionOk="0" h="29587" w="59196">
                    <a:moveTo>
                      <a:pt x="59196" y="18930"/>
                    </a:moveTo>
                    <a:cubicBezTo>
                      <a:pt x="48119" y="35306"/>
                      <a:pt x="36560" y="28563"/>
                      <a:pt x="27890" y="26155"/>
                    </a:cubicBezTo>
                    <a:cubicBezTo>
                      <a:pt x="18257" y="23747"/>
                      <a:pt x="9588" y="17486"/>
                      <a:pt x="1400" y="11224"/>
                    </a:cubicBezTo>
                    <a:cubicBezTo>
                      <a:pt x="-2453" y="8334"/>
                      <a:pt x="2363" y="-1298"/>
                      <a:pt x="7180" y="147"/>
                    </a:cubicBezTo>
                    <a:cubicBezTo>
                      <a:pt x="24037" y="5926"/>
                      <a:pt x="40894" y="12188"/>
                      <a:pt x="59196" y="1893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2" name="Google Shape;1082;p4"/>
              <p:cNvSpPr/>
              <p:nvPr/>
            </p:nvSpPr>
            <p:spPr>
              <a:xfrm>
                <a:off x="1974063" y="4786970"/>
                <a:ext cx="58812" cy="25567"/>
              </a:xfrm>
              <a:custGeom>
                <a:rect b="b" l="l" r="r" t="t"/>
                <a:pathLst>
                  <a:path extrusionOk="0" h="25567" w="58812">
                    <a:moveTo>
                      <a:pt x="58813" y="10114"/>
                    </a:moveTo>
                    <a:cubicBezTo>
                      <a:pt x="41474" y="21192"/>
                      <a:pt x="24617" y="23600"/>
                      <a:pt x="7759" y="25527"/>
                    </a:cubicBezTo>
                    <a:cubicBezTo>
                      <a:pt x="5351" y="26008"/>
                      <a:pt x="535" y="22155"/>
                      <a:pt x="53" y="19747"/>
                    </a:cubicBezTo>
                    <a:cubicBezTo>
                      <a:pt x="-428" y="17339"/>
                      <a:pt x="2461" y="12041"/>
                      <a:pt x="4388" y="11078"/>
                    </a:cubicBezTo>
                    <a:cubicBezTo>
                      <a:pt x="18355" y="6743"/>
                      <a:pt x="32804" y="2890"/>
                      <a:pt x="47254" y="0"/>
                    </a:cubicBezTo>
                    <a:cubicBezTo>
                      <a:pt x="50143" y="0"/>
                      <a:pt x="54478" y="5780"/>
                      <a:pt x="58813" y="10114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3" name="Google Shape;1083;p4"/>
              <p:cNvSpPr/>
              <p:nvPr/>
            </p:nvSpPr>
            <p:spPr>
              <a:xfrm>
                <a:off x="1886741" y="4798761"/>
                <a:ext cx="59922" cy="18452"/>
              </a:xfrm>
              <a:custGeom>
                <a:rect b="b" l="l" r="r" t="t"/>
                <a:pathLst>
                  <a:path extrusionOk="0" h="18452" w="59922">
                    <a:moveTo>
                      <a:pt x="59923" y="14218"/>
                    </a:moveTo>
                    <a:cubicBezTo>
                      <a:pt x="40176" y="20960"/>
                      <a:pt x="21392" y="19034"/>
                      <a:pt x="3571" y="12773"/>
                    </a:cubicBezTo>
                    <a:cubicBezTo>
                      <a:pt x="-1727" y="11328"/>
                      <a:pt x="-763" y="732"/>
                      <a:pt x="4053" y="732"/>
                    </a:cubicBezTo>
                    <a:cubicBezTo>
                      <a:pt x="21873" y="1214"/>
                      <a:pt x="40657" y="-3603"/>
                      <a:pt x="57514" y="6511"/>
                    </a:cubicBezTo>
                    <a:cubicBezTo>
                      <a:pt x="58478" y="6511"/>
                      <a:pt x="58478" y="8920"/>
                      <a:pt x="59923" y="14218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4" name="Google Shape;1084;p4"/>
              <p:cNvSpPr/>
              <p:nvPr/>
            </p:nvSpPr>
            <p:spPr>
              <a:xfrm>
                <a:off x="2124234" y="4682937"/>
                <a:ext cx="42100" cy="52498"/>
              </a:xfrm>
              <a:custGeom>
                <a:rect b="b" l="l" r="r" t="t"/>
                <a:pathLst>
                  <a:path extrusionOk="0" h="52498" w="42100">
                    <a:moveTo>
                      <a:pt x="4487" y="52498"/>
                    </a:moveTo>
                    <a:cubicBezTo>
                      <a:pt x="3042" y="49608"/>
                      <a:pt x="-811" y="44792"/>
                      <a:pt x="153" y="43347"/>
                    </a:cubicBezTo>
                    <a:cubicBezTo>
                      <a:pt x="10749" y="29380"/>
                      <a:pt x="21826" y="15894"/>
                      <a:pt x="35312" y="0"/>
                    </a:cubicBezTo>
                    <a:cubicBezTo>
                      <a:pt x="39165" y="7706"/>
                      <a:pt x="42537" y="11559"/>
                      <a:pt x="42055" y="14449"/>
                    </a:cubicBezTo>
                    <a:cubicBezTo>
                      <a:pt x="40610" y="24082"/>
                      <a:pt x="19900" y="44310"/>
                      <a:pt x="4487" y="52498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5" name="Google Shape;1085;p4"/>
              <p:cNvSpPr/>
              <p:nvPr/>
            </p:nvSpPr>
            <p:spPr>
              <a:xfrm>
                <a:off x="1851465" y="4238388"/>
                <a:ext cx="17293" cy="61446"/>
              </a:xfrm>
              <a:custGeom>
                <a:rect b="b" l="l" r="r" t="t"/>
                <a:pathLst>
                  <a:path extrusionOk="0" h="61446" w="17293">
                    <a:moveTo>
                      <a:pt x="8986" y="0"/>
                    </a:moveTo>
                    <a:cubicBezTo>
                      <a:pt x="12839" y="6743"/>
                      <a:pt x="16692" y="10596"/>
                      <a:pt x="16692" y="13968"/>
                    </a:cubicBezTo>
                    <a:cubicBezTo>
                      <a:pt x="17655" y="26490"/>
                      <a:pt x="17174" y="39494"/>
                      <a:pt x="17174" y="52017"/>
                    </a:cubicBezTo>
                    <a:cubicBezTo>
                      <a:pt x="17174" y="58278"/>
                      <a:pt x="13802" y="62613"/>
                      <a:pt x="7541" y="61168"/>
                    </a:cubicBezTo>
                    <a:cubicBezTo>
                      <a:pt x="4651" y="60204"/>
                      <a:pt x="798" y="55388"/>
                      <a:pt x="316" y="52017"/>
                    </a:cubicBezTo>
                    <a:cubicBezTo>
                      <a:pt x="-165" y="38531"/>
                      <a:pt x="-165" y="25045"/>
                      <a:pt x="798" y="11559"/>
                    </a:cubicBezTo>
                    <a:cubicBezTo>
                      <a:pt x="1280" y="8670"/>
                      <a:pt x="4651" y="6261"/>
                      <a:pt x="8986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6" name="Google Shape;1086;p4"/>
              <p:cNvSpPr/>
              <p:nvPr/>
            </p:nvSpPr>
            <p:spPr>
              <a:xfrm>
                <a:off x="2005588" y="4458977"/>
                <a:ext cx="16330" cy="57360"/>
              </a:xfrm>
              <a:custGeom>
                <a:rect b="b" l="l" r="r" t="t"/>
                <a:pathLst>
                  <a:path extrusionOk="0" h="57360" w="16330">
                    <a:moveTo>
                      <a:pt x="16210" y="29861"/>
                    </a:moveTo>
                    <a:cubicBezTo>
                      <a:pt x="16210" y="36604"/>
                      <a:pt x="16692" y="43347"/>
                      <a:pt x="15729" y="50090"/>
                    </a:cubicBezTo>
                    <a:cubicBezTo>
                      <a:pt x="15247" y="52980"/>
                      <a:pt x="11876" y="56833"/>
                      <a:pt x="8986" y="57314"/>
                    </a:cubicBezTo>
                    <a:cubicBezTo>
                      <a:pt x="6578" y="57796"/>
                      <a:pt x="798" y="54425"/>
                      <a:pt x="798" y="52017"/>
                    </a:cubicBezTo>
                    <a:cubicBezTo>
                      <a:pt x="-165" y="36604"/>
                      <a:pt x="-165" y="20710"/>
                      <a:pt x="316" y="5298"/>
                    </a:cubicBezTo>
                    <a:cubicBezTo>
                      <a:pt x="316" y="3371"/>
                      <a:pt x="6096" y="0"/>
                      <a:pt x="8986" y="0"/>
                    </a:cubicBezTo>
                    <a:cubicBezTo>
                      <a:pt x="11394" y="0"/>
                      <a:pt x="15247" y="4335"/>
                      <a:pt x="15729" y="7225"/>
                    </a:cubicBezTo>
                    <a:cubicBezTo>
                      <a:pt x="16210" y="14931"/>
                      <a:pt x="15729" y="22155"/>
                      <a:pt x="16210" y="29861"/>
                    </a:cubicBezTo>
                    <a:cubicBezTo>
                      <a:pt x="15729" y="29861"/>
                      <a:pt x="15729" y="29861"/>
                      <a:pt x="16210" y="29861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7" name="Google Shape;1087;p4"/>
              <p:cNvSpPr/>
              <p:nvPr/>
            </p:nvSpPr>
            <p:spPr>
              <a:xfrm>
                <a:off x="1851467" y="4415593"/>
                <a:ext cx="17051" cy="56388"/>
              </a:xfrm>
              <a:custGeom>
                <a:rect b="b" l="l" r="r" t="t"/>
                <a:pathLst>
                  <a:path extrusionOk="0" h="56388" w="17051">
                    <a:moveTo>
                      <a:pt x="315" y="26045"/>
                    </a:moveTo>
                    <a:cubicBezTo>
                      <a:pt x="315" y="20266"/>
                      <a:pt x="-649" y="14004"/>
                      <a:pt x="796" y="8225"/>
                    </a:cubicBezTo>
                    <a:cubicBezTo>
                      <a:pt x="1759" y="4853"/>
                      <a:pt x="5613" y="1482"/>
                      <a:pt x="8984" y="37"/>
                    </a:cubicBezTo>
                    <a:cubicBezTo>
                      <a:pt x="10911" y="-445"/>
                      <a:pt x="16208" y="3890"/>
                      <a:pt x="16690" y="5816"/>
                    </a:cubicBezTo>
                    <a:cubicBezTo>
                      <a:pt x="17172" y="20747"/>
                      <a:pt x="17172" y="35678"/>
                      <a:pt x="16690" y="50127"/>
                    </a:cubicBezTo>
                    <a:cubicBezTo>
                      <a:pt x="16690" y="52535"/>
                      <a:pt x="11874" y="56388"/>
                      <a:pt x="8984" y="56388"/>
                    </a:cubicBezTo>
                    <a:cubicBezTo>
                      <a:pt x="6576" y="56388"/>
                      <a:pt x="1759" y="52535"/>
                      <a:pt x="1759" y="50127"/>
                    </a:cubicBezTo>
                    <a:cubicBezTo>
                      <a:pt x="796" y="41939"/>
                      <a:pt x="1278" y="33752"/>
                      <a:pt x="1278" y="25564"/>
                    </a:cubicBezTo>
                    <a:cubicBezTo>
                      <a:pt x="796" y="26045"/>
                      <a:pt x="315" y="26045"/>
                      <a:pt x="315" y="26045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8" name="Google Shape;1088;p4"/>
              <p:cNvSpPr/>
              <p:nvPr/>
            </p:nvSpPr>
            <p:spPr>
              <a:xfrm>
                <a:off x="1851661" y="4329845"/>
                <a:ext cx="16014" cy="59294"/>
              </a:xfrm>
              <a:custGeom>
                <a:rect b="b" l="l" r="r" t="t"/>
                <a:pathLst>
                  <a:path extrusionOk="0" h="59294" w="16014">
                    <a:moveTo>
                      <a:pt x="3973" y="59295"/>
                    </a:moveTo>
                    <a:cubicBezTo>
                      <a:pt x="-2288" y="39548"/>
                      <a:pt x="602" y="22690"/>
                      <a:pt x="1084" y="5833"/>
                    </a:cubicBezTo>
                    <a:cubicBezTo>
                      <a:pt x="1084" y="3425"/>
                      <a:pt x="5900" y="535"/>
                      <a:pt x="8790" y="53"/>
                    </a:cubicBezTo>
                    <a:cubicBezTo>
                      <a:pt x="10716" y="-428"/>
                      <a:pt x="16014" y="2462"/>
                      <a:pt x="16014" y="3907"/>
                    </a:cubicBezTo>
                    <a:cubicBezTo>
                      <a:pt x="16014" y="20764"/>
                      <a:pt x="15051" y="37621"/>
                      <a:pt x="14088" y="54478"/>
                    </a:cubicBezTo>
                    <a:cubicBezTo>
                      <a:pt x="13606" y="55442"/>
                      <a:pt x="8790" y="56405"/>
                      <a:pt x="3973" y="59295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89" name="Google Shape;1089;p4"/>
              <p:cNvSpPr/>
              <p:nvPr/>
            </p:nvSpPr>
            <p:spPr>
              <a:xfrm>
                <a:off x="1965447" y="4543263"/>
                <a:ext cx="47723" cy="46812"/>
              </a:xfrm>
              <a:custGeom>
                <a:rect b="b" l="l" r="r" t="t"/>
                <a:pathLst>
                  <a:path extrusionOk="0" h="46812" w="47723">
                    <a:moveTo>
                      <a:pt x="0" y="42865"/>
                    </a:moveTo>
                    <a:cubicBezTo>
                      <a:pt x="13967" y="26490"/>
                      <a:pt x="25527" y="13486"/>
                      <a:pt x="37086" y="0"/>
                    </a:cubicBezTo>
                    <a:cubicBezTo>
                      <a:pt x="44792" y="963"/>
                      <a:pt x="50572" y="5298"/>
                      <a:pt x="46237" y="11559"/>
                    </a:cubicBezTo>
                    <a:cubicBezTo>
                      <a:pt x="37086" y="24082"/>
                      <a:pt x="26490" y="35641"/>
                      <a:pt x="15412" y="46237"/>
                    </a:cubicBezTo>
                    <a:cubicBezTo>
                      <a:pt x="13486" y="48163"/>
                      <a:pt x="7225" y="44792"/>
                      <a:pt x="0" y="42865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0" name="Google Shape;1090;p4"/>
              <p:cNvSpPr/>
              <p:nvPr/>
            </p:nvSpPr>
            <p:spPr>
              <a:xfrm>
                <a:off x="2211924" y="4271457"/>
                <a:ext cx="17544" cy="58923"/>
              </a:xfrm>
              <a:custGeom>
                <a:rect b="b" l="l" r="r" t="t"/>
                <a:pathLst>
                  <a:path extrusionOk="0" h="58923" w="17544">
                    <a:moveTo>
                      <a:pt x="16496" y="2090"/>
                    </a:moveTo>
                    <a:cubicBezTo>
                      <a:pt x="16014" y="21356"/>
                      <a:pt x="20831" y="40139"/>
                      <a:pt x="13125" y="57960"/>
                    </a:cubicBezTo>
                    <a:cubicBezTo>
                      <a:pt x="11198" y="58441"/>
                      <a:pt x="9271" y="58441"/>
                      <a:pt x="7345" y="58923"/>
                    </a:cubicBezTo>
                    <a:cubicBezTo>
                      <a:pt x="4937" y="55070"/>
                      <a:pt x="602" y="51217"/>
                      <a:pt x="602" y="47364"/>
                    </a:cubicBezTo>
                    <a:cubicBezTo>
                      <a:pt x="-361" y="34841"/>
                      <a:pt x="120" y="21837"/>
                      <a:pt x="120" y="9315"/>
                    </a:cubicBezTo>
                    <a:cubicBezTo>
                      <a:pt x="120" y="-800"/>
                      <a:pt x="5900" y="-1763"/>
                      <a:pt x="16496" y="209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1" name="Google Shape;1091;p4"/>
              <p:cNvSpPr/>
              <p:nvPr/>
            </p:nvSpPr>
            <p:spPr>
              <a:xfrm>
                <a:off x="2004277" y="4368911"/>
                <a:ext cx="17039" cy="61167"/>
              </a:xfrm>
              <a:custGeom>
                <a:rect b="b" l="l" r="r" t="t"/>
                <a:pathLst>
                  <a:path extrusionOk="0" h="61167" w="17039">
                    <a:moveTo>
                      <a:pt x="6444" y="0"/>
                    </a:moveTo>
                    <a:cubicBezTo>
                      <a:pt x="11742" y="4816"/>
                      <a:pt x="15595" y="6743"/>
                      <a:pt x="16076" y="8669"/>
                    </a:cubicBezTo>
                    <a:cubicBezTo>
                      <a:pt x="17040" y="24082"/>
                      <a:pt x="17040" y="39976"/>
                      <a:pt x="17040" y="55388"/>
                    </a:cubicBezTo>
                    <a:cubicBezTo>
                      <a:pt x="17040" y="57314"/>
                      <a:pt x="13187" y="61168"/>
                      <a:pt x="11260" y="61168"/>
                    </a:cubicBezTo>
                    <a:cubicBezTo>
                      <a:pt x="7889" y="61168"/>
                      <a:pt x="2591" y="58760"/>
                      <a:pt x="2591" y="56833"/>
                    </a:cubicBezTo>
                    <a:cubicBezTo>
                      <a:pt x="182" y="39012"/>
                      <a:pt x="-3189" y="20710"/>
                      <a:pt x="6444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2" name="Google Shape;1092;p4"/>
              <p:cNvSpPr/>
              <p:nvPr/>
            </p:nvSpPr>
            <p:spPr>
              <a:xfrm>
                <a:off x="1841185" y="4158437"/>
                <a:ext cx="27008" cy="55075"/>
              </a:xfrm>
              <a:custGeom>
                <a:rect b="b" l="l" r="r" t="t"/>
                <a:pathLst>
                  <a:path extrusionOk="0" h="55075" w="27008">
                    <a:moveTo>
                      <a:pt x="3853" y="0"/>
                    </a:moveTo>
                    <a:cubicBezTo>
                      <a:pt x="7706" y="1927"/>
                      <a:pt x="13486" y="2890"/>
                      <a:pt x="14449" y="5298"/>
                    </a:cubicBezTo>
                    <a:cubicBezTo>
                      <a:pt x="19265" y="18302"/>
                      <a:pt x="23600" y="31788"/>
                      <a:pt x="26972" y="45755"/>
                    </a:cubicBezTo>
                    <a:cubicBezTo>
                      <a:pt x="27453" y="48163"/>
                      <a:pt x="23118" y="52980"/>
                      <a:pt x="19747" y="54907"/>
                    </a:cubicBezTo>
                    <a:cubicBezTo>
                      <a:pt x="18302" y="55870"/>
                      <a:pt x="12041" y="52498"/>
                      <a:pt x="11559" y="50090"/>
                    </a:cubicBezTo>
                    <a:cubicBezTo>
                      <a:pt x="7225" y="34678"/>
                      <a:pt x="3853" y="18784"/>
                      <a:pt x="0" y="3372"/>
                    </a:cubicBezTo>
                    <a:cubicBezTo>
                      <a:pt x="1445" y="2408"/>
                      <a:pt x="2408" y="1445"/>
                      <a:pt x="3853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3" name="Google Shape;1093;p4"/>
              <p:cNvSpPr/>
              <p:nvPr/>
            </p:nvSpPr>
            <p:spPr>
              <a:xfrm>
                <a:off x="2210502" y="4185844"/>
                <a:ext cx="17435" cy="55949"/>
              </a:xfrm>
              <a:custGeom>
                <a:rect b="b" l="l" r="r" t="t"/>
                <a:pathLst>
                  <a:path extrusionOk="0" h="55949" w="17435">
                    <a:moveTo>
                      <a:pt x="1542" y="28463"/>
                    </a:moveTo>
                    <a:cubicBezTo>
                      <a:pt x="1060" y="18349"/>
                      <a:pt x="-385" y="12569"/>
                      <a:pt x="97" y="6789"/>
                    </a:cubicBezTo>
                    <a:cubicBezTo>
                      <a:pt x="579" y="3899"/>
                      <a:pt x="3950" y="46"/>
                      <a:pt x="6840" y="46"/>
                    </a:cubicBezTo>
                    <a:cubicBezTo>
                      <a:pt x="9248" y="-435"/>
                      <a:pt x="14546" y="2936"/>
                      <a:pt x="14546" y="5344"/>
                    </a:cubicBezTo>
                    <a:cubicBezTo>
                      <a:pt x="15991" y="19793"/>
                      <a:pt x="17436" y="34724"/>
                      <a:pt x="17436" y="49173"/>
                    </a:cubicBezTo>
                    <a:cubicBezTo>
                      <a:pt x="17436" y="51581"/>
                      <a:pt x="12619" y="56398"/>
                      <a:pt x="10693" y="55916"/>
                    </a:cubicBezTo>
                    <a:cubicBezTo>
                      <a:pt x="7321" y="54953"/>
                      <a:pt x="2024" y="52063"/>
                      <a:pt x="1542" y="49173"/>
                    </a:cubicBezTo>
                    <a:cubicBezTo>
                      <a:pt x="579" y="40985"/>
                      <a:pt x="1542" y="32798"/>
                      <a:pt x="1542" y="28463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4" name="Google Shape;1094;p4"/>
              <p:cNvSpPr/>
              <p:nvPr/>
            </p:nvSpPr>
            <p:spPr>
              <a:xfrm>
                <a:off x="2005588" y="4201784"/>
                <a:ext cx="16691" cy="56832"/>
              </a:xfrm>
              <a:custGeom>
                <a:rect b="b" l="l" r="r" t="t"/>
                <a:pathLst>
                  <a:path extrusionOk="0" h="56832" w="16691">
                    <a:moveTo>
                      <a:pt x="16692" y="29380"/>
                    </a:moveTo>
                    <a:cubicBezTo>
                      <a:pt x="16210" y="36604"/>
                      <a:pt x="16210" y="44310"/>
                      <a:pt x="14765" y="51535"/>
                    </a:cubicBezTo>
                    <a:cubicBezTo>
                      <a:pt x="14284" y="53461"/>
                      <a:pt x="10431" y="56833"/>
                      <a:pt x="8504" y="56833"/>
                    </a:cubicBezTo>
                    <a:cubicBezTo>
                      <a:pt x="5614" y="56351"/>
                      <a:pt x="316" y="53461"/>
                      <a:pt x="316" y="51535"/>
                    </a:cubicBezTo>
                    <a:cubicBezTo>
                      <a:pt x="-165" y="36123"/>
                      <a:pt x="-165" y="20710"/>
                      <a:pt x="798" y="5298"/>
                    </a:cubicBezTo>
                    <a:cubicBezTo>
                      <a:pt x="798" y="3372"/>
                      <a:pt x="6578" y="0"/>
                      <a:pt x="9467" y="0"/>
                    </a:cubicBezTo>
                    <a:cubicBezTo>
                      <a:pt x="11876" y="0"/>
                      <a:pt x="15729" y="4335"/>
                      <a:pt x="15729" y="7225"/>
                    </a:cubicBezTo>
                    <a:cubicBezTo>
                      <a:pt x="16692" y="14449"/>
                      <a:pt x="16210" y="22155"/>
                      <a:pt x="16210" y="29380"/>
                    </a:cubicBezTo>
                    <a:cubicBezTo>
                      <a:pt x="16210" y="29380"/>
                      <a:pt x="16210" y="29380"/>
                      <a:pt x="16692" y="2938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5" name="Google Shape;1095;p4"/>
              <p:cNvSpPr/>
              <p:nvPr/>
            </p:nvSpPr>
            <p:spPr>
              <a:xfrm>
                <a:off x="2211729" y="4443531"/>
                <a:ext cx="16524" cy="56866"/>
              </a:xfrm>
              <a:custGeom>
                <a:rect b="b" l="l" r="r" t="t"/>
                <a:pathLst>
                  <a:path extrusionOk="0" h="56866" w="16524">
                    <a:moveTo>
                      <a:pt x="315" y="27968"/>
                    </a:moveTo>
                    <a:cubicBezTo>
                      <a:pt x="315" y="21225"/>
                      <a:pt x="-649" y="14483"/>
                      <a:pt x="796" y="8221"/>
                    </a:cubicBezTo>
                    <a:cubicBezTo>
                      <a:pt x="1278" y="4850"/>
                      <a:pt x="5613" y="1478"/>
                      <a:pt x="9466" y="34"/>
                    </a:cubicBezTo>
                    <a:cubicBezTo>
                      <a:pt x="10910" y="-448"/>
                      <a:pt x="16208" y="4368"/>
                      <a:pt x="16208" y="6776"/>
                    </a:cubicBezTo>
                    <a:cubicBezTo>
                      <a:pt x="16690" y="21707"/>
                      <a:pt x="16690" y="36156"/>
                      <a:pt x="15727" y="51087"/>
                    </a:cubicBezTo>
                    <a:cubicBezTo>
                      <a:pt x="15727" y="53495"/>
                      <a:pt x="10429" y="56866"/>
                      <a:pt x="8021" y="56866"/>
                    </a:cubicBezTo>
                    <a:cubicBezTo>
                      <a:pt x="5613" y="56866"/>
                      <a:pt x="1278" y="53013"/>
                      <a:pt x="796" y="50123"/>
                    </a:cubicBezTo>
                    <a:cubicBezTo>
                      <a:pt x="-167" y="42899"/>
                      <a:pt x="315" y="35193"/>
                      <a:pt x="315" y="27968"/>
                    </a:cubicBezTo>
                    <a:cubicBezTo>
                      <a:pt x="315" y="27968"/>
                      <a:pt x="315" y="27968"/>
                      <a:pt x="315" y="27968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6" name="Google Shape;1096;p4"/>
              <p:cNvSpPr/>
              <p:nvPr/>
            </p:nvSpPr>
            <p:spPr>
              <a:xfrm>
                <a:off x="2053104" y="4748255"/>
                <a:ext cx="54424" cy="37499"/>
              </a:xfrm>
              <a:custGeom>
                <a:rect b="b" l="l" r="r" t="t"/>
                <a:pathLst>
                  <a:path extrusionOk="0" h="37499" w="54424">
                    <a:moveTo>
                      <a:pt x="54425" y="11262"/>
                    </a:moveTo>
                    <a:cubicBezTo>
                      <a:pt x="41902" y="19450"/>
                      <a:pt x="28416" y="28119"/>
                      <a:pt x="14449" y="36307"/>
                    </a:cubicBezTo>
                    <a:cubicBezTo>
                      <a:pt x="10114" y="38715"/>
                      <a:pt x="9633" y="38234"/>
                      <a:pt x="0" y="27638"/>
                    </a:cubicBezTo>
                    <a:cubicBezTo>
                      <a:pt x="13486" y="18969"/>
                      <a:pt x="26972" y="9817"/>
                      <a:pt x="40457" y="1629"/>
                    </a:cubicBezTo>
                    <a:cubicBezTo>
                      <a:pt x="46719" y="-2224"/>
                      <a:pt x="52017" y="666"/>
                      <a:pt x="54425" y="11262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7" name="Google Shape;1097;p4"/>
              <p:cNvSpPr/>
              <p:nvPr/>
            </p:nvSpPr>
            <p:spPr>
              <a:xfrm>
                <a:off x="2212326" y="4357290"/>
                <a:ext cx="16093" cy="62193"/>
              </a:xfrm>
              <a:custGeom>
                <a:rect b="b" l="l" r="r" t="t"/>
                <a:pathLst>
                  <a:path extrusionOk="0" h="62193" w="16093">
                    <a:moveTo>
                      <a:pt x="9832" y="62193"/>
                    </a:moveTo>
                    <a:cubicBezTo>
                      <a:pt x="4053" y="55450"/>
                      <a:pt x="681" y="53042"/>
                      <a:pt x="681" y="51116"/>
                    </a:cubicBezTo>
                    <a:cubicBezTo>
                      <a:pt x="200" y="36185"/>
                      <a:pt x="-282" y="21736"/>
                      <a:pt x="200" y="6805"/>
                    </a:cubicBezTo>
                    <a:cubicBezTo>
                      <a:pt x="200" y="4397"/>
                      <a:pt x="4053" y="1026"/>
                      <a:pt x="6942" y="62"/>
                    </a:cubicBezTo>
                    <a:cubicBezTo>
                      <a:pt x="8869" y="-419"/>
                      <a:pt x="13685" y="1989"/>
                      <a:pt x="13685" y="3915"/>
                    </a:cubicBezTo>
                    <a:cubicBezTo>
                      <a:pt x="15130" y="16920"/>
                      <a:pt x="16093" y="30405"/>
                      <a:pt x="16093" y="43409"/>
                    </a:cubicBezTo>
                    <a:cubicBezTo>
                      <a:pt x="16093" y="48226"/>
                      <a:pt x="12722" y="53042"/>
                      <a:pt x="9832" y="62193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8" name="Google Shape;1098;p4"/>
              <p:cNvSpPr/>
              <p:nvPr/>
            </p:nvSpPr>
            <p:spPr>
              <a:xfrm>
                <a:off x="2163450" y="4115958"/>
                <a:ext cx="45222" cy="42928"/>
              </a:xfrm>
              <a:custGeom>
                <a:rect b="b" l="l" r="r" t="t"/>
                <a:pathLst>
                  <a:path extrusionOk="0" h="42928" w="45222">
                    <a:moveTo>
                      <a:pt x="45222" y="40552"/>
                    </a:moveTo>
                    <a:cubicBezTo>
                      <a:pt x="40888" y="41515"/>
                      <a:pt x="35108" y="43923"/>
                      <a:pt x="33181" y="42478"/>
                    </a:cubicBezTo>
                    <a:cubicBezTo>
                      <a:pt x="22104" y="32846"/>
                      <a:pt x="11026" y="22731"/>
                      <a:pt x="912" y="12135"/>
                    </a:cubicBezTo>
                    <a:cubicBezTo>
                      <a:pt x="-533" y="10209"/>
                      <a:pt x="-51" y="5392"/>
                      <a:pt x="912" y="2503"/>
                    </a:cubicBezTo>
                    <a:cubicBezTo>
                      <a:pt x="1875" y="1058"/>
                      <a:pt x="6692" y="-387"/>
                      <a:pt x="8618" y="95"/>
                    </a:cubicBezTo>
                    <a:cubicBezTo>
                      <a:pt x="23549" y="7319"/>
                      <a:pt x="35590" y="18397"/>
                      <a:pt x="43777" y="33327"/>
                    </a:cubicBezTo>
                    <a:cubicBezTo>
                      <a:pt x="44259" y="34290"/>
                      <a:pt x="44259" y="36217"/>
                      <a:pt x="45222" y="40552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099" name="Google Shape;1099;p4"/>
              <p:cNvSpPr/>
              <p:nvPr/>
            </p:nvSpPr>
            <p:spPr>
              <a:xfrm>
                <a:off x="2005106" y="4287515"/>
                <a:ext cx="16812" cy="58278"/>
              </a:xfrm>
              <a:custGeom>
                <a:rect b="b" l="l" r="r" t="t"/>
                <a:pathLst>
                  <a:path extrusionOk="0" h="58278" w="16812">
                    <a:moveTo>
                      <a:pt x="10431" y="58278"/>
                    </a:moveTo>
                    <a:cubicBezTo>
                      <a:pt x="7059" y="55388"/>
                      <a:pt x="798" y="52980"/>
                      <a:pt x="798" y="50090"/>
                    </a:cubicBezTo>
                    <a:cubicBezTo>
                      <a:pt x="-165" y="36123"/>
                      <a:pt x="-165" y="22155"/>
                      <a:pt x="316" y="8188"/>
                    </a:cubicBezTo>
                    <a:cubicBezTo>
                      <a:pt x="316" y="5298"/>
                      <a:pt x="6096" y="2890"/>
                      <a:pt x="8986" y="0"/>
                    </a:cubicBezTo>
                    <a:cubicBezTo>
                      <a:pt x="11394" y="2890"/>
                      <a:pt x="16210" y="6261"/>
                      <a:pt x="16210" y="9633"/>
                    </a:cubicBezTo>
                    <a:cubicBezTo>
                      <a:pt x="17174" y="25045"/>
                      <a:pt x="16692" y="40457"/>
                      <a:pt x="16692" y="55870"/>
                    </a:cubicBezTo>
                    <a:cubicBezTo>
                      <a:pt x="14765" y="56351"/>
                      <a:pt x="12357" y="57315"/>
                      <a:pt x="10431" y="58278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0" name="Google Shape;1100;p4"/>
              <p:cNvSpPr/>
              <p:nvPr/>
            </p:nvSpPr>
            <p:spPr>
              <a:xfrm>
                <a:off x="2175297" y="4614063"/>
                <a:ext cx="31981" cy="54906"/>
              </a:xfrm>
              <a:custGeom>
                <a:rect b="b" l="l" r="r" t="t"/>
                <a:pathLst>
                  <a:path extrusionOk="0" h="54906" w="31981">
                    <a:moveTo>
                      <a:pt x="10739" y="54907"/>
                    </a:moveTo>
                    <a:cubicBezTo>
                      <a:pt x="-1302" y="50090"/>
                      <a:pt x="-1302" y="44792"/>
                      <a:pt x="1588" y="37086"/>
                    </a:cubicBezTo>
                    <a:cubicBezTo>
                      <a:pt x="11702" y="10596"/>
                      <a:pt x="17482" y="2408"/>
                      <a:pt x="31931" y="0"/>
                    </a:cubicBezTo>
                    <a:cubicBezTo>
                      <a:pt x="32894" y="22155"/>
                      <a:pt x="19890" y="37086"/>
                      <a:pt x="10739" y="54907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1" name="Google Shape;1101;p4"/>
              <p:cNvSpPr/>
              <p:nvPr/>
            </p:nvSpPr>
            <p:spPr>
              <a:xfrm>
                <a:off x="1645032" y="4227311"/>
                <a:ext cx="16748" cy="59241"/>
              </a:xfrm>
              <a:custGeom>
                <a:rect b="b" l="l" r="r" t="t"/>
                <a:pathLst>
                  <a:path extrusionOk="0" h="59241" w="16748">
                    <a:moveTo>
                      <a:pt x="8316" y="0"/>
                    </a:moveTo>
                    <a:cubicBezTo>
                      <a:pt x="19394" y="19265"/>
                      <a:pt x="19394" y="43829"/>
                      <a:pt x="9279" y="59241"/>
                    </a:cubicBezTo>
                    <a:cubicBezTo>
                      <a:pt x="6389" y="56833"/>
                      <a:pt x="1573" y="54907"/>
                      <a:pt x="1573" y="52498"/>
                    </a:cubicBezTo>
                    <a:cubicBezTo>
                      <a:pt x="610" y="39013"/>
                      <a:pt x="-354" y="26008"/>
                      <a:pt x="128" y="12523"/>
                    </a:cubicBezTo>
                    <a:cubicBezTo>
                      <a:pt x="128" y="9151"/>
                      <a:pt x="4463" y="5780"/>
                      <a:pt x="8316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2" name="Google Shape;1102;p4"/>
              <p:cNvSpPr/>
              <p:nvPr/>
            </p:nvSpPr>
            <p:spPr>
              <a:xfrm>
                <a:off x="2016019" y="4126416"/>
                <a:ext cx="41326" cy="47024"/>
              </a:xfrm>
              <a:custGeom>
                <a:rect b="b" l="l" r="r" t="t"/>
                <a:pathLst>
                  <a:path extrusionOk="0" h="47024" w="41326">
                    <a:moveTo>
                      <a:pt x="0" y="46952"/>
                    </a:moveTo>
                    <a:cubicBezTo>
                      <a:pt x="3853" y="25760"/>
                      <a:pt x="14931" y="11792"/>
                      <a:pt x="29861" y="715"/>
                    </a:cubicBezTo>
                    <a:cubicBezTo>
                      <a:pt x="31788" y="-730"/>
                      <a:pt x="36604" y="233"/>
                      <a:pt x="39494" y="1678"/>
                    </a:cubicBezTo>
                    <a:cubicBezTo>
                      <a:pt x="40939" y="2641"/>
                      <a:pt x="41902" y="7939"/>
                      <a:pt x="40939" y="9384"/>
                    </a:cubicBezTo>
                    <a:cubicBezTo>
                      <a:pt x="31788" y="21907"/>
                      <a:pt x="22637" y="33948"/>
                      <a:pt x="12523" y="45989"/>
                    </a:cubicBezTo>
                    <a:cubicBezTo>
                      <a:pt x="11078" y="47915"/>
                      <a:pt x="6261" y="46470"/>
                      <a:pt x="0" y="46952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3" name="Google Shape;1103;p4"/>
              <p:cNvSpPr/>
              <p:nvPr/>
            </p:nvSpPr>
            <p:spPr>
              <a:xfrm>
                <a:off x="1648966" y="4146396"/>
                <a:ext cx="28411" cy="56832"/>
              </a:xfrm>
              <a:custGeom>
                <a:rect b="b" l="l" r="r" t="t"/>
                <a:pathLst>
                  <a:path extrusionOk="0" h="56832" w="28411">
                    <a:moveTo>
                      <a:pt x="21238" y="0"/>
                    </a:moveTo>
                    <a:cubicBezTo>
                      <a:pt x="24128" y="1927"/>
                      <a:pt x="27018" y="2890"/>
                      <a:pt x="27500" y="4335"/>
                    </a:cubicBezTo>
                    <a:cubicBezTo>
                      <a:pt x="28463" y="6743"/>
                      <a:pt x="28944" y="10596"/>
                      <a:pt x="27500" y="12522"/>
                    </a:cubicBezTo>
                    <a:cubicBezTo>
                      <a:pt x="18349" y="25045"/>
                      <a:pt x="19312" y="43347"/>
                      <a:pt x="5344" y="56833"/>
                    </a:cubicBezTo>
                    <a:cubicBezTo>
                      <a:pt x="2936" y="51053"/>
                      <a:pt x="-435" y="47682"/>
                      <a:pt x="46" y="45274"/>
                    </a:cubicBezTo>
                    <a:cubicBezTo>
                      <a:pt x="2936" y="28898"/>
                      <a:pt x="8234" y="13486"/>
                      <a:pt x="21238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4" name="Google Shape;1104;p4"/>
              <p:cNvSpPr/>
              <p:nvPr/>
            </p:nvSpPr>
            <p:spPr>
              <a:xfrm>
                <a:off x="1644298" y="4483059"/>
                <a:ext cx="17745" cy="59187"/>
              </a:xfrm>
              <a:custGeom>
                <a:rect b="b" l="l" r="r" t="t"/>
                <a:pathLst>
                  <a:path extrusionOk="0" h="59187" w="17745">
                    <a:moveTo>
                      <a:pt x="8086" y="0"/>
                    </a:moveTo>
                    <a:cubicBezTo>
                      <a:pt x="23016" y="17820"/>
                      <a:pt x="15792" y="33233"/>
                      <a:pt x="17237" y="47200"/>
                    </a:cubicBezTo>
                    <a:cubicBezTo>
                      <a:pt x="17718" y="51053"/>
                      <a:pt x="14829" y="54906"/>
                      <a:pt x="12420" y="58759"/>
                    </a:cubicBezTo>
                    <a:cubicBezTo>
                      <a:pt x="11939" y="59723"/>
                      <a:pt x="8567" y="58759"/>
                      <a:pt x="5678" y="58759"/>
                    </a:cubicBezTo>
                    <a:cubicBezTo>
                      <a:pt x="-584" y="43347"/>
                      <a:pt x="-1065" y="28416"/>
                      <a:pt x="1343" y="12522"/>
                    </a:cubicBezTo>
                    <a:cubicBezTo>
                      <a:pt x="2306" y="8669"/>
                      <a:pt x="5196" y="5298"/>
                      <a:pt x="8086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5" name="Google Shape;1105;p4"/>
              <p:cNvSpPr/>
              <p:nvPr/>
            </p:nvSpPr>
            <p:spPr>
              <a:xfrm>
                <a:off x="1644525" y="4401662"/>
                <a:ext cx="17941" cy="56832"/>
              </a:xfrm>
              <a:custGeom>
                <a:rect b="b" l="l" r="r" t="t"/>
                <a:pathLst>
                  <a:path extrusionOk="0" h="56832" w="17941">
                    <a:moveTo>
                      <a:pt x="10267" y="56833"/>
                    </a:moveTo>
                    <a:cubicBezTo>
                      <a:pt x="-2737" y="42384"/>
                      <a:pt x="-3218" y="18784"/>
                      <a:pt x="7859" y="0"/>
                    </a:cubicBezTo>
                    <a:cubicBezTo>
                      <a:pt x="10749" y="2890"/>
                      <a:pt x="15565" y="5298"/>
                      <a:pt x="16529" y="8669"/>
                    </a:cubicBezTo>
                    <a:cubicBezTo>
                      <a:pt x="19900" y="21192"/>
                      <a:pt x="17010" y="45274"/>
                      <a:pt x="10267" y="56833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6" name="Google Shape;1106;p4"/>
              <p:cNvSpPr/>
              <p:nvPr/>
            </p:nvSpPr>
            <p:spPr>
              <a:xfrm>
                <a:off x="1644302" y="4316413"/>
                <a:ext cx="18020" cy="56832"/>
              </a:xfrm>
              <a:custGeom>
                <a:rect b="b" l="l" r="r" t="t"/>
                <a:pathLst>
                  <a:path extrusionOk="0" h="56832" w="18020">
                    <a:moveTo>
                      <a:pt x="8563" y="56833"/>
                    </a:moveTo>
                    <a:cubicBezTo>
                      <a:pt x="-3477" y="37086"/>
                      <a:pt x="-2514" y="13486"/>
                      <a:pt x="9527" y="0"/>
                    </a:cubicBezTo>
                    <a:cubicBezTo>
                      <a:pt x="20123" y="3853"/>
                      <a:pt x="18196" y="13004"/>
                      <a:pt x="17233" y="20710"/>
                    </a:cubicBezTo>
                    <a:cubicBezTo>
                      <a:pt x="16270" y="32270"/>
                      <a:pt x="23013" y="46237"/>
                      <a:pt x="8563" y="56833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7" name="Google Shape;1107;p4"/>
              <p:cNvSpPr/>
              <p:nvPr/>
            </p:nvSpPr>
            <p:spPr>
              <a:xfrm>
                <a:off x="1803618" y="4772480"/>
                <a:ext cx="55388" cy="29572"/>
              </a:xfrm>
              <a:custGeom>
                <a:rect b="b" l="l" r="r" t="t"/>
                <a:pathLst>
                  <a:path extrusionOk="0" h="29572" w="55388">
                    <a:moveTo>
                      <a:pt x="0" y="6784"/>
                    </a:moveTo>
                    <a:cubicBezTo>
                      <a:pt x="4816" y="3412"/>
                      <a:pt x="8188" y="-441"/>
                      <a:pt x="10114" y="41"/>
                    </a:cubicBezTo>
                    <a:cubicBezTo>
                      <a:pt x="23600" y="4376"/>
                      <a:pt x="36604" y="9192"/>
                      <a:pt x="49608" y="14490"/>
                    </a:cubicBezTo>
                    <a:cubicBezTo>
                      <a:pt x="52498" y="15935"/>
                      <a:pt x="53462" y="21233"/>
                      <a:pt x="55388" y="24604"/>
                    </a:cubicBezTo>
                    <a:cubicBezTo>
                      <a:pt x="51535" y="26531"/>
                      <a:pt x="47200" y="30384"/>
                      <a:pt x="44792" y="29421"/>
                    </a:cubicBezTo>
                    <a:cubicBezTo>
                      <a:pt x="29861" y="23641"/>
                      <a:pt x="14449" y="18343"/>
                      <a:pt x="0" y="6784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8" name="Google Shape;1108;p4"/>
              <p:cNvSpPr/>
              <p:nvPr/>
            </p:nvSpPr>
            <p:spPr>
              <a:xfrm>
                <a:off x="1694768" y="4102767"/>
                <a:ext cx="59722" cy="27788"/>
              </a:xfrm>
              <a:custGeom>
                <a:rect b="b" l="l" r="r" t="t"/>
                <a:pathLst>
                  <a:path extrusionOk="0" h="27788" w="59722">
                    <a:moveTo>
                      <a:pt x="59723" y="7988"/>
                    </a:moveTo>
                    <a:cubicBezTo>
                      <a:pt x="38049" y="16176"/>
                      <a:pt x="22155" y="21956"/>
                      <a:pt x="5780" y="27736"/>
                    </a:cubicBezTo>
                    <a:cubicBezTo>
                      <a:pt x="4816" y="28217"/>
                      <a:pt x="2408" y="25327"/>
                      <a:pt x="0" y="23401"/>
                    </a:cubicBezTo>
                    <a:cubicBezTo>
                      <a:pt x="10114" y="7025"/>
                      <a:pt x="27453" y="4617"/>
                      <a:pt x="42866" y="282"/>
                    </a:cubicBezTo>
                    <a:cubicBezTo>
                      <a:pt x="45755" y="-1163"/>
                      <a:pt x="50572" y="3172"/>
                      <a:pt x="59723" y="7988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09" name="Google Shape;1109;p4"/>
              <p:cNvSpPr/>
              <p:nvPr/>
            </p:nvSpPr>
            <p:spPr>
              <a:xfrm>
                <a:off x="1654476" y="4571680"/>
                <a:ext cx="25843" cy="56351"/>
              </a:xfrm>
              <a:custGeom>
                <a:rect b="b" l="l" r="r" t="t"/>
                <a:pathLst>
                  <a:path extrusionOk="0" h="56351" w="25843">
                    <a:moveTo>
                      <a:pt x="8986" y="0"/>
                    </a:moveTo>
                    <a:cubicBezTo>
                      <a:pt x="17174" y="18302"/>
                      <a:pt x="22954" y="35641"/>
                      <a:pt x="25844" y="56351"/>
                    </a:cubicBezTo>
                    <a:cubicBezTo>
                      <a:pt x="6096" y="53943"/>
                      <a:pt x="7541" y="39013"/>
                      <a:pt x="4652" y="28898"/>
                    </a:cubicBezTo>
                    <a:cubicBezTo>
                      <a:pt x="2725" y="20710"/>
                      <a:pt x="-6908" y="9633"/>
                      <a:pt x="8986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0" name="Google Shape;1110;p4"/>
              <p:cNvSpPr/>
              <p:nvPr/>
            </p:nvSpPr>
            <p:spPr>
              <a:xfrm>
                <a:off x="1740825" y="4719541"/>
                <a:ext cx="42563" cy="42791"/>
              </a:xfrm>
              <a:custGeom>
                <a:rect b="b" l="l" r="r" t="t"/>
                <a:pathLst>
                  <a:path extrusionOk="0" h="42791" w="42563">
                    <a:moveTo>
                      <a:pt x="42564" y="35159"/>
                    </a:moveTo>
                    <a:cubicBezTo>
                      <a:pt x="36784" y="47682"/>
                      <a:pt x="31005" y="41902"/>
                      <a:pt x="25707" y="38049"/>
                    </a:cubicBezTo>
                    <a:cubicBezTo>
                      <a:pt x="4033" y="23600"/>
                      <a:pt x="-2228" y="14931"/>
                      <a:pt x="662" y="0"/>
                    </a:cubicBezTo>
                    <a:cubicBezTo>
                      <a:pt x="15592" y="12522"/>
                      <a:pt x="29560" y="23600"/>
                      <a:pt x="42564" y="35159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1" name="Google Shape;1111;p4"/>
              <p:cNvSpPr/>
              <p:nvPr/>
            </p:nvSpPr>
            <p:spPr>
              <a:xfrm>
                <a:off x="1679837" y="4655893"/>
                <a:ext cx="40431" cy="48236"/>
              </a:xfrm>
              <a:custGeom>
                <a:rect b="b" l="l" r="r" t="t"/>
                <a:pathLst>
                  <a:path extrusionOk="0" h="48236" w="40431">
                    <a:moveTo>
                      <a:pt x="32270" y="48237"/>
                    </a:moveTo>
                    <a:cubicBezTo>
                      <a:pt x="22637" y="33787"/>
                      <a:pt x="13004" y="19338"/>
                      <a:pt x="0" y="73"/>
                    </a:cubicBezTo>
                    <a:cubicBezTo>
                      <a:pt x="9151" y="555"/>
                      <a:pt x="15412" y="-890"/>
                      <a:pt x="16857" y="1036"/>
                    </a:cubicBezTo>
                    <a:cubicBezTo>
                      <a:pt x="25045" y="12114"/>
                      <a:pt x="32751" y="24155"/>
                      <a:pt x="39976" y="36196"/>
                    </a:cubicBezTo>
                    <a:cubicBezTo>
                      <a:pt x="41421" y="38122"/>
                      <a:pt x="39012" y="42457"/>
                      <a:pt x="38531" y="45347"/>
                    </a:cubicBezTo>
                    <a:cubicBezTo>
                      <a:pt x="36123" y="46792"/>
                      <a:pt x="34196" y="47755"/>
                      <a:pt x="32270" y="48237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2" name="Google Shape;1112;p4"/>
              <p:cNvSpPr/>
              <p:nvPr/>
            </p:nvSpPr>
            <p:spPr>
              <a:xfrm>
                <a:off x="1779536" y="4106852"/>
                <a:ext cx="51534" cy="30393"/>
              </a:xfrm>
              <a:custGeom>
                <a:rect b="b" l="l" r="r" t="t"/>
                <a:pathLst>
                  <a:path extrusionOk="0" h="30393" w="51534">
                    <a:moveTo>
                      <a:pt x="51535" y="30393"/>
                    </a:moveTo>
                    <a:cubicBezTo>
                      <a:pt x="43829" y="29430"/>
                      <a:pt x="39494" y="30393"/>
                      <a:pt x="36123" y="28467"/>
                    </a:cubicBezTo>
                    <a:cubicBezTo>
                      <a:pt x="26008" y="23650"/>
                      <a:pt x="16376" y="18352"/>
                      <a:pt x="7225" y="12573"/>
                    </a:cubicBezTo>
                    <a:cubicBezTo>
                      <a:pt x="4335" y="10646"/>
                      <a:pt x="2408" y="6311"/>
                      <a:pt x="0" y="3422"/>
                    </a:cubicBezTo>
                    <a:cubicBezTo>
                      <a:pt x="4335" y="2458"/>
                      <a:pt x="9633" y="-1395"/>
                      <a:pt x="13004" y="532"/>
                    </a:cubicBezTo>
                    <a:cubicBezTo>
                      <a:pt x="26490" y="7275"/>
                      <a:pt x="42866" y="10646"/>
                      <a:pt x="51535" y="30393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113" name="Google Shape;1113;p4"/>
            <p:cNvGrpSpPr/>
            <p:nvPr/>
          </p:nvGrpSpPr>
          <p:grpSpPr>
            <a:xfrm>
              <a:off x="3329817" y="4099196"/>
              <a:ext cx="735872" cy="716713"/>
              <a:chOff x="3329817" y="4099196"/>
              <a:chExt cx="735872" cy="716713"/>
            </a:xfrm>
          </p:grpSpPr>
          <p:sp>
            <p:nvSpPr>
              <p:cNvPr id="1114" name="Google Shape;1114;p4"/>
              <p:cNvSpPr/>
              <p:nvPr/>
            </p:nvSpPr>
            <p:spPr>
              <a:xfrm>
                <a:off x="3767243" y="4150139"/>
                <a:ext cx="247481" cy="615694"/>
              </a:xfrm>
              <a:custGeom>
                <a:rect b="b" l="l" r="r" t="t"/>
                <a:pathLst>
                  <a:path extrusionOk="0" h="615694" w="247481">
                    <a:moveTo>
                      <a:pt x="18784" y="148935"/>
                    </a:moveTo>
                    <a:cubicBezTo>
                      <a:pt x="32751" y="190837"/>
                      <a:pt x="46237" y="232739"/>
                      <a:pt x="60204" y="274642"/>
                    </a:cubicBezTo>
                    <a:cubicBezTo>
                      <a:pt x="63576" y="284274"/>
                      <a:pt x="66947" y="293907"/>
                      <a:pt x="73209" y="304022"/>
                    </a:cubicBezTo>
                    <a:cubicBezTo>
                      <a:pt x="77543" y="285238"/>
                      <a:pt x="81878" y="266454"/>
                      <a:pt x="85731" y="247670"/>
                    </a:cubicBezTo>
                    <a:cubicBezTo>
                      <a:pt x="99698" y="182649"/>
                      <a:pt x="113184" y="117147"/>
                      <a:pt x="126670" y="52126"/>
                    </a:cubicBezTo>
                    <a:cubicBezTo>
                      <a:pt x="134376" y="16485"/>
                      <a:pt x="164719" y="-5188"/>
                      <a:pt x="196989" y="1073"/>
                    </a:cubicBezTo>
                    <a:cubicBezTo>
                      <a:pt x="231185" y="7816"/>
                      <a:pt x="253340" y="42494"/>
                      <a:pt x="246115" y="77653"/>
                    </a:cubicBezTo>
                    <a:cubicBezTo>
                      <a:pt x="212401" y="238038"/>
                      <a:pt x="178687" y="397940"/>
                      <a:pt x="144490" y="558325"/>
                    </a:cubicBezTo>
                    <a:cubicBezTo>
                      <a:pt x="143046" y="565067"/>
                      <a:pt x="141601" y="571810"/>
                      <a:pt x="138711" y="577590"/>
                    </a:cubicBezTo>
                    <a:cubicBezTo>
                      <a:pt x="128597" y="600709"/>
                      <a:pt x="110294" y="614676"/>
                      <a:pt x="84768" y="615639"/>
                    </a:cubicBezTo>
                    <a:cubicBezTo>
                      <a:pt x="61649" y="616602"/>
                      <a:pt x="43347" y="605043"/>
                      <a:pt x="31306" y="584333"/>
                    </a:cubicBezTo>
                    <a:cubicBezTo>
                      <a:pt x="30343" y="582407"/>
                      <a:pt x="28898" y="580480"/>
                      <a:pt x="27935" y="578553"/>
                    </a:cubicBezTo>
                    <a:cubicBezTo>
                      <a:pt x="18302" y="547729"/>
                      <a:pt x="9151" y="516904"/>
                      <a:pt x="0" y="486561"/>
                    </a:cubicBezTo>
                    <a:cubicBezTo>
                      <a:pt x="1445" y="478855"/>
                      <a:pt x="4816" y="471149"/>
                      <a:pt x="4816" y="463443"/>
                    </a:cubicBezTo>
                    <a:cubicBezTo>
                      <a:pt x="5298" y="371450"/>
                      <a:pt x="4816" y="279458"/>
                      <a:pt x="4816" y="187466"/>
                    </a:cubicBezTo>
                    <a:cubicBezTo>
                      <a:pt x="4816" y="181686"/>
                      <a:pt x="3853" y="174943"/>
                      <a:pt x="5298" y="169645"/>
                    </a:cubicBezTo>
                    <a:cubicBezTo>
                      <a:pt x="8188" y="162421"/>
                      <a:pt x="6261" y="151343"/>
                      <a:pt x="18784" y="148935"/>
                    </a:cubicBezTo>
                    <a:close/>
                  </a:path>
                </a:pathLst>
              </a:custGeom>
              <a:solidFill>
                <a:srgbClr val="EA0C9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5" name="Google Shape;1115;p4"/>
              <p:cNvSpPr/>
              <p:nvPr/>
            </p:nvSpPr>
            <p:spPr>
              <a:xfrm>
                <a:off x="3379779" y="4151109"/>
                <a:ext cx="222745" cy="612764"/>
              </a:xfrm>
              <a:custGeom>
                <a:rect b="b" l="l" r="r" t="t"/>
                <a:pathLst>
                  <a:path extrusionOk="0" h="612764" w="222745">
                    <a:moveTo>
                      <a:pt x="222745" y="557837"/>
                    </a:moveTo>
                    <a:cubicBezTo>
                      <a:pt x="219374" y="580955"/>
                      <a:pt x="209259" y="599258"/>
                      <a:pt x="186623" y="607927"/>
                    </a:cubicBezTo>
                    <a:cubicBezTo>
                      <a:pt x="148092" y="622376"/>
                      <a:pt x="113896" y="603592"/>
                      <a:pt x="104263" y="563135"/>
                    </a:cubicBezTo>
                    <a:cubicBezTo>
                      <a:pt x="93185" y="514971"/>
                      <a:pt x="83553" y="466808"/>
                      <a:pt x="73438" y="418163"/>
                    </a:cubicBezTo>
                    <a:cubicBezTo>
                      <a:pt x="51765" y="315093"/>
                      <a:pt x="30091" y="212023"/>
                      <a:pt x="7936" y="108471"/>
                    </a:cubicBezTo>
                    <a:cubicBezTo>
                      <a:pt x="5528" y="97394"/>
                      <a:pt x="3120" y="86316"/>
                      <a:pt x="1193" y="75238"/>
                    </a:cubicBezTo>
                    <a:cubicBezTo>
                      <a:pt x="-1697" y="57418"/>
                      <a:pt x="230" y="40561"/>
                      <a:pt x="11789" y="26112"/>
                    </a:cubicBezTo>
                    <a:cubicBezTo>
                      <a:pt x="26238" y="8291"/>
                      <a:pt x="44059" y="-3749"/>
                      <a:pt x="68140" y="1067"/>
                    </a:cubicBezTo>
                    <a:cubicBezTo>
                      <a:pt x="95112" y="6365"/>
                      <a:pt x="111006" y="24667"/>
                      <a:pt x="117267" y="50675"/>
                    </a:cubicBezTo>
                    <a:cubicBezTo>
                      <a:pt x="122565" y="73312"/>
                      <a:pt x="126900" y="95949"/>
                      <a:pt x="131716" y="118586"/>
                    </a:cubicBezTo>
                    <a:cubicBezTo>
                      <a:pt x="143757" y="177345"/>
                      <a:pt x="156279" y="235623"/>
                      <a:pt x="168320" y="294382"/>
                    </a:cubicBezTo>
                    <a:cubicBezTo>
                      <a:pt x="169284" y="297754"/>
                      <a:pt x="171210" y="301125"/>
                      <a:pt x="176508" y="304978"/>
                    </a:cubicBezTo>
                    <a:cubicBezTo>
                      <a:pt x="185178" y="278007"/>
                      <a:pt x="193847" y="250554"/>
                      <a:pt x="202035" y="223582"/>
                    </a:cubicBezTo>
                    <a:cubicBezTo>
                      <a:pt x="215521" y="225990"/>
                      <a:pt x="211667" y="236586"/>
                      <a:pt x="211667" y="244774"/>
                    </a:cubicBezTo>
                    <a:cubicBezTo>
                      <a:pt x="211667" y="339656"/>
                      <a:pt x="211667" y="434538"/>
                      <a:pt x="211667" y="529421"/>
                    </a:cubicBezTo>
                    <a:cubicBezTo>
                      <a:pt x="211667" y="535200"/>
                      <a:pt x="210704" y="541943"/>
                      <a:pt x="212149" y="547241"/>
                    </a:cubicBezTo>
                    <a:cubicBezTo>
                      <a:pt x="214557" y="552057"/>
                      <a:pt x="219374" y="554465"/>
                      <a:pt x="222745" y="557837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6" name="Google Shape;1116;p4"/>
              <p:cNvSpPr/>
              <p:nvPr/>
            </p:nvSpPr>
            <p:spPr>
              <a:xfrm>
                <a:off x="3582777" y="4150067"/>
                <a:ext cx="202768" cy="558878"/>
              </a:xfrm>
              <a:custGeom>
                <a:rect b="b" l="l" r="r" t="t"/>
                <a:pathLst>
                  <a:path extrusionOk="0" h="558878" w="202768">
                    <a:moveTo>
                      <a:pt x="19747" y="558879"/>
                    </a:moveTo>
                    <a:cubicBezTo>
                      <a:pt x="16376" y="555507"/>
                      <a:pt x="11559" y="552617"/>
                      <a:pt x="10114" y="548764"/>
                    </a:cubicBezTo>
                    <a:cubicBezTo>
                      <a:pt x="8669" y="543466"/>
                      <a:pt x="9633" y="536723"/>
                      <a:pt x="9633" y="530944"/>
                    </a:cubicBezTo>
                    <a:cubicBezTo>
                      <a:pt x="9633" y="436062"/>
                      <a:pt x="9633" y="341179"/>
                      <a:pt x="9633" y="246298"/>
                    </a:cubicBezTo>
                    <a:cubicBezTo>
                      <a:pt x="9633" y="238110"/>
                      <a:pt x="13486" y="227032"/>
                      <a:pt x="0" y="225106"/>
                    </a:cubicBezTo>
                    <a:cubicBezTo>
                      <a:pt x="8188" y="198616"/>
                      <a:pt x="15894" y="172126"/>
                      <a:pt x="24082" y="145636"/>
                    </a:cubicBezTo>
                    <a:cubicBezTo>
                      <a:pt x="34196" y="111921"/>
                      <a:pt x="44310" y="78688"/>
                      <a:pt x="54906" y="44974"/>
                    </a:cubicBezTo>
                    <a:cubicBezTo>
                      <a:pt x="67429" y="5480"/>
                      <a:pt x="108368" y="-8969"/>
                      <a:pt x="138229" y="5480"/>
                    </a:cubicBezTo>
                    <a:cubicBezTo>
                      <a:pt x="152197" y="12223"/>
                      <a:pt x="163274" y="22819"/>
                      <a:pt x="168091" y="37268"/>
                    </a:cubicBezTo>
                    <a:cubicBezTo>
                      <a:pt x="180131" y="74354"/>
                      <a:pt x="191209" y="111440"/>
                      <a:pt x="202768" y="148526"/>
                    </a:cubicBezTo>
                    <a:cubicBezTo>
                      <a:pt x="190727" y="150452"/>
                      <a:pt x="192654" y="162012"/>
                      <a:pt x="190246" y="169718"/>
                    </a:cubicBezTo>
                    <a:cubicBezTo>
                      <a:pt x="188319" y="175015"/>
                      <a:pt x="189764" y="181758"/>
                      <a:pt x="189764" y="187538"/>
                    </a:cubicBezTo>
                    <a:cubicBezTo>
                      <a:pt x="189764" y="279530"/>
                      <a:pt x="189764" y="371523"/>
                      <a:pt x="189764" y="463515"/>
                    </a:cubicBezTo>
                    <a:cubicBezTo>
                      <a:pt x="189764" y="471221"/>
                      <a:pt x="186874" y="478927"/>
                      <a:pt x="184948" y="486633"/>
                    </a:cubicBezTo>
                    <a:cubicBezTo>
                      <a:pt x="170017" y="441841"/>
                      <a:pt x="155568" y="397531"/>
                      <a:pt x="140637" y="352739"/>
                    </a:cubicBezTo>
                    <a:cubicBezTo>
                      <a:pt x="132450" y="327212"/>
                      <a:pt x="124262" y="301686"/>
                      <a:pt x="116074" y="276159"/>
                    </a:cubicBezTo>
                    <a:cubicBezTo>
                      <a:pt x="107886" y="276641"/>
                      <a:pt x="106441" y="280975"/>
                      <a:pt x="104515" y="287718"/>
                    </a:cubicBezTo>
                    <a:cubicBezTo>
                      <a:pt x="83804" y="357074"/>
                      <a:pt x="62131" y="426429"/>
                      <a:pt x="40939" y="495784"/>
                    </a:cubicBezTo>
                    <a:cubicBezTo>
                      <a:pt x="34678" y="516976"/>
                      <a:pt x="26972" y="538168"/>
                      <a:pt x="19747" y="558879"/>
                    </a:cubicBezTo>
                    <a:close/>
                  </a:path>
                </a:pathLst>
              </a:custGeom>
              <a:solidFill>
                <a:srgbClr val="E910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7" name="Google Shape;1117;p4"/>
              <p:cNvSpPr/>
              <p:nvPr/>
            </p:nvSpPr>
            <p:spPr>
              <a:xfrm>
                <a:off x="3937260" y="4099196"/>
                <a:ext cx="58277" cy="21673"/>
              </a:xfrm>
              <a:custGeom>
                <a:rect b="b" l="l" r="r" t="t"/>
                <a:pathLst>
                  <a:path extrusionOk="0" h="21673" w="58277">
                    <a:moveTo>
                      <a:pt x="26008" y="0"/>
                    </a:moveTo>
                    <a:cubicBezTo>
                      <a:pt x="31306" y="963"/>
                      <a:pt x="40457" y="1926"/>
                      <a:pt x="48645" y="5298"/>
                    </a:cubicBezTo>
                    <a:cubicBezTo>
                      <a:pt x="52980" y="7225"/>
                      <a:pt x="54906" y="13486"/>
                      <a:pt x="58278" y="17339"/>
                    </a:cubicBezTo>
                    <a:cubicBezTo>
                      <a:pt x="53943" y="18784"/>
                      <a:pt x="49127" y="21674"/>
                      <a:pt x="45274" y="21674"/>
                    </a:cubicBezTo>
                    <a:cubicBezTo>
                      <a:pt x="32751" y="20710"/>
                      <a:pt x="20229" y="18302"/>
                      <a:pt x="8188" y="15894"/>
                    </a:cubicBezTo>
                    <a:cubicBezTo>
                      <a:pt x="5298" y="15412"/>
                      <a:pt x="2890" y="12041"/>
                      <a:pt x="0" y="10114"/>
                    </a:cubicBezTo>
                    <a:cubicBezTo>
                      <a:pt x="2408" y="7225"/>
                      <a:pt x="4335" y="2408"/>
                      <a:pt x="7706" y="963"/>
                    </a:cubicBezTo>
                    <a:cubicBezTo>
                      <a:pt x="12041" y="0"/>
                      <a:pt x="17339" y="482"/>
                      <a:pt x="26008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8" name="Google Shape;1118;p4"/>
              <p:cNvSpPr/>
              <p:nvPr/>
            </p:nvSpPr>
            <p:spPr>
              <a:xfrm>
                <a:off x="3668990" y="4099196"/>
                <a:ext cx="54906" cy="19821"/>
              </a:xfrm>
              <a:custGeom>
                <a:rect b="b" l="l" r="r" t="t"/>
                <a:pathLst>
                  <a:path extrusionOk="0" h="19821" w="54906">
                    <a:moveTo>
                      <a:pt x="29380" y="0"/>
                    </a:moveTo>
                    <a:cubicBezTo>
                      <a:pt x="36123" y="963"/>
                      <a:pt x="42865" y="963"/>
                      <a:pt x="49127" y="2890"/>
                    </a:cubicBezTo>
                    <a:cubicBezTo>
                      <a:pt x="52017" y="3853"/>
                      <a:pt x="54425" y="9151"/>
                      <a:pt x="54906" y="13004"/>
                    </a:cubicBezTo>
                    <a:cubicBezTo>
                      <a:pt x="54906" y="14931"/>
                      <a:pt x="50090" y="18784"/>
                      <a:pt x="47200" y="19265"/>
                    </a:cubicBezTo>
                    <a:cubicBezTo>
                      <a:pt x="34196" y="19747"/>
                      <a:pt x="20710" y="20229"/>
                      <a:pt x="7706" y="19265"/>
                    </a:cubicBezTo>
                    <a:cubicBezTo>
                      <a:pt x="4816" y="19265"/>
                      <a:pt x="0" y="14449"/>
                      <a:pt x="0" y="11559"/>
                    </a:cubicBezTo>
                    <a:cubicBezTo>
                      <a:pt x="0" y="8669"/>
                      <a:pt x="4335" y="3853"/>
                      <a:pt x="7225" y="2890"/>
                    </a:cubicBezTo>
                    <a:cubicBezTo>
                      <a:pt x="14449" y="482"/>
                      <a:pt x="21674" y="963"/>
                      <a:pt x="29380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19" name="Google Shape;1119;p4"/>
              <p:cNvSpPr/>
              <p:nvPr/>
            </p:nvSpPr>
            <p:spPr>
              <a:xfrm>
                <a:off x="4023473" y="4293253"/>
                <a:ext cx="25560" cy="57523"/>
              </a:xfrm>
              <a:custGeom>
                <a:rect b="b" l="l" r="r" t="t"/>
                <a:pathLst>
                  <a:path extrusionOk="0" h="57523" w="25560">
                    <a:moveTo>
                      <a:pt x="0" y="48205"/>
                    </a:moveTo>
                    <a:cubicBezTo>
                      <a:pt x="3372" y="33274"/>
                      <a:pt x="6261" y="19307"/>
                      <a:pt x="10115" y="5821"/>
                    </a:cubicBezTo>
                    <a:cubicBezTo>
                      <a:pt x="11078" y="3413"/>
                      <a:pt x="16376" y="-440"/>
                      <a:pt x="17821" y="41"/>
                    </a:cubicBezTo>
                    <a:cubicBezTo>
                      <a:pt x="21192" y="1486"/>
                      <a:pt x="26008" y="6302"/>
                      <a:pt x="25527" y="8711"/>
                    </a:cubicBezTo>
                    <a:cubicBezTo>
                      <a:pt x="23600" y="23160"/>
                      <a:pt x="20229" y="38090"/>
                      <a:pt x="16376" y="52058"/>
                    </a:cubicBezTo>
                    <a:cubicBezTo>
                      <a:pt x="15412" y="54948"/>
                      <a:pt x="9151" y="58319"/>
                      <a:pt x="6261" y="57356"/>
                    </a:cubicBezTo>
                    <a:cubicBezTo>
                      <a:pt x="3372" y="56393"/>
                      <a:pt x="1927" y="51094"/>
                      <a:pt x="0" y="48205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0" name="Google Shape;1120;p4"/>
              <p:cNvSpPr/>
              <p:nvPr/>
            </p:nvSpPr>
            <p:spPr>
              <a:xfrm>
                <a:off x="3853409" y="4786489"/>
                <a:ext cx="55492" cy="29420"/>
              </a:xfrm>
              <a:custGeom>
                <a:rect b="b" l="l" r="r" t="t"/>
                <a:pathLst>
                  <a:path extrusionOk="0" h="29420" w="55492">
                    <a:moveTo>
                      <a:pt x="51581" y="0"/>
                    </a:moveTo>
                    <a:cubicBezTo>
                      <a:pt x="57361" y="7706"/>
                      <a:pt x="56879" y="14449"/>
                      <a:pt x="49173" y="17339"/>
                    </a:cubicBezTo>
                    <a:cubicBezTo>
                      <a:pt x="36169" y="22155"/>
                      <a:pt x="22683" y="26008"/>
                      <a:pt x="9197" y="29380"/>
                    </a:cubicBezTo>
                    <a:cubicBezTo>
                      <a:pt x="6789" y="29861"/>
                      <a:pt x="528" y="26008"/>
                      <a:pt x="46" y="23118"/>
                    </a:cubicBezTo>
                    <a:cubicBezTo>
                      <a:pt x="-435" y="20228"/>
                      <a:pt x="2936" y="14449"/>
                      <a:pt x="5826" y="13486"/>
                    </a:cubicBezTo>
                    <a:cubicBezTo>
                      <a:pt x="20275" y="8669"/>
                      <a:pt x="35206" y="4816"/>
                      <a:pt x="51581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1" name="Google Shape;1121;p4"/>
              <p:cNvSpPr/>
              <p:nvPr/>
            </p:nvSpPr>
            <p:spPr>
              <a:xfrm>
                <a:off x="3835635" y="4182037"/>
                <a:ext cx="25563" cy="58277"/>
              </a:xfrm>
              <a:custGeom>
                <a:rect b="b" l="l" r="r" t="t"/>
                <a:pathLst>
                  <a:path extrusionOk="0" h="58277" w="25563">
                    <a:moveTo>
                      <a:pt x="0" y="47200"/>
                    </a:moveTo>
                    <a:cubicBezTo>
                      <a:pt x="3371" y="31788"/>
                      <a:pt x="5298" y="19747"/>
                      <a:pt x="9151" y="8669"/>
                    </a:cubicBezTo>
                    <a:cubicBezTo>
                      <a:pt x="10114" y="4816"/>
                      <a:pt x="15894" y="2890"/>
                      <a:pt x="19747" y="0"/>
                    </a:cubicBezTo>
                    <a:cubicBezTo>
                      <a:pt x="21674" y="4335"/>
                      <a:pt x="26008" y="8669"/>
                      <a:pt x="25527" y="13004"/>
                    </a:cubicBezTo>
                    <a:cubicBezTo>
                      <a:pt x="24082" y="25045"/>
                      <a:pt x="21674" y="36604"/>
                      <a:pt x="18302" y="48163"/>
                    </a:cubicBezTo>
                    <a:cubicBezTo>
                      <a:pt x="17339" y="52017"/>
                      <a:pt x="12041" y="54906"/>
                      <a:pt x="8669" y="58278"/>
                    </a:cubicBezTo>
                    <a:cubicBezTo>
                      <a:pt x="4816" y="53461"/>
                      <a:pt x="1445" y="49608"/>
                      <a:pt x="0" y="4720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2" name="Google Shape;1122;p4"/>
              <p:cNvSpPr/>
              <p:nvPr/>
            </p:nvSpPr>
            <p:spPr>
              <a:xfrm>
                <a:off x="4006578" y="4378062"/>
                <a:ext cx="25082" cy="58278"/>
              </a:xfrm>
              <a:custGeom>
                <a:rect b="b" l="l" r="r" t="t"/>
                <a:pathLst>
                  <a:path extrusionOk="0" h="58278" w="25082">
                    <a:moveTo>
                      <a:pt x="25082" y="9151"/>
                    </a:moveTo>
                    <a:cubicBezTo>
                      <a:pt x="21711" y="24564"/>
                      <a:pt x="20266" y="37086"/>
                      <a:pt x="16413" y="49127"/>
                    </a:cubicBezTo>
                    <a:cubicBezTo>
                      <a:pt x="15449" y="52980"/>
                      <a:pt x="9670" y="55388"/>
                      <a:pt x="5817" y="58278"/>
                    </a:cubicBezTo>
                    <a:cubicBezTo>
                      <a:pt x="3890" y="53943"/>
                      <a:pt x="-444" y="49609"/>
                      <a:pt x="37" y="45755"/>
                    </a:cubicBezTo>
                    <a:cubicBezTo>
                      <a:pt x="1482" y="33233"/>
                      <a:pt x="4372" y="20711"/>
                      <a:pt x="7743" y="9151"/>
                    </a:cubicBezTo>
                    <a:cubicBezTo>
                      <a:pt x="8707" y="5298"/>
                      <a:pt x="14486" y="3372"/>
                      <a:pt x="17858" y="0"/>
                    </a:cubicBezTo>
                    <a:cubicBezTo>
                      <a:pt x="20748" y="3853"/>
                      <a:pt x="23637" y="7225"/>
                      <a:pt x="25082" y="9151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3" name="Google Shape;1123;p4"/>
              <p:cNvSpPr/>
              <p:nvPr/>
            </p:nvSpPr>
            <p:spPr>
              <a:xfrm>
                <a:off x="3773114" y="4773271"/>
                <a:ext cx="53852" cy="37897"/>
              </a:xfrm>
              <a:custGeom>
                <a:rect b="b" l="l" r="r" t="t"/>
                <a:pathLst>
                  <a:path extrusionOk="0" h="37897" w="53852">
                    <a:moveTo>
                      <a:pt x="53852" y="31039"/>
                    </a:moveTo>
                    <a:cubicBezTo>
                      <a:pt x="49518" y="33447"/>
                      <a:pt x="44220" y="38745"/>
                      <a:pt x="41811" y="37782"/>
                    </a:cubicBezTo>
                    <a:cubicBezTo>
                      <a:pt x="27844" y="30076"/>
                      <a:pt x="14358" y="20924"/>
                      <a:pt x="872" y="11773"/>
                    </a:cubicBezTo>
                    <a:cubicBezTo>
                      <a:pt x="-572" y="10810"/>
                      <a:pt x="-91" y="4067"/>
                      <a:pt x="1354" y="2140"/>
                    </a:cubicBezTo>
                    <a:cubicBezTo>
                      <a:pt x="3281" y="214"/>
                      <a:pt x="8579" y="-749"/>
                      <a:pt x="10987" y="696"/>
                    </a:cubicBezTo>
                    <a:cubicBezTo>
                      <a:pt x="23991" y="7920"/>
                      <a:pt x="36513" y="15627"/>
                      <a:pt x="48554" y="23814"/>
                    </a:cubicBezTo>
                    <a:cubicBezTo>
                      <a:pt x="50963" y="24296"/>
                      <a:pt x="51926" y="27186"/>
                      <a:pt x="53852" y="31039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4" name="Google Shape;1124;p4"/>
              <p:cNvSpPr/>
              <p:nvPr/>
            </p:nvSpPr>
            <p:spPr>
              <a:xfrm>
                <a:off x="3988754" y="4462348"/>
                <a:ext cx="24604" cy="58278"/>
              </a:xfrm>
              <a:custGeom>
                <a:rect b="b" l="l" r="r" t="t"/>
                <a:pathLst>
                  <a:path extrusionOk="0" h="58278" w="24604">
                    <a:moveTo>
                      <a:pt x="24605" y="10596"/>
                    </a:moveTo>
                    <a:cubicBezTo>
                      <a:pt x="21233" y="26490"/>
                      <a:pt x="19788" y="38531"/>
                      <a:pt x="16417" y="49609"/>
                    </a:cubicBezTo>
                    <a:cubicBezTo>
                      <a:pt x="15453" y="53462"/>
                      <a:pt x="9192" y="55388"/>
                      <a:pt x="5339" y="58278"/>
                    </a:cubicBezTo>
                    <a:cubicBezTo>
                      <a:pt x="3413" y="53943"/>
                      <a:pt x="-441" y="49609"/>
                      <a:pt x="41" y="45274"/>
                    </a:cubicBezTo>
                    <a:cubicBezTo>
                      <a:pt x="1486" y="33233"/>
                      <a:pt x="3894" y="21674"/>
                      <a:pt x="7266" y="10115"/>
                    </a:cubicBezTo>
                    <a:cubicBezTo>
                      <a:pt x="8229" y="6261"/>
                      <a:pt x="13527" y="3372"/>
                      <a:pt x="16899" y="0"/>
                    </a:cubicBezTo>
                    <a:cubicBezTo>
                      <a:pt x="20270" y="4335"/>
                      <a:pt x="23641" y="8670"/>
                      <a:pt x="24605" y="10596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5" name="Google Shape;1125;p4"/>
              <p:cNvSpPr/>
              <p:nvPr/>
            </p:nvSpPr>
            <p:spPr>
              <a:xfrm>
                <a:off x="4042701" y="4207530"/>
                <a:ext cx="22988" cy="58793"/>
              </a:xfrm>
              <a:custGeom>
                <a:rect b="b" l="l" r="r" t="t"/>
                <a:pathLst>
                  <a:path extrusionOk="0" h="58793" w="22988">
                    <a:moveTo>
                      <a:pt x="22674" y="19299"/>
                    </a:moveTo>
                    <a:cubicBezTo>
                      <a:pt x="20748" y="27968"/>
                      <a:pt x="19302" y="39528"/>
                      <a:pt x="15931" y="51087"/>
                    </a:cubicBezTo>
                    <a:cubicBezTo>
                      <a:pt x="14968" y="54458"/>
                      <a:pt x="9670" y="56385"/>
                      <a:pt x="6298" y="58793"/>
                    </a:cubicBezTo>
                    <a:cubicBezTo>
                      <a:pt x="3890" y="55422"/>
                      <a:pt x="-445" y="51569"/>
                      <a:pt x="37" y="48679"/>
                    </a:cubicBezTo>
                    <a:cubicBezTo>
                      <a:pt x="1000" y="34711"/>
                      <a:pt x="2927" y="20744"/>
                      <a:pt x="5817" y="6776"/>
                    </a:cubicBezTo>
                    <a:cubicBezTo>
                      <a:pt x="6298" y="3887"/>
                      <a:pt x="12078" y="515"/>
                      <a:pt x="15449" y="34"/>
                    </a:cubicBezTo>
                    <a:cubicBezTo>
                      <a:pt x="17376" y="-448"/>
                      <a:pt x="20748" y="4368"/>
                      <a:pt x="22192" y="7258"/>
                    </a:cubicBezTo>
                    <a:cubicBezTo>
                      <a:pt x="23637" y="9666"/>
                      <a:pt x="22674" y="13038"/>
                      <a:pt x="22674" y="19299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6" name="Google Shape;1126;p4"/>
              <p:cNvSpPr/>
              <p:nvPr/>
            </p:nvSpPr>
            <p:spPr>
              <a:xfrm>
                <a:off x="3791272" y="4187986"/>
                <a:ext cx="27630" cy="58108"/>
              </a:xfrm>
              <a:custGeom>
                <a:rect b="b" l="l" r="r" t="t"/>
                <a:pathLst>
                  <a:path extrusionOk="0" h="58108" w="27630">
                    <a:moveTo>
                      <a:pt x="19319" y="58108"/>
                    </a:moveTo>
                    <a:cubicBezTo>
                      <a:pt x="5833" y="42214"/>
                      <a:pt x="4869" y="24875"/>
                      <a:pt x="53" y="8981"/>
                    </a:cubicBezTo>
                    <a:cubicBezTo>
                      <a:pt x="-429" y="6573"/>
                      <a:pt x="2461" y="1757"/>
                      <a:pt x="4869" y="312"/>
                    </a:cubicBezTo>
                    <a:cubicBezTo>
                      <a:pt x="7278" y="-651"/>
                      <a:pt x="13539" y="793"/>
                      <a:pt x="14020" y="2238"/>
                    </a:cubicBezTo>
                    <a:cubicBezTo>
                      <a:pt x="19319" y="17651"/>
                      <a:pt x="23653" y="32582"/>
                      <a:pt x="27506" y="48475"/>
                    </a:cubicBezTo>
                    <a:cubicBezTo>
                      <a:pt x="28470" y="50884"/>
                      <a:pt x="23653" y="53773"/>
                      <a:pt x="19319" y="58108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7" name="Google Shape;1127;p4"/>
              <p:cNvSpPr/>
              <p:nvPr/>
            </p:nvSpPr>
            <p:spPr>
              <a:xfrm>
                <a:off x="4017479" y="4129630"/>
                <a:ext cx="41634" cy="50368"/>
              </a:xfrm>
              <a:custGeom>
                <a:rect b="b" l="l" r="r" t="t"/>
                <a:pathLst>
                  <a:path extrusionOk="0" h="50368" w="41634">
                    <a:moveTo>
                      <a:pt x="41635" y="39403"/>
                    </a:moveTo>
                    <a:cubicBezTo>
                      <a:pt x="38263" y="44701"/>
                      <a:pt x="36818" y="49036"/>
                      <a:pt x="33929" y="49999"/>
                    </a:cubicBezTo>
                    <a:cubicBezTo>
                      <a:pt x="31520" y="50962"/>
                      <a:pt x="26222" y="49999"/>
                      <a:pt x="24296" y="47591"/>
                    </a:cubicBezTo>
                    <a:cubicBezTo>
                      <a:pt x="16108" y="36513"/>
                      <a:pt x="7920" y="24954"/>
                      <a:pt x="696" y="12913"/>
                    </a:cubicBezTo>
                    <a:cubicBezTo>
                      <a:pt x="-749" y="10023"/>
                      <a:pt x="214" y="4244"/>
                      <a:pt x="2140" y="1354"/>
                    </a:cubicBezTo>
                    <a:cubicBezTo>
                      <a:pt x="3104" y="-91"/>
                      <a:pt x="10328" y="-572"/>
                      <a:pt x="11773" y="872"/>
                    </a:cubicBezTo>
                    <a:cubicBezTo>
                      <a:pt x="22369" y="13395"/>
                      <a:pt x="31520" y="26399"/>
                      <a:pt x="41635" y="39403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8" name="Google Shape;1128;p4"/>
              <p:cNvSpPr/>
              <p:nvPr/>
            </p:nvSpPr>
            <p:spPr>
              <a:xfrm>
                <a:off x="3734445" y="4696300"/>
                <a:ext cx="29059" cy="58400"/>
              </a:xfrm>
              <a:custGeom>
                <a:rect b="b" l="l" r="r" t="t"/>
                <a:pathLst>
                  <a:path extrusionOk="0" h="58400" w="29059">
                    <a:moveTo>
                      <a:pt x="20757" y="58401"/>
                    </a:moveTo>
                    <a:cubicBezTo>
                      <a:pt x="6308" y="42507"/>
                      <a:pt x="4381" y="23723"/>
                      <a:pt x="47" y="6384"/>
                    </a:cubicBezTo>
                    <a:cubicBezTo>
                      <a:pt x="-435" y="4457"/>
                      <a:pt x="2936" y="123"/>
                      <a:pt x="4863" y="123"/>
                    </a:cubicBezTo>
                    <a:cubicBezTo>
                      <a:pt x="7753" y="-359"/>
                      <a:pt x="13532" y="604"/>
                      <a:pt x="14496" y="2531"/>
                    </a:cubicBezTo>
                    <a:cubicBezTo>
                      <a:pt x="20275" y="17943"/>
                      <a:pt x="25091" y="33355"/>
                      <a:pt x="28945" y="48768"/>
                    </a:cubicBezTo>
                    <a:cubicBezTo>
                      <a:pt x="29908" y="50694"/>
                      <a:pt x="24610" y="54547"/>
                      <a:pt x="20757" y="58401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29" name="Google Shape;1129;p4"/>
              <p:cNvSpPr/>
              <p:nvPr/>
            </p:nvSpPr>
            <p:spPr>
              <a:xfrm>
                <a:off x="3629343" y="4696423"/>
                <a:ext cx="30495" cy="55388"/>
              </a:xfrm>
              <a:custGeom>
                <a:rect b="b" l="l" r="r" t="t"/>
                <a:pathLst>
                  <a:path extrusionOk="0" h="55388" w="30495">
                    <a:moveTo>
                      <a:pt x="30496" y="7225"/>
                    </a:moveTo>
                    <a:cubicBezTo>
                      <a:pt x="25198" y="22637"/>
                      <a:pt x="20863" y="36604"/>
                      <a:pt x="15083" y="50572"/>
                    </a:cubicBezTo>
                    <a:cubicBezTo>
                      <a:pt x="14120" y="53461"/>
                      <a:pt x="8341" y="54906"/>
                      <a:pt x="4487" y="55388"/>
                    </a:cubicBezTo>
                    <a:cubicBezTo>
                      <a:pt x="3042" y="55388"/>
                      <a:pt x="-811" y="49127"/>
                      <a:pt x="153" y="46719"/>
                    </a:cubicBezTo>
                    <a:cubicBezTo>
                      <a:pt x="4006" y="32270"/>
                      <a:pt x="8341" y="18302"/>
                      <a:pt x="13639" y="4335"/>
                    </a:cubicBezTo>
                    <a:cubicBezTo>
                      <a:pt x="14602" y="1926"/>
                      <a:pt x="20863" y="0"/>
                      <a:pt x="24234" y="0"/>
                    </a:cubicBezTo>
                    <a:cubicBezTo>
                      <a:pt x="26643" y="0"/>
                      <a:pt x="28569" y="4816"/>
                      <a:pt x="30496" y="7225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0" name="Google Shape;1130;p4"/>
              <p:cNvSpPr/>
              <p:nvPr/>
            </p:nvSpPr>
            <p:spPr>
              <a:xfrm>
                <a:off x="3952636" y="4633329"/>
                <a:ext cx="25081" cy="56874"/>
              </a:xfrm>
              <a:custGeom>
                <a:rect b="b" l="l" r="r" t="t"/>
                <a:pathLst>
                  <a:path extrusionOk="0" h="56874" w="25081">
                    <a:moveTo>
                      <a:pt x="25082" y="10115"/>
                    </a:moveTo>
                    <a:cubicBezTo>
                      <a:pt x="21711" y="26008"/>
                      <a:pt x="19784" y="38531"/>
                      <a:pt x="16412" y="50572"/>
                    </a:cubicBezTo>
                    <a:cubicBezTo>
                      <a:pt x="15449" y="53462"/>
                      <a:pt x="9670" y="57315"/>
                      <a:pt x="6780" y="56833"/>
                    </a:cubicBezTo>
                    <a:cubicBezTo>
                      <a:pt x="3890" y="56351"/>
                      <a:pt x="-445" y="50572"/>
                      <a:pt x="37" y="47682"/>
                    </a:cubicBezTo>
                    <a:cubicBezTo>
                      <a:pt x="1963" y="34196"/>
                      <a:pt x="4853" y="21192"/>
                      <a:pt x="8706" y="8188"/>
                    </a:cubicBezTo>
                    <a:cubicBezTo>
                      <a:pt x="9670" y="4816"/>
                      <a:pt x="15931" y="2890"/>
                      <a:pt x="19784" y="0"/>
                    </a:cubicBezTo>
                    <a:cubicBezTo>
                      <a:pt x="21711" y="4335"/>
                      <a:pt x="24119" y="8188"/>
                      <a:pt x="25082" y="10115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1" name="Google Shape;1131;p4"/>
              <p:cNvSpPr/>
              <p:nvPr/>
            </p:nvSpPr>
            <p:spPr>
              <a:xfrm>
                <a:off x="3655952" y="4609729"/>
                <a:ext cx="28491" cy="58759"/>
              </a:xfrm>
              <a:custGeom>
                <a:rect b="b" l="l" r="r" t="t"/>
                <a:pathLst>
                  <a:path extrusionOk="0" h="58759" w="28491">
                    <a:moveTo>
                      <a:pt x="23152" y="0"/>
                    </a:moveTo>
                    <a:cubicBezTo>
                      <a:pt x="25079" y="4816"/>
                      <a:pt x="28932" y="10114"/>
                      <a:pt x="28450" y="13967"/>
                    </a:cubicBezTo>
                    <a:cubicBezTo>
                      <a:pt x="25560" y="26971"/>
                      <a:pt x="21226" y="39494"/>
                      <a:pt x="16409" y="52017"/>
                    </a:cubicBezTo>
                    <a:cubicBezTo>
                      <a:pt x="15446" y="54906"/>
                      <a:pt x="9666" y="56833"/>
                      <a:pt x="6295" y="58760"/>
                    </a:cubicBezTo>
                    <a:cubicBezTo>
                      <a:pt x="4368" y="55388"/>
                      <a:pt x="-448" y="51535"/>
                      <a:pt x="34" y="48645"/>
                    </a:cubicBezTo>
                    <a:cubicBezTo>
                      <a:pt x="4368" y="32270"/>
                      <a:pt x="7740" y="15894"/>
                      <a:pt x="15928" y="963"/>
                    </a:cubicBezTo>
                    <a:cubicBezTo>
                      <a:pt x="18336" y="963"/>
                      <a:pt x="20744" y="482"/>
                      <a:pt x="23152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2" name="Google Shape;1132;p4"/>
              <p:cNvSpPr/>
              <p:nvPr/>
            </p:nvSpPr>
            <p:spPr>
              <a:xfrm>
                <a:off x="3971202" y="4548038"/>
                <a:ext cx="23891" cy="58800"/>
              </a:xfrm>
              <a:custGeom>
                <a:rect b="b" l="l" r="r" t="t"/>
                <a:pathLst>
                  <a:path extrusionOk="0" h="58800" w="23891">
                    <a:moveTo>
                      <a:pt x="736" y="58800"/>
                    </a:moveTo>
                    <a:cubicBezTo>
                      <a:pt x="-2154" y="38572"/>
                      <a:pt x="4107" y="22196"/>
                      <a:pt x="8442" y="5821"/>
                    </a:cubicBezTo>
                    <a:cubicBezTo>
                      <a:pt x="8923" y="3412"/>
                      <a:pt x="15185" y="-441"/>
                      <a:pt x="16630" y="41"/>
                    </a:cubicBezTo>
                    <a:cubicBezTo>
                      <a:pt x="20001" y="1968"/>
                      <a:pt x="24336" y="6302"/>
                      <a:pt x="23854" y="9192"/>
                    </a:cubicBezTo>
                    <a:cubicBezTo>
                      <a:pt x="21446" y="24123"/>
                      <a:pt x="18556" y="38572"/>
                      <a:pt x="14703" y="53021"/>
                    </a:cubicBezTo>
                    <a:cubicBezTo>
                      <a:pt x="13740" y="55911"/>
                      <a:pt x="6515" y="56392"/>
                      <a:pt x="736" y="5880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3" name="Google Shape;1133;p4"/>
              <p:cNvSpPr/>
              <p:nvPr/>
            </p:nvSpPr>
            <p:spPr>
              <a:xfrm>
                <a:off x="3575025" y="4187560"/>
                <a:ext cx="26572" cy="58052"/>
              </a:xfrm>
              <a:custGeom>
                <a:rect b="b" l="l" r="r" t="t"/>
                <a:pathLst>
                  <a:path extrusionOk="0" h="58052" w="26572">
                    <a:moveTo>
                      <a:pt x="7270" y="58052"/>
                    </a:moveTo>
                    <a:cubicBezTo>
                      <a:pt x="2936" y="54681"/>
                      <a:pt x="-436" y="52754"/>
                      <a:pt x="46" y="51791"/>
                    </a:cubicBezTo>
                    <a:cubicBezTo>
                      <a:pt x="3899" y="35416"/>
                      <a:pt x="8234" y="19040"/>
                      <a:pt x="12568" y="3146"/>
                    </a:cubicBezTo>
                    <a:cubicBezTo>
                      <a:pt x="13050" y="1219"/>
                      <a:pt x="18348" y="-707"/>
                      <a:pt x="19793" y="256"/>
                    </a:cubicBezTo>
                    <a:cubicBezTo>
                      <a:pt x="22683" y="1701"/>
                      <a:pt x="27017" y="5554"/>
                      <a:pt x="26536" y="7962"/>
                    </a:cubicBezTo>
                    <a:cubicBezTo>
                      <a:pt x="22683" y="25301"/>
                      <a:pt x="20275" y="43122"/>
                      <a:pt x="7270" y="58052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4" name="Google Shape;1134;p4"/>
              <p:cNvSpPr/>
              <p:nvPr/>
            </p:nvSpPr>
            <p:spPr>
              <a:xfrm>
                <a:off x="3925293" y="4719541"/>
                <a:ext cx="33793" cy="55388"/>
              </a:xfrm>
              <a:custGeom>
                <a:rect b="b" l="l" r="r" t="t"/>
                <a:pathLst>
                  <a:path extrusionOk="0" h="55388" w="33793">
                    <a:moveTo>
                      <a:pt x="9559" y="55388"/>
                    </a:moveTo>
                    <a:cubicBezTo>
                      <a:pt x="890" y="52498"/>
                      <a:pt x="-2000" y="48163"/>
                      <a:pt x="1371" y="41420"/>
                    </a:cubicBezTo>
                    <a:cubicBezTo>
                      <a:pt x="6669" y="29861"/>
                      <a:pt x="11485" y="18302"/>
                      <a:pt x="17747" y="7706"/>
                    </a:cubicBezTo>
                    <a:cubicBezTo>
                      <a:pt x="19673" y="4335"/>
                      <a:pt x="24971" y="2408"/>
                      <a:pt x="29306" y="0"/>
                    </a:cubicBezTo>
                    <a:cubicBezTo>
                      <a:pt x="30751" y="4335"/>
                      <a:pt x="34604" y="9151"/>
                      <a:pt x="33641" y="13004"/>
                    </a:cubicBezTo>
                    <a:cubicBezTo>
                      <a:pt x="29306" y="29380"/>
                      <a:pt x="23045" y="44792"/>
                      <a:pt x="9559" y="55388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5" name="Google Shape;1135;p4"/>
              <p:cNvSpPr/>
              <p:nvPr/>
            </p:nvSpPr>
            <p:spPr>
              <a:xfrm>
                <a:off x="3862125" y="4115317"/>
                <a:ext cx="47681" cy="43601"/>
              </a:xfrm>
              <a:custGeom>
                <a:rect b="b" l="l" r="r" t="t"/>
                <a:pathLst>
                  <a:path extrusionOk="0" h="43601" w="47681">
                    <a:moveTo>
                      <a:pt x="0" y="39749"/>
                    </a:moveTo>
                    <a:cubicBezTo>
                      <a:pt x="1927" y="33969"/>
                      <a:pt x="1927" y="31079"/>
                      <a:pt x="2890" y="30116"/>
                    </a:cubicBezTo>
                    <a:cubicBezTo>
                      <a:pt x="13486" y="20002"/>
                      <a:pt x="24082" y="9887"/>
                      <a:pt x="35641" y="736"/>
                    </a:cubicBezTo>
                    <a:cubicBezTo>
                      <a:pt x="38049" y="-1190"/>
                      <a:pt x="43829" y="1218"/>
                      <a:pt x="47682" y="1700"/>
                    </a:cubicBezTo>
                    <a:cubicBezTo>
                      <a:pt x="46718" y="6034"/>
                      <a:pt x="46718" y="11814"/>
                      <a:pt x="44310" y="15185"/>
                    </a:cubicBezTo>
                    <a:cubicBezTo>
                      <a:pt x="35641" y="24336"/>
                      <a:pt x="26008" y="32524"/>
                      <a:pt x="16376" y="40712"/>
                    </a:cubicBezTo>
                    <a:cubicBezTo>
                      <a:pt x="13967" y="42639"/>
                      <a:pt x="9633" y="43602"/>
                      <a:pt x="6743" y="43602"/>
                    </a:cubicBezTo>
                    <a:cubicBezTo>
                      <a:pt x="3853" y="42639"/>
                      <a:pt x="963" y="40230"/>
                      <a:pt x="0" y="39749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6" name="Google Shape;1136;p4"/>
              <p:cNvSpPr/>
              <p:nvPr/>
            </p:nvSpPr>
            <p:spPr>
              <a:xfrm>
                <a:off x="3569766" y="4773822"/>
                <a:ext cx="48651" cy="37711"/>
              </a:xfrm>
              <a:custGeom>
                <a:rect b="b" l="l" r="r" t="t"/>
                <a:pathLst>
                  <a:path extrusionOk="0" h="37711" w="48651">
                    <a:moveTo>
                      <a:pt x="4823" y="37711"/>
                    </a:moveTo>
                    <a:cubicBezTo>
                      <a:pt x="-1920" y="30969"/>
                      <a:pt x="-1438" y="25189"/>
                      <a:pt x="5304" y="20373"/>
                    </a:cubicBezTo>
                    <a:cubicBezTo>
                      <a:pt x="15419" y="13148"/>
                      <a:pt x="26015" y="6405"/>
                      <a:pt x="37092" y="626"/>
                    </a:cubicBezTo>
                    <a:cubicBezTo>
                      <a:pt x="39982" y="-819"/>
                      <a:pt x="44799" y="626"/>
                      <a:pt x="48652" y="1107"/>
                    </a:cubicBezTo>
                    <a:cubicBezTo>
                      <a:pt x="48170" y="4960"/>
                      <a:pt x="49615" y="10740"/>
                      <a:pt x="47207" y="13148"/>
                    </a:cubicBezTo>
                    <a:cubicBezTo>
                      <a:pt x="35647" y="25189"/>
                      <a:pt x="21680" y="34340"/>
                      <a:pt x="4823" y="37711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7" name="Google Shape;1137;p4"/>
              <p:cNvSpPr/>
              <p:nvPr/>
            </p:nvSpPr>
            <p:spPr>
              <a:xfrm>
                <a:off x="3709500" y="4612137"/>
                <a:ext cx="25649" cy="56351"/>
              </a:xfrm>
              <a:custGeom>
                <a:rect b="b" l="l" r="r" t="t"/>
                <a:pathLst>
                  <a:path extrusionOk="0" h="56351" w="25649">
                    <a:moveTo>
                      <a:pt x="25473" y="56351"/>
                    </a:moveTo>
                    <a:cubicBezTo>
                      <a:pt x="21620" y="55388"/>
                      <a:pt x="14877" y="55870"/>
                      <a:pt x="13914" y="53943"/>
                    </a:cubicBezTo>
                    <a:cubicBezTo>
                      <a:pt x="6208" y="37567"/>
                      <a:pt x="-1980" y="21192"/>
                      <a:pt x="428" y="0"/>
                    </a:cubicBezTo>
                    <a:cubicBezTo>
                      <a:pt x="5726" y="1445"/>
                      <a:pt x="10061" y="963"/>
                      <a:pt x="11988" y="2890"/>
                    </a:cubicBezTo>
                    <a:cubicBezTo>
                      <a:pt x="19212" y="10596"/>
                      <a:pt x="26918" y="40939"/>
                      <a:pt x="25473" y="56351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8" name="Google Shape;1138;p4"/>
              <p:cNvSpPr/>
              <p:nvPr/>
            </p:nvSpPr>
            <p:spPr>
              <a:xfrm>
                <a:off x="3746533" y="4119780"/>
                <a:ext cx="44114" cy="50697"/>
              </a:xfrm>
              <a:custGeom>
                <a:rect b="b" l="l" r="r" t="t"/>
                <a:pathLst>
                  <a:path extrusionOk="0" h="50697" w="44114">
                    <a:moveTo>
                      <a:pt x="37567" y="50698"/>
                    </a:moveTo>
                    <a:cubicBezTo>
                      <a:pt x="22637" y="32877"/>
                      <a:pt x="11559" y="19391"/>
                      <a:pt x="0" y="5906"/>
                    </a:cubicBezTo>
                    <a:cubicBezTo>
                      <a:pt x="4335" y="3979"/>
                      <a:pt x="10596" y="-837"/>
                      <a:pt x="12041" y="126"/>
                    </a:cubicBezTo>
                    <a:cubicBezTo>
                      <a:pt x="23118" y="10722"/>
                      <a:pt x="33714" y="21800"/>
                      <a:pt x="43829" y="33840"/>
                    </a:cubicBezTo>
                    <a:cubicBezTo>
                      <a:pt x="45274" y="35285"/>
                      <a:pt x="40939" y="41546"/>
                      <a:pt x="37567" y="50698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39" name="Google Shape;1139;p4"/>
              <p:cNvSpPr/>
              <p:nvPr/>
            </p:nvSpPr>
            <p:spPr>
              <a:xfrm>
                <a:off x="3602042" y="4118943"/>
                <a:ext cx="43352" cy="45352"/>
              </a:xfrm>
              <a:custGeom>
                <a:rect b="b" l="l" r="r" t="t"/>
                <a:pathLst>
                  <a:path extrusionOk="0" h="45352" w="43352">
                    <a:moveTo>
                      <a:pt x="43347" y="5298"/>
                    </a:moveTo>
                    <a:cubicBezTo>
                      <a:pt x="43829" y="13004"/>
                      <a:pt x="11559" y="47200"/>
                      <a:pt x="6743" y="45274"/>
                    </a:cubicBezTo>
                    <a:cubicBezTo>
                      <a:pt x="3853" y="44310"/>
                      <a:pt x="0" y="39494"/>
                      <a:pt x="0" y="36123"/>
                    </a:cubicBezTo>
                    <a:cubicBezTo>
                      <a:pt x="482" y="27453"/>
                      <a:pt x="25527" y="482"/>
                      <a:pt x="33714" y="0"/>
                    </a:cubicBezTo>
                    <a:cubicBezTo>
                      <a:pt x="37086" y="0"/>
                      <a:pt x="40939" y="3853"/>
                      <a:pt x="43347" y="5298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0" name="Google Shape;1140;p4"/>
              <p:cNvSpPr/>
              <p:nvPr/>
            </p:nvSpPr>
            <p:spPr>
              <a:xfrm>
                <a:off x="3480670" y="4115090"/>
                <a:ext cx="48163" cy="39891"/>
              </a:xfrm>
              <a:custGeom>
                <a:rect b="b" l="l" r="r" t="t"/>
                <a:pathLst>
                  <a:path extrusionOk="0" h="39891" w="48163">
                    <a:moveTo>
                      <a:pt x="0" y="5780"/>
                    </a:moveTo>
                    <a:cubicBezTo>
                      <a:pt x="3853" y="3372"/>
                      <a:pt x="7225" y="0"/>
                      <a:pt x="9633" y="0"/>
                    </a:cubicBezTo>
                    <a:cubicBezTo>
                      <a:pt x="20229" y="1445"/>
                      <a:pt x="39012" y="19747"/>
                      <a:pt x="48163" y="37086"/>
                    </a:cubicBezTo>
                    <a:cubicBezTo>
                      <a:pt x="43829" y="38049"/>
                      <a:pt x="38531" y="40939"/>
                      <a:pt x="37086" y="39494"/>
                    </a:cubicBezTo>
                    <a:cubicBezTo>
                      <a:pt x="24563" y="29380"/>
                      <a:pt x="13004" y="17821"/>
                      <a:pt x="0" y="578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1" name="Google Shape;1141;p4"/>
              <p:cNvSpPr/>
              <p:nvPr/>
            </p:nvSpPr>
            <p:spPr>
              <a:xfrm>
                <a:off x="3533127" y="4183482"/>
                <a:ext cx="22242" cy="56832"/>
              </a:xfrm>
              <a:custGeom>
                <a:rect b="b" l="l" r="r" t="t"/>
                <a:pathLst>
                  <a:path extrusionOk="0" h="56832" w="22242">
                    <a:moveTo>
                      <a:pt x="16898" y="56833"/>
                    </a:moveTo>
                    <a:cubicBezTo>
                      <a:pt x="14009" y="54425"/>
                      <a:pt x="10156" y="52980"/>
                      <a:pt x="9674" y="51053"/>
                    </a:cubicBezTo>
                    <a:cubicBezTo>
                      <a:pt x="5821" y="36604"/>
                      <a:pt x="2449" y="22637"/>
                      <a:pt x="41" y="8188"/>
                    </a:cubicBezTo>
                    <a:cubicBezTo>
                      <a:pt x="-440" y="5780"/>
                      <a:pt x="3413" y="2890"/>
                      <a:pt x="5339" y="0"/>
                    </a:cubicBezTo>
                    <a:cubicBezTo>
                      <a:pt x="8229" y="1926"/>
                      <a:pt x="12564" y="3372"/>
                      <a:pt x="13527" y="5780"/>
                    </a:cubicBezTo>
                    <a:cubicBezTo>
                      <a:pt x="16898" y="19265"/>
                      <a:pt x="20270" y="33233"/>
                      <a:pt x="22196" y="46719"/>
                    </a:cubicBezTo>
                    <a:cubicBezTo>
                      <a:pt x="22678" y="49127"/>
                      <a:pt x="19307" y="52498"/>
                      <a:pt x="16898" y="56833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2" name="Google Shape;1142;p4"/>
              <p:cNvSpPr/>
              <p:nvPr/>
            </p:nvSpPr>
            <p:spPr>
              <a:xfrm>
                <a:off x="3338508" y="4130987"/>
                <a:ext cx="37166" cy="49605"/>
              </a:xfrm>
              <a:custGeom>
                <a:rect b="b" l="l" r="r" t="t"/>
                <a:pathLst>
                  <a:path extrusionOk="0" h="49605" w="37166">
                    <a:moveTo>
                      <a:pt x="562" y="47679"/>
                    </a:moveTo>
                    <a:cubicBezTo>
                      <a:pt x="-2810" y="30821"/>
                      <a:pt x="9713" y="19744"/>
                      <a:pt x="18864" y="7703"/>
                    </a:cubicBezTo>
                    <a:cubicBezTo>
                      <a:pt x="23199" y="2405"/>
                      <a:pt x="28497" y="-5301"/>
                      <a:pt x="37166" y="5295"/>
                    </a:cubicBezTo>
                    <a:cubicBezTo>
                      <a:pt x="27052" y="20225"/>
                      <a:pt x="16937" y="35156"/>
                      <a:pt x="6823" y="49605"/>
                    </a:cubicBezTo>
                    <a:cubicBezTo>
                      <a:pt x="4897" y="49124"/>
                      <a:pt x="2970" y="48642"/>
                      <a:pt x="562" y="47679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3" name="Google Shape;1143;p4"/>
              <p:cNvSpPr/>
              <p:nvPr/>
            </p:nvSpPr>
            <p:spPr>
              <a:xfrm>
                <a:off x="3682295" y="4549397"/>
                <a:ext cx="30523" cy="36250"/>
              </a:xfrm>
              <a:custGeom>
                <a:rect b="b" l="l" r="r" t="t"/>
                <a:pathLst>
                  <a:path extrusionOk="0" h="36250" w="30523">
                    <a:moveTo>
                      <a:pt x="30523" y="36250"/>
                    </a:moveTo>
                    <a:cubicBezTo>
                      <a:pt x="18001" y="36250"/>
                      <a:pt x="10776" y="36250"/>
                      <a:pt x="3070" y="36250"/>
                    </a:cubicBezTo>
                    <a:cubicBezTo>
                      <a:pt x="-4154" y="24209"/>
                      <a:pt x="3070" y="14095"/>
                      <a:pt x="7405" y="4462"/>
                    </a:cubicBezTo>
                    <a:cubicBezTo>
                      <a:pt x="10295" y="-1799"/>
                      <a:pt x="18964" y="-1317"/>
                      <a:pt x="21854" y="4944"/>
                    </a:cubicBezTo>
                    <a:cubicBezTo>
                      <a:pt x="25225" y="14095"/>
                      <a:pt x="27152" y="24209"/>
                      <a:pt x="30523" y="3625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4" name="Google Shape;1144;p4"/>
              <p:cNvSpPr/>
              <p:nvPr/>
            </p:nvSpPr>
            <p:spPr>
              <a:xfrm>
                <a:off x="3435878" y="4716652"/>
                <a:ext cx="32269" cy="55299"/>
              </a:xfrm>
              <a:custGeom>
                <a:rect b="b" l="l" r="r" t="t"/>
                <a:pathLst>
                  <a:path extrusionOk="0" h="55299" w="32269">
                    <a:moveTo>
                      <a:pt x="8669" y="0"/>
                    </a:moveTo>
                    <a:cubicBezTo>
                      <a:pt x="13004" y="11078"/>
                      <a:pt x="15894" y="19265"/>
                      <a:pt x="19265" y="26971"/>
                    </a:cubicBezTo>
                    <a:cubicBezTo>
                      <a:pt x="23118" y="35159"/>
                      <a:pt x="27453" y="42865"/>
                      <a:pt x="32269" y="52017"/>
                    </a:cubicBezTo>
                    <a:cubicBezTo>
                      <a:pt x="27935" y="53461"/>
                      <a:pt x="23118" y="56351"/>
                      <a:pt x="21674" y="54906"/>
                    </a:cubicBezTo>
                    <a:cubicBezTo>
                      <a:pt x="8188" y="42384"/>
                      <a:pt x="482" y="26490"/>
                      <a:pt x="0" y="8188"/>
                    </a:cubicBezTo>
                    <a:cubicBezTo>
                      <a:pt x="0" y="6261"/>
                      <a:pt x="2890" y="4816"/>
                      <a:pt x="8669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5" name="Google Shape;1145;p4"/>
              <p:cNvSpPr/>
              <p:nvPr/>
            </p:nvSpPr>
            <p:spPr>
              <a:xfrm>
                <a:off x="3486450" y="4792115"/>
                <a:ext cx="56832" cy="23490"/>
              </a:xfrm>
              <a:custGeom>
                <a:rect b="b" l="l" r="r" t="t"/>
                <a:pathLst>
                  <a:path extrusionOk="0" h="23490" w="56832">
                    <a:moveTo>
                      <a:pt x="0" y="153"/>
                    </a:moveTo>
                    <a:cubicBezTo>
                      <a:pt x="19265" y="-1292"/>
                      <a:pt x="35641" y="7859"/>
                      <a:pt x="56833" y="12194"/>
                    </a:cubicBezTo>
                    <a:cubicBezTo>
                      <a:pt x="51053" y="17974"/>
                      <a:pt x="48645" y="22790"/>
                      <a:pt x="45755" y="23272"/>
                    </a:cubicBezTo>
                    <a:cubicBezTo>
                      <a:pt x="32269" y="25198"/>
                      <a:pt x="8669" y="14121"/>
                      <a:pt x="0" y="153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6" name="Google Shape;1146;p4"/>
              <p:cNvSpPr/>
              <p:nvPr/>
            </p:nvSpPr>
            <p:spPr>
              <a:xfrm>
                <a:off x="3329817" y="4208045"/>
                <a:ext cx="20220" cy="55869"/>
              </a:xfrm>
              <a:custGeom>
                <a:rect b="b" l="l" r="r" t="t"/>
                <a:pathLst>
                  <a:path extrusionOk="0" h="55869" w="20220">
                    <a:moveTo>
                      <a:pt x="5881" y="0"/>
                    </a:moveTo>
                    <a:cubicBezTo>
                      <a:pt x="20812" y="11078"/>
                      <a:pt x="13587" y="28898"/>
                      <a:pt x="19367" y="42384"/>
                    </a:cubicBezTo>
                    <a:cubicBezTo>
                      <a:pt x="21293" y="47200"/>
                      <a:pt x="20330" y="47682"/>
                      <a:pt x="12624" y="55870"/>
                    </a:cubicBezTo>
                    <a:cubicBezTo>
                      <a:pt x="-862" y="40939"/>
                      <a:pt x="-4233" y="14931"/>
                      <a:pt x="5881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7" name="Google Shape;1147;p4"/>
              <p:cNvSpPr/>
              <p:nvPr/>
            </p:nvSpPr>
            <p:spPr>
              <a:xfrm>
                <a:off x="3381412" y="4465528"/>
                <a:ext cx="21829" cy="56542"/>
              </a:xfrm>
              <a:custGeom>
                <a:rect b="b" l="l" r="r" t="t"/>
                <a:pathLst>
                  <a:path extrusionOk="0" h="56542" w="21829">
                    <a:moveTo>
                      <a:pt x="21715" y="56543"/>
                    </a:moveTo>
                    <a:cubicBezTo>
                      <a:pt x="15454" y="53171"/>
                      <a:pt x="9674" y="51726"/>
                      <a:pt x="8711" y="49318"/>
                    </a:cubicBezTo>
                    <a:cubicBezTo>
                      <a:pt x="4858" y="35832"/>
                      <a:pt x="1968" y="21865"/>
                      <a:pt x="41" y="7898"/>
                    </a:cubicBezTo>
                    <a:cubicBezTo>
                      <a:pt x="-440" y="5490"/>
                      <a:pt x="3413" y="1636"/>
                      <a:pt x="5821" y="191"/>
                    </a:cubicBezTo>
                    <a:cubicBezTo>
                      <a:pt x="7266" y="-772"/>
                      <a:pt x="12082" y="2118"/>
                      <a:pt x="12564" y="4044"/>
                    </a:cubicBezTo>
                    <a:cubicBezTo>
                      <a:pt x="17380" y="19939"/>
                      <a:pt x="22678" y="36314"/>
                      <a:pt x="21715" y="56543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8" name="Google Shape;1148;p4"/>
              <p:cNvSpPr/>
              <p:nvPr/>
            </p:nvSpPr>
            <p:spPr>
              <a:xfrm>
                <a:off x="3363592" y="4380433"/>
                <a:ext cx="21188" cy="55425"/>
              </a:xfrm>
              <a:custGeom>
                <a:rect b="b" l="l" r="r" t="t"/>
                <a:pathLst>
                  <a:path extrusionOk="0" h="55425" w="21188">
                    <a:moveTo>
                      <a:pt x="20270" y="55425"/>
                    </a:moveTo>
                    <a:cubicBezTo>
                      <a:pt x="14972" y="53499"/>
                      <a:pt x="10637" y="53017"/>
                      <a:pt x="10156" y="51091"/>
                    </a:cubicBezTo>
                    <a:cubicBezTo>
                      <a:pt x="6303" y="36160"/>
                      <a:pt x="2931" y="20748"/>
                      <a:pt x="41" y="5817"/>
                    </a:cubicBezTo>
                    <a:cubicBezTo>
                      <a:pt x="-440" y="3890"/>
                      <a:pt x="3413" y="-444"/>
                      <a:pt x="4858" y="37"/>
                    </a:cubicBezTo>
                    <a:cubicBezTo>
                      <a:pt x="7748" y="519"/>
                      <a:pt x="12564" y="2445"/>
                      <a:pt x="13527" y="4853"/>
                    </a:cubicBezTo>
                    <a:cubicBezTo>
                      <a:pt x="16899" y="20748"/>
                      <a:pt x="23641" y="35678"/>
                      <a:pt x="20270" y="55425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49" name="Google Shape;1149;p4"/>
              <p:cNvSpPr/>
              <p:nvPr/>
            </p:nvSpPr>
            <p:spPr>
              <a:xfrm>
                <a:off x="3346715" y="4294258"/>
                <a:ext cx="21252" cy="55388"/>
              </a:xfrm>
              <a:custGeom>
                <a:rect b="b" l="l" r="r" t="t"/>
                <a:pathLst>
                  <a:path extrusionOk="0" h="55388" w="21252">
                    <a:moveTo>
                      <a:pt x="4395" y="0"/>
                    </a:moveTo>
                    <a:cubicBezTo>
                      <a:pt x="18363" y="15412"/>
                      <a:pt x="19326" y="34196"/>
                      <a:pt x="21252" y="52498"/>
                    </a:cubicBezTo>
                    <a:cubicBezTo>
                      <a:pt x="19808" y="53461"/>
                      <a:pt x="18363" y="54425"/>
                      <a:pt x="16918" y="55388"/>
                    </a:cubicBezTo>
                    <a:cubicBezTo>
                      <a:pt x="13546" y="52980"/>
                      <a:pt x="7767" y="50572"/>
                      <a:pt x="7285" y="47200"/>
                    </a:cubicBezTo>
                    <a:cubicBezTo>
                      <a:pt x="4395" y="32270"/>
                      <a:pt x="-5719" y="16857"/>
                      <a:pt x="4395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0" name="Google Shape;1150;p4"/>
              <p:cNvSpPr/>
              <p:nvPr/>
            </p:nvSpPr>
            <p:spPr>
              <a:xfrm>
                <a:off x="3399274" y="4551375"/>
                <a:ext cx="20198" cy="54018"/>
              </a:xfrm>
              <a:custGeom>
                <a:rect b="b" l="l" r="r" t="t"/>
                <a:pathLst>
                  <a:path extrusionOk="0" h="54018" w="20198">
                    <a:moveTo>
                      <a:pt x="16376" y="54019"/>
                    </a:moveTo>
                    <a:cubicBezTo>
                      <a:pt x="3372" y="40533"/>
                      <a:pt x="2408" y="22712"/>
                      <a:pt x="0" y="5855"/>
                    </a:cubicBezTo>
                    <a:cubicBezTo>
                      <a:pt x="0" y="3929"/>
                      <a:pt x="2890" y="557"/>
                      <a:pt x="5298" y="75"/>
                    </a:cubicBezTo>
                    <a:cubicBezTo>
                      <a:pt x="7706" y="-406"/>
                      <a:pt x="12041" y="1521"/>
                      <a:pt x="12523" y="2965"/>
                    </a:cubicBezTo>
                    <a:cubicBezTo>
                      <a:pt x="16857" y="19341"/>
                      <a:pt x="25045" y="35716"/>
                      <a:pt x="16376" y="54019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1" name="Google Shape;1151;p4"/>
              <p:cNvSpPr/>
              <p:nvPr/>
            </p:nvSpPr>
            <p:spPr>
              <a:xfrm>
                <a:off x="3417898" y="4636219"/>
                <a:ext cx="20368" cy="54424"/>
              </a:xfrm>
              <a:custGeom>
                <a:rect b="b" l="l" r="r" t="t"/>
                <a:pathLst>
                  <a:path extrusionOk="0" h="54424" w="20368">
                    <a:moveTo>
                      <a:pt x="160" y="0"/>
                    </a:moveTo>
                    <a:cubicBezTo>
                      <a:pt x="5458" y="1445"/>
                      <a:pt x="10756" y="1445"/>
                      <a:pt x="11238" y="3372"/>
                    </a:cubicBezTo>
                    <a:cubicBezTo>
                      <a:pt x="17499" y="19265"/>
                      <a:pt x="21833" y="35641"/>
                      <a:pt x="19907" y="54425"/>
                    </a:cubicBezTo>
                    <a:cubicBezTo>
                      <a:pt x="16054" y="53943"/>
                      <a:pt x="11719" y="54425"/>
                      <a:pt x="10756" y="52980"/>
                    </a:cubicBezTo>
                    <a:cubicBezTo>
                      <a:pt x="2568" y="36604"/>
                      <a:pt x="-803" y="19747"/>
                      <a:pt x="160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2" name="Google Shape;1152;p4"/>
              <p:cNvSpPr/>
              <p:nvPr/>
            </p:nvSpPr>
            <p:spPr>
              <a:xfrm>
                <a:off x="3817800" y="4266727"/>
                <a:ext cx="25984" cy="37644"/>
              </a:xfrm>
              <a:custGeom>
                <a:rect b="b" l="l" r="r" t="t"/>
                <a:pathLst>
                  <a:path extrusionOk="0" h="37644" w="25984">
                    <a:moveTo>
                      <a:pt x="978" y="2004"/>
                    </a:moveTo>
                    <a:cubicBezTo>
                      <a:pt x="9647" y="1522"/>
                      <a:pt x="18798" y="-4258"/>
                      <a:pt x="25060" y="6338"/>
                    </a:cubicBezTo>
                    <a:cubicBezTo>
                      <a:pt x="28431" y="12600"/>
                      <a:pt x="22170" y="28012"/>
                      <a:pt x="13019" y="37645"/>
                    </a:cubicBezTo>
                    <a:cubicBezTo>
                      <a:pt x="1459" y="28494"/>
                      <a:pt x="-1912" y="17416"/>
                      <a:pt x="978" y="2004"/>
                    </a:cubicBezTo>
                    <a:close/>
                  </a:path>
                </a:pathLst>
              </a:custGeom>
              <a:solidFill>
                <a:srgbClr val="E910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3" name="Google Shape;1153;p4"/>
              <p:cNvSpPr/>
              <p:nvPr/>
            </p:nvSpPr>
            <p:spPr>
              <a:xfrm>
                <a:off x="3549544" y="4269213"/>
                <a:ext cx="28416" cy="33279"/>
              </a:xfrm>
              <a:custGeom>
                <a:rect b="b" l="l" r="r" t="t"/>
                <a:pathLst>
                  <a:path extrusionOk="0" h="33279" w="28416">
                    <a:moveTo>
                      <a:pt x="0" y="0"/>
                    </a:moveTo>
                    <a:cubicBezTo>
                      <a:pt x="10596" y="0"/>
                      <a:pt x="17820" y="0"/>
                      <a:pt x="28416" y="0"/>
                    </a:cubicBezTo>
                    <a:cubicBezTo>
                      <a:pt x="25527" y="10596"/>
                      <a:pt x="23600" y="19265"/>
                      <a:pt x="20710" y="27935"/>
                    </a:cubicBezTo>
                    <a:cubicBezTo>
                      <a:pt x="19747" y="30343"/>
                      <a:pt x="15412" y="33714"/>
                      <a:pt x="12522" y="33233"/>
                    </a:cubicBezTo>
                    <a:cubicBezTo>
                      <a:pt x="9633" y="32751"/>
                      <a:pt x="6261" y="29380"/>
                      <a:pt x="5298" y="26490"/>
                    </a:cubicBezTo>
                    <a:cubicBezTo>
                      <a:pt x="2890" y="18784"/>
                      <a:pt x="1927" y="10596"/>
                      <a:pt x="0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4" name="Google Shape;1154;p4"/>
              <p:cNvSpPr/>
              <p:nvPr/>
            </p:nvSpPr>
            <p:spPr>
              <a:xfrm>
                <a:off x="3399274" y="4101109"/>
                <a:ext cx="56832" cy="18797"/>
              </a:xfrm>
              <a:custGeom>
                <a:rect b="b" l="l" r="r" t="t"/>
                <a:pathLst>
                  <a:path extrusionOk="0" h="18797" w="56832">
                    <a:moveTo>
                      <a:pt x="56833" y="9164"/>
                    </a:moveTo>
                    <a:cubicBezTo>
                      <a:pt x="37567" y="16389"/>
                      <a:pt x="19265" y="16870"/>
                      <a:pt x="0" y="18797"/>
                    </a:cubicBezTo>
                    <a:cubicBezTo>
                      <a:pt x="6743" y="-950"/>
                      <a:pt x="37567" y="-6730"/>
                      <a:pt x="56833" y="9164"/>
                    </a:cubicBezTo>
                    <a:close/>
                  </a:path>
                </a:pathLst>
              </a:custGeom>
              <a:solidFill>
                <a:srgbClr val="E910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155" name="Google Shape;1155;p4"/>
            <p:cNvGrpSpPr/>
            <p:nvPr/>
          </p:nvGrpSpPr>
          <p:grpSpPr>
            <a:xfrm>
              <a:off x="4277272" y="4099825"/>
              <a:ext cx="581601" cy="716757"/>
              <a:chOff x="4277272" y="4099825"/>
              <a:chExt cx="581601" cy="716757"/>
            </a:xfrm>
          </p:grpSpPr>
          <p:sp>
            <p:nvSpPr>
              <p:cNvPr id="1156" name="Google Shape;1156;p4"/>
              <p:cNvSpPr/>
              <p:nvPr/>
            </p:nvSpPr>
            <p:spPr>
              <a:xfrm>
                <a:off x="4555605" y="4151604"/>
                <a:ext cx="252865" cy="612669"/>
              </a:xfrm>
              <a:custGeom>
                <a:rect b="b" l="l" r="r" t="t"/>
                <a:pathLst>
                  <a:path extrusionOk="0" h="612669" w="252865">
                    <a:moveTo>
                      <a:pt x="9707" y="200932"/>
                    </a:moveTo>
                    <a:cubicBezTo>
                      <a:pt x="14042" y="197560"/>
                      <a:pt x="19340" y="194671"/>
                      <a:pt x="22711" y="190336"/>
                    </a:cubicBezTo>
                    <a:cubicBezTo>
                      <a:pt x="60761" y="139283"/>
                      <a:pt x="98810" y="88230"/>
                      <a:pt x="136859" y="37176"/>
                    </a:cubicBezTo>
                    <a:cubicBezTo>
                      <a:pt x="141194" y="31396"/>
                      <a:pt x="146010" y="25617"/>
                      <a:pt x="151308" y="20319"/>
                    </a:cubicBezTo>
                    <a:cubicBezTo>
                      <a:pt x="166720" y="4425"/>
                      <a:pt x="184059" y="-5208"/>
                      <a:pt x="207659" y="2980"/>
                    </a:cubicBezTo>
                    <a:cubicBezTo>
                      <a:pt x="232704" y="11650"/>
                      <a:pt x="247153" y="28988"/>
                      <a:pt x="251970" y="54997"/>
                    </a:cubicBezTo>
                    <a:cubicBezTo>
                      <a:pt x="255823" y="75225"/>
                      <a:pt x="246672" y="91601"/>
                      <a:pt x="235594" y="107013"/>
                    </a:cubicBezTo>
                    <a:cubicBezTo>
                      <a:pt x="200435" y="155658"/>
                      <a:pt x="164312" y="203340"/>
                      <a:pt x="128671" y="251504"/>
                    </a:cubicBezTo>
                    <a:cubicBezTo>
                      <a:pt x="115185" y="269324"/>
                      <a:pt x="102181" y="287626"/>
                      <a:pt x="88214" y="306892"/>
                    </a:cubicBezTo>
                    <a:cubicBezTo>
                      <a:pt x="108442" y="334826"/>
                      <a:pt x="128189" y="361798"/>
                      <a:pt x="147936" y="388770"/>
                    </a:cubicBezTo>
                    <a:cubicBezTo>
                      <a:pt x="178279" y="430672"/>
                      <a:pt x="209104" y="472092"/>
                      <a:pt x="239447" y="513995"/>
                    </a:cubicBezTo>
                    <a:cubicBezTo>
                      <a:pt x="252933" y="532297"/>
                      <a:pt x="256304" y="552044"/>
                      <a:pt x="247635" y="573236"/>
                    </a:cubicBezTo>
                    <a:cubicBezTo>
                      <a:pt x="228369" y="620918"/>
                      <a:pt x="171537" y="624289"/>
                      <a:pt x="146492" y="589130"/>
                    </a:cubicBezTo>
                    <a:cubicBezTo>
                      <a:pt x="115185" y="545301"/>
                      <a:pt x="82434" y="502436"/>
                      <a:pt x="50165" y="459089"/>
                    </a:cubicBezTo>
                    <a:cubicBezTo>
                      <a:pt x="40532" y="446084"/>
                      <a:pt x="30418" y="433080"/>
                      <a:pt x="20785" y="419594"/>
                    </a:cubicBezTo>
                    <a:cubicBezTo>
                      <a:pt x="16450" y="413815"/>
                      <a:pt x="12115" y="411888"/>
                      <a:pt x="5854" y="416223"/>
                    </a:cubicBezTo>
                    <a:cubicBezTo>
                      <a:pt x="3928" y="405145"/>
                      <a:pt x="556" y="394068"/>
                      <a:pt x="556" y="382990"/>
                    </a:cubicBezTo>
                    <a:cubicBezTo>
                      <a:pt x="74" y="332900"/>
                      <a:pt x="-407" y="282328"/>
                      <a:pt x="556" y="232238"/>
                    </a:cubicBezTo>
                    <a:cubicBezTo>
                      <a:pt x="556" y="221642"/>
                      <a:pt x="6336" y="211528"/>
                      <a:pt x="9707" y="200932"/>
                    </a:cubicBezTo>
                    <a:close/>
                  </a:path>
                </a:pathLst>
              </a:custGeom>
              <a:solidFill>
                <a:srgbClr val="499BD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7" name="Google Shape;1157;p4"/>
              <p:cNvSpPr/>
              <p:nvPr/>
            </p:nvSpPr>
            <p:spPr>
              <a:xfrm>
                <a:off x="4329606" y="4152343"/>
                <a:ext cx="235705" cy="612651"/>
              </a:xfrm>
              <a:custGeom>
                <a:rect b="b" l="l" r="r" t="t"/>
                <a:pathLst>
                  <a:path extrusionOk="0" h="612651" w="235705">
                    <a:moveTo>
                      <a:pt x="235706" y="200193"/>
                    </a:moveTo>
                    <a:cubicBezTo>
                      <a:pt x="232334" y="210789"/>
                      <a:pt x="226555" y="220903"/>
                      <a:pt x="226555" y="231499"/>
                    </a:cubicBezTo>
                    <a:cubicBezTo>
                      <a:pt x="225591" y="281589"/>
                      <a:pt x="225591" y="332161"/>
                      <a:pt x="226555" y="382251"/>
                    </a:cubicBezTo>
                    <a:cubicBezTo>
                      <a:pt x="226555" y="393329"/>
                      <a:pt x="229926" y="404406"/>
                      <a:pt x="231853" y="415484"/>
                    </a:cubicBezTo>
                    <a:cubicBezTo>
                      <a:pt x="200546" y="458350"/>
                      <a:pt x="169722" y="501697"/>
                      <a:pt x="138416" y="544562"/>
                    </a:cubicBezTo>
                    <a:cubicBezTo>
                      <a:pt x="127820" y="559011"/>
                      <a:pt x="116742" y="572979"/>
                      <a:pt x="105664" y="587428"/>
                    </a:cubicBezTo>
                    <a:cubicBezTo>
                      <a:pt x="86399" y="611991"/>
                      <a:pt x="56056" y="619697"/>
                      <a:pt x="31974" y="605730"/>
                    </a:cubicBezTo>
                    <a:cubicBezTo>
                      <a:pt x="4521" y="589836"/>
                      <a:pt x="-8483" y="553231"/>
                      <a:pt x="5966" y="525778"/>
                    </a:cubicBezTo>
                    <a:cubicBezTo>
                      <a:pt x="15599" y="507476"/>
                      <a:pt x="28603" y="490619"/>
                      <a:pt x="41125" y="473762"/>
                    </a:cubicBezTo>
                    <a:cubicBezTo>
                      <a:pt x="78693" y="422227"/>
                      <a:pt x="116742" y="371173"/>
                      <a:pt x="154310" y="320120"/>
                    </a:cubicBezTo>
                    <a:cubicBezTo>
                      <a:pt x="157199" y="315785"/>
                      <a:pt x="160089" y="311451"/>
                      <a:pt x="163460" y="305671"/>
                    </a:cubicBezTo>
                    <a:cubicBezTo>
                      <a:pt x="150456" y="287369"/>
                      <a:pt x="137934" y="269067"/>
                      <a:pt x="124448" y="251246"/>
                    </a:cubicBezTo>
                    <a:cubicBezTo>
                      <a:pt x="87844" y="201638"/>
                      <a:pt x="51240" y="152511"/>
                      <a:pt x="15117" y="103384"/>
                    </a:cubicBezTo>
                    <a:cubicBezTo>
                      <a:pt x="-13781" y="63890"/>
                      <a:pt x="2595" y="13800"/>
                      <a:pt x="48350" y="1759"/>
                    </a:cubicBezTo>
                    <a:cubicBezTo>
                      <a:pt x="74358" y="-4983"/>
                      <a:pt x="93142" y="8502"/>
                      <a:pt x="108072" y="27768"/>
                    </a:cubicBezTo>
                    <a:cubicBezTo>
                      <a:pt x="130709" y="56666"/>
                      <a:pt x="152383" y="86045"/>
                      <a:pt x="174056" y="115425"/>
                    </a:cubicBezTo>
                    <a:cubicBezTo>
                      <a:pt x="194285" y="143360"/>
                      <a:pt x="214995" y="171777"/>
                      <a:pt x="235706" y="200193"/>
                    </a:cubicBezTo>
                    <a:close/>
                  </a:path>
                </a:pathLst>
              </a:custGeom>
              <a:solidFill>
                <a:srgbClr val="51ACE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8" name="Google Shape;1158;p4"/>
              <p:cNvSpPr/>
              <p:nvPr/>
            </p:nvSpPr>
            <p:spPr>
              <a:xfrm>
                <a:off x="4726178" y="4099825"/>
                <a:ext cx="60204" cy="19599"/>
              </a:xfrm>
              <a:custGeom>
                <a:rect b="b" l="l" r="r" t="t"/>
                <a:pathLst>
                  <a:path extrusionOk="0" h="19599" w="60204">
                    <a:moveTo>
                      <a:pt x="60204" y="19599"/>
                    </a:moveTo>
                    <a:cubicBezTo>
                      <a:pt x="39494" y="18154"/>
                      <a:pt x="22637" y="16709"/>
                      <a:pt x="5780" y="15264"/>
                    </a:cubicBezTo>
                    <a:cubicBezTo>
                      <a:pt x="3853" y="15264"/>
                      <a:pt x="1927" y="11411"/>
                      <a:pt x="0" y="9485"/>
                    </a:cubicBezTo>
                    <a:cubicBezTo>
                      <a:pt x="19747" y="-5928"/>
                      <a:pt x="47682" y="-2556"/>
                      <a:pt x="60204" y="19599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59" name="Google Shape;1159;p4"/>
              <p:cNvSpPr/>
              <p:nvPr/>
            </p:nvSpPr>
            <p:spPr>
              <a:xfrm>
                <a:off x="4835929" y="4651801"/>
                <a:ext cx="20640" cy="59071"/>
              </a:xfrm>
              <a:custGeom>
                <a:rect b="b" l="l" r="r" t="t"/>
                <a:pathLst>
                  <a:path extrusionOk="0" h="59071" w="20640">
                    <a:moveTo>
                      <a:pt x="15474" y="59071"/>
                    </a:moveTo>
                    <a:cubicBezTo>
                      <a:pt x="12103" y="54255"/>
                      <a:pt x="8731" y="51847"/>
                      <a:pt x="8250" y="48475"/>
                    </a:cubicBezTo>
                    <a:cubicBezTo>
                      <a:pt x="4878" y="35471"/>
                      <a:pt x="2470" y="22467"/>
                      <a:pt x="62" y="9463"/>
                    </a:cubicBezTo>
                    <a:cubicBezTo>
                      <a:pt x="-420" y="6573"/>
                      <a:pt x="1989" y="2720"/>
                      <a:pt x="4397" y="312"/>
                    </a:cubicBezTo>
                    <a:cubicBezTo>
                      <a:pt x="5360" y="-651"/>
                      <a:pt x="10176" y="793"/>
                      <a:pt x="11621" y="2239"/>
                    </a:cubicBezTo>
                    <a:cubicBezTo>
                      <a:pt x="21254" y="12834"/>
                      <a:pt x="24144" y="42696"/>
                      <a:pt x="15474" y="5907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0" name="Google Shape;1160;p4"/>
              <p:cNvSpPr/>
              <p:nvPr/>
            </p:nvSpPr>
            <p:spPr>
              <a:xfrm>
                <a:off x="4836431" y="4207564"/>
                <a:ext cx="22442" cy="58759"/>
              </a:xfrm>
              <a:custGeom>
                <a:rect b="b" l="l" r="r" t="t"/>
                <a:pathLst>
                  <a:path extrusionOk="0" h="58759" w="22442">
                    <a:moveTo>
                      <a:pt x="5339" y="58760"/>
                    </a:moveTo>
                    <a:cubicBezTo>
                      <a:pt x="3413" y="56833"/>
                      <a:pt x="-441" y="54425"/>
                      <a:pt x="41" y="52498"/>
                    </a:cubicBezTo>
                    <a:cubicBezTo>
                      <a:pt x="2449" y="35641"/>
                      <a:pt x="5821" y="19265"/>
                      <a:pt x="9192" y="0"/>
                    </a:cubicBezTo>
                    <a:cubicBezTo>
                      <a:pt x="14490" y="3372"/>
                      <a:pt x="19788" y="4335"/>
                      <a:pt x="20752" y="7225"/>
                    </a:cubicBezTo>
                    <a:cubicBezTo>
                      <a:pt x="26049" y="20229"/>
                      <a:pt x="18343" y="44310"/>
                      <a:pt x="5339" y="5876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1" name="Google Shape;1161;p4"/>
              <p:cNvSpPr/>
              <p:nvPr/>
            </p:nvSpPr>
            <p:spPr>
              <a:xfrm>
                <a:off x="4726660" y="4799119"/>
                <a:ext cx="57796" cy="17463"/>
              </a:xfrm>
              <a:custGeom>
                <a:rect b="b" l="l" r="r" t="t"/>
                <a:pathLst>
                  <a:path extrusionOk="0" h="17463" w="57796">
                    <a:moveTo>
                      <a:pt x="57796" y="3745"/>
                    </a:moveTo>
                    <a:cubicBezTo>
                      <a:pt x="38531" y="20121"/>
                      <a:pt x="17339" y="21566"/>
                      <a:pt x="0" y="9525"/>
                    </a:cubicBezTo>
                    <a:cubicBezTo>
                      <a:pt x="3372" y="6635"/>
                      <a:pt x="5780" y="1337"/>
                      <a:pt x="9151" y="1337"/>
                    </a:cubicBezTo>
                    <a:cubicBezTo>
                      <a:pt x="25527" y="855"/>
                      <a:pt x="41902" y="-2516"/>
                      <a:pt x="57796" y="374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2" name="Google Shape;1162;p4"/>
              <p:cNvSpPr/>
              <p:nvPr/>
            </p:nvSpPr>
            <p:spPr>
              <a:xfrm>
                <a:off x="4655472" y="4754821"/>
                <a:ext cx="46143" cy="42913"/>
              </a:xfrm>
              <a:custGeom>
                <a:rect b="b" l="l" r="r" t="t"/>
                <a:pathLst>
                  <a:path extrusionOk="0" h="42913" w="46143">
                    <a:moveTo>
                      <a:pt x="46143" y="37929"/>
                    </a:moveTo>
                    <a:cubicBezTo>
                      <a:pt x="40845" y="40337"/>
                      <a:pt x="35065" y="43709"/>
                      <a:pt x="34102" y="42745"/>
                    </a:cubicBezTo>
                    <a:cubicBezTo>
                      <a:pt x="22061" y="32149"/>
                      <a:pt x="10984" y="20590"/>
                      <a:pt x="388" y="8549"/>
                    </a:cubicBezTo>
                    <a:cubicBezTo>
                      <a:pt x="-576" y="7586"/>
                      <a:pt x="388" y="1806"/>
                      <a:pt x="1833" y="843"/>
                    </a:cubicBezTo>
                    <a:cubicBezTo>
                      <a:pt x="4722" y="-120"/>
                      <a:pt x="9539" y="-602"/>
                      <a:pt x="11465" y="1324"/>
                    </a:cubicBezTo>
                    <a:cubicBezTo>
                      <a:pt x="22543" y="12884"/>
                      <a:pt x="33620" y="24443"/>
                      <a:pt x="46143" y="37929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3" name="Google Shape;1163;p4"/>
              <p:cNvSpPr/>
              <p:nvPr/>
            </p:nvSpPr>
            <p:spPr>
              <a:xfrm>
                <a:off x="4491622" y="4685315"/>
                <a:ext cx="46718" cy="43751"/>
              </a:xfrm>
              <a:custGeom>
                <a:rect b="b" l="l" r="r" t="t"/>
                <a:pathLst>
                  <a:path extrusionOk="0" h="43751" w="46718">
                    <a:moveTo>
                      <a:pt x="0" y="42895"/>
                    </a:moveTo>
                    <a:cubicBezTo>
                      <a:pt x="24564" y="1957"/>
                      <a:pt x="30343" y="-3341"/>
                      <a:pt x="46719" y="1475"/>
                    </a:cubicBezTo>
                    <a:cubicBezTo>
                      <a:pt x="36123" y="15924"/>
                      <a:pt x="26490" y="29891"/>
                      <a:pt x="15894" y="42895"/>
                    </a:cubicBezTo>
                    <a:cubicBezTo>
                      <a:pt x="13968" y="44822"/>
                      <a:pt x="7706" y="42895"/>
                      <a:pt x="0" y="4289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4" name="Google Shape;1164;p4"/>
              <p:cNvSpPr/>
              <p:nvPr/>
            </p:nvSpPr>
            <p:spPr>
              <a:xfrm>
                <a:off x="4277272" y="4652594"/>
                <a:ext cx="20413" cy="55869"/>
              </a:xfrm>
              <a:custGeom>
                <a:rect b="b" l="l" r="r" t="t"/>
                <a:pathLst>
                  <a:path extrusionOk="0" h="55869" w="20413">
                    <a:moveTo>
                      <a:pt x="20251" y="0"/>
                    </a:moveTo>
                    <a:cubicBezTo>
                      <a:pt x="21215" y="19265"/>
                      <a:pt x="17843" y="37568"/>
                      <a:pt x="11582" y="54907"/>
                    </a:cubicBezTo>
                    <a:cubicBezTo>
                      <a:pt x="9655" y="55388"/>
                      <a:pt x="7729" y="55388"/>
                      <a:pt x="5802" y="55870"/>
                    </a:cubicBezTo>
                    <a:cubicBezTo>
                      <a:pt x="3876" y="51053"/>
                      <a:pt x="23" y="46719"/>
                      <a:pt x="23" y="41902"/>
                    </a:cubicBezTo>
                    <a:cubicBezTo>
                      <a:pt x="-459" y="25045"/>
                      <a:pt x="6766" y="9633"/>
                      <a:pt x="20251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5" name="Google Shape;1165;p4"/>
              <p:cNvSpPr/>
              <p:nvPr/>
            </p:nvSpPr>
            <p:spPr>
              <a:xfrm>
                <a:off x="4493549" y="4186087"/>
                <a:ext cx="42865" cy="49576"/>
              </a:xfrm>
              <a:custGeom>
                <a:rect b="b" l="l" r="r" t="t"/>
                <a:pathLst>
                  <a:path extrusionOk="0" h="49576" w="42865">
                    <a:moveTo>
                      <a:pt x="42865" y="41706"/>
                    </a:moveTo>
                    <a:cubicBezTo>
                      <a:pt x="37567" y="50857"/>
                      <a:pt x="32270" y="52301"/>
                      <a:pt x="26971" y="44595"/>
                    </a:cubicBezTo>
                    <a:cubicBezTo>
                      <a:pt x="17821" y="32073"/>
                      <a:pt x="8669" y="19550"/>
                      <a:pt x="0" y="7028"/>
                    </a:cubicBezTo>
                    <a:cubicBezTo>
                      <a:pt x="6743" y="-4050"/>
                      <a:pt x="13004" y="-197"/>
                      <a:pt x="17821" y="6065"/>
                    </a:cubicBezTo>
                    <a:cubicBezTo>
                      <a:pt x="26971" y="18106"/>
                      <a:pt x="34678" y="30146"/>
                      <a:pt x="42865" y="41706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6" name="Google Shape;1166;p4"/>
              <p:cNvSpPr/>
              <p:nvPr/>
            </p:nvSpPr>
            <p:spPr>
              <a:xfrm>
                <a:off x="4602635" y="4187335"/>
                <a:ext cx="37304" cy="51534"/>
              </a:xfrm>
              <a:custGeom>
                <a:rect b="b" l="l" r="r" t="t"/>
                <a:pathLst>
                  <a:path extrusionOk="0" h="51534" w="37304">
                    <a:moveTo>
                      <a:pt x="2171" y="51535"/>
                    </a:moveTo>
                    <a:cubicBezTo>
                      <a:pt x="1208" y="44310"/>
                      <a:pt x="-1200" y="39012"/>
                      <a:pt x="726" y="36123"/>
                    </a:cubicBezTo>
                    <a:cubicBezTo>
                      <a:pt x="8432" y="24082"/>
                      <a:pt x="16620" y="13004"/>
                      <a:pt x="25771" y="2408"/>
                    </a:cubicBezTo>
                    <a:cubicBezTo>
                      <a:pt x="27216" y="482"/>
                      <a:pt x="32033" y="963"/>
                      <a:pt x="35404" y="0"/>
                    </a:cubicBezTo>
                    <a:cubicBezTo>
                      <a:pt x="35886" y="3372"/>
                      <a:pt x="38294" y="7706"/>
                      <a:pt x="36849" y="9633"/>
                    </a:cubicBezTo>
                    <a:cubicBezTo>
                      <a:pt x="27698" y="24082"/>
                      <a:pt x="19510" y="39012"/>
                      <a:pt x="2171" y="5153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7" name="Google Shape;1167;p4"/>
              <p:cNvSpPr/>
              <p:nvPr/>
            </p:nvSpPr>
            <p:spPr>
              <a:xfrm>
                <a:off x="4690056" y="4434895"/>
                <a:ext cx="26940" cy="45755"/>
              </a:xfrm>
              <a:custGeom>
                <a:rect b="b" l="l" r="r" t="t"/>
                <a:pathLst>
                  <a:path extrusionOk="0" h="45755" w="26940">
                    <a:moveTo>
                      <a:pt x="0" y="23118"/>
                    </a:moveTo>
                    <a:cubicBezTo>
                      <a:pt x="5298" y="15412"/>
                      <a:pt x="9151" y="9151"/>
                      <a:pt x="13968" y="3371"/>
                    </a:cubicBezTo>
                    <a:cubicBezTo>
                      <a:pt x="15894" y="963"/>
                      <a:pt x="20229" y="963"/>
                      <a:pt x="23600" y="0"/>
                    </a:cubicBezTo>
                    <a:cubicBezTo>
                      <a:pt x="24563" y="3371"/>
                      <a:pt x="27453" y="7225"/>
                      <a:pt x="26490" y="9151"/>
                    </a:cubicBezTo>
                    <a:cubicBezTo>
                      <a:pt x="21192" y="18302"/>
                      <a:pt x="20229" y="26971"/>
                      <a:pt x="26490" y="36123"/>
                    </a:cubicBezTo>
                    <a:cubicBezTo>
                      <a:pt x="27935" y="38049"/>
                      <a:pt x="25527" y="42384"/>
                      <a:pt x="24563" y="45755"/>
                    </a:cubicBezTo>
                    <a:cubicBezTo>
                      <a:pt x="20710" y="44792"/>
                      <a:pt x="15894" y="44792"/>
                      <a:pt x="13486" y="42384"/>
                    </a:cubicBezTo>
                    <a:cubicBezTo>
                      <a:pt x="8188" y="37086"/>
                      <a:pt x="4816" y="30824"/>
                      <a:pt x="0" y="2311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8" name="Google Shape;1168;p4"/>
              <p:cNvSpPr/>
              <p:nvPr/>
            </p:nvSpPr>
            <p:spPr>
              <a:xfrm>
                <a:off x="4601435" y="4678121"/>
                <a:ext cx="41420" cy="52498"/>
              </a:xfrm>
              <a:custGeom>
                <a:rect b="b" l="l" r="r" t="t"/>
                <a:pathLst>
                  <a:path extrusionOk="0" h="52498" w="41420">
                    <a:moveTo>
                      <a:pt x="0" y="0"/>
                    </a:moveTo>
                    <a:cubicBezTo>
                      <a:pt x="23600" y="13004"/>
                      <a:pt x="31306" y="31306"/>
                      <a:pt x="41421" y="47682"/>
                    </a:cubicBezTo>
                    <a:cubicBezTo>
                      <a:pt x="39976" y="49127"/>
                      <a:pt x="38531" y="51053"/>
                      <a:pt x="37568" y="52498"/>
                    </a:cubicBezTo>
                    <a:cubicBezTo>
                      <a:pt x="33714" y="51053"/>
                      <a:pt x="27453" y="50572"/>
                      <a:pt x="25527" y="47200"/>
                    </a:cubicBezTo>
                    <a:cubicBezTo>
                      <a:pt x="16857" y="33233"/>
                      <a:pt x="963" y="23600"/>
                      <a:pt x="0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69" name="Google Shape;1169;p4"/>
              <p:cNvSpPr/>
              <p:nvPr/>
            </p:nvSpPr>
            <p:spPr>
              <a:xfrm>
                <a:off x="4278108" y="4206119"/>
                <a:ext cx="22358" cy="58277"/>
              </a:xfrm>
              <a:custGeom>
                <a:rect b="b" l="l" r="r" t="t"/>
                <a:pathLst>
                  <a:path extrusionOk="0" h="58277" w="22358">
                    <a:moveTo>
                      <a:pt x="6893" y="0"/>
                    </a:moveTo>
                    <a:cubicBezTo>
                      <a:pt x="10746" y="5779"/>
                      <a:pt x="14599" y="9633"/>
                      <a:pt x="15562" y="13967"/>
                    </a:cubicBezTo>
                    <a:cubicBezTo>
                      <a:pt x="18452" y="25527"/>
                      <a:pt x="20378" y="37086"/>
                      <a:pt x="22305" y="49127"/>
                    </a:cubicBezTo>
                    <a:cubicBezTo>
                      <a:pt x="22787" y="52017"/>
                      <a:pt x="19897" y="55388"/>
                      <a:pt x="18934" y="58278"/>
                    </a:cubicBezTo>
                    <a:cubicBezTo>
                      <a:pt x="16044" y="56833"/>
                      <a:pt x="10746" y="55870"/>
                      <a:pt x="10264" y="53943"/>
                    </a:cubicBezTo>
                    <a:cubicBezTo>
                      <a:pt x="6411" y="39494"/>
                      <a:pt x="2558" y="25527"/>
                      <a:pt x="150" y="10596"/>
                    </a:cubicBezTo>
                    <a:cubicBezTo>
                      <a:pt x="-814" y="8188"/>
                      <a:pt x="3039" y="5298"/>
                      <a:pt x="6893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0" name="Google Shape;1170;p4"/>
              <p:cNvSpPr/>
              <p:nvPr/>
            </p:nvSpPr>
            <p:spPr>
              <a:xfrm>
                <a:off x="4350985" y="4799080"/>
                <a:ext cx="62131" cy="16466"/>
              </a:xfrm>
              <a:custGeom>
                <a:rect b="b" l="l" r="r" t="t"/>
                <a:pathLst>
                  <a:path extrusionOk="0" h="16466" w="62131">
                    <a:moveTo>
                      <a:pt x="62131" y="5711"/>
                    </a:moveTo>
                    <a:cubicBezTo>
                      <a:pt x="41421" y="22086"/>
                      <a:pt x="14449" y="19197"/>
                      <a:pt x="0" y="895"/>
                    </a:cubicBezTo>
                    <a:cubicBezTo>
                      <a:pt x="21192" y="-550"/>
                      <a:pt x="39494" y="-1032"/>
                      <a:pt x="62131" y="571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1" name="Google Shape;1171;p4"/>
              <p:cNvSpPr/>
              <p:nvPr/>
            </p:nvSpPr>
            <p:spPr>
              <a:xfrm>
                <a:off x="4656045" y="4120341"/>
                <a:ext cx="46051" cy="46765"/>
              </a:xfrm>
              <a:custGeom>
                <a:rect b="b" l="l" r="r" t="t"/>
                <a:pathLst>
                  <a:path extrusionOk="0" h="46765" w="46051">
                    <a:moveTo>
                      <a:pt x="4631" y="46765"/>
                    </a:moveTo>
                    <a:cubicBezTo>
                      <a:pt x="-5965" y="31353"/>
                      <a:pt x="4149" y="25091"/>
                      <a:pt x="9929" y="18830"/>
                    </a:cubicBezTo>
                    <a:cubicBezTo>
                      <a:pt x="18117" y="9679"/>
                      <a:pt x="25341" y="-3807"/>
                      <a:pt x="46052" y="1010"/>
                    </a:cubicBezTo>
                    <a:cubicBezTo>
                      <a:pt x="32084" y="17867"/>
                      <a:pt x="18117" y="29908"/>
                      <a:pt x="4631" y="4676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2" name="Google Shape;1172;p4"/>
              <p:cNvSpPr/>
              <p:nvPr/>
            </p:nvSpPr>
            <p:spPr>
              <a:xfrm>
                <a:off x="4547492" y="4258731"/>
                <a:ext cx="37462" cy="31673"/>
              </a:xfrm>
              <a:custGeom>
                <a:rect b="b" l="l" r="r" t="t"/>
                <a:pathLst>
                  <a:path extrusionOk="0" h="31673" w="37462">
                    <a:moveTo>
                      <a:pt x="17820" y="31673"/>
                    </a:moveTo>
                    <a:cubicBezTo>
                      <a:pt x="11078" y="22522"/>
                      <a:pt x="5298" y="14816"/>
                      <a:pt x="0" y="7592"/>
                    </a:cubicBezTo>
                    <a:cubicBezTo>
                      <a:pt x="4816" y="-4449"/>
                      <a:pt x="10596" y="849"/>
                      <a:pt x="17820" y="3257"/>
                    </a:cubicBezTo>
                    <a:cubicBezTo>
                      <a:pt x="22637" y="5184"/>
                      <a:pt x="29861" y="1330"/>
                      <a:pt x="36123" y="367"/>
                    </a:cubicBezTo>
                    <a:cubicBezTo>
                      <a:pt x="39494" y="14816"/>
                      <a:pt x="37567" y="18669"/>
                      <a:pt x="17820" y="3167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3" name="Google Shape;1173;p4"/>
              <p:cNvSpPr/>
              <p:nvPr/>
            </p:nvSpPr>
            <p:spPr>
              <a:xfrm>
                <a:off x="4785381" y="4288478"/>
                <a:ext cx="38133" cy="52979"/>
              </a:xfrm>
              <a:custGeom>
                <a:rect b="b" l="l" r="r" t="t"/>
                <a:pathLst>
                  <a:path extrusionOk="0" h="52979" w="38133">
                    <a:moveTo>
                      <a:pt x="36642" y="2408"/>
                    </a:moveTo>
                    <a:cubicBezTo>
                      <a:pt x="37124" y="5780"/>
                      <a:pt x="39050" y="10114"/>
                      <a:pt x="37605" y="12041"/>
                    </a:cubicBezTo>
                    <a:cubicBezTo>
                      <a:pt x="27010" y="25527"/>
                      <a:pt x="19785" y="41902"/>
                      <a:pt x="1965" y="52980"/>
                    </a:cubicBezTo>
                    <a:cubicBezTo>
                      <a:pt x="1001" y="46237"/>
                      <a:pt x="-925" y="41902"/>
                      <a:pt x="520" y="39976"/>
                    </a:cubicBezTo>
                    <a:cubicBezTo>
                      <a:pt x="10152" y="26490"/>
                      <a:pt x="20267" y="13004"/>
                      <a:pt x="30381" y="0"/>
                    </a:cubicBezTo>
                    <a:cubicBezTo>
                      <a:pt x="32307" y="482"/>
                      <a:pt x="34716" y="1445"/>
                      <a:pt x="36642" y="240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4" name="Google Shape;1174;p4"/>
              <p:cNvSpPr/>
              <p:nvPr/>
            </p:nvSpPr>
            <p:spPr>
              <a:xfrm>
                <a:off x="4733242" y="4363132"/>
                <a:ext cx="39172" cy="46718"/>
              </a:xfrm>
              <a:custGeom>
                <a:rect b="b" l="l" r="r" t="t"/>
                <a:pathLst>
                  <a:path extrusionOk="0" h="46718" w="39172">
                    <a:moveTo>
                      <a:pt x="39173" y="6261"/>
                    </a:moveTo>
                    <a:cubicBezTo>
                      <a:pt x="30022" y="18784"/>
                      <a:pt x="21353" y="31306"/>
                      <a:pt x="11720" y="43347"/>
                    </a:cubicBezTo>
                    <a:cubicBezTo>
                      <a:pt x="9793" y="45755"/>
                      <a:pt x="4495" y="45755"/>
                      <a:pt x="642" y="46719"/>
                    </a:cubicBezTo>
                    <a:cubicBezTo>
                      <a:pt x="642" y="42866"/>
                      <a:pt x="-803" y="38049"/>
                      <a:pt x="642" y="35159"/>
                    </a:cubicBezTo>
                    <a:cubicBezTo>
                      <a:pt x="7867" y="24082"/>
                      <a:pt x="15573" y="13004"/>
                      <a:pt x="24242" y="2890"/>
                    </a:cubicBezTo>
                    <a:cubicBezTo>
                      <a:pt x="26651" y="482"/>
                      <a:pt x="31948" y="963"/>
                      <a:pt x="36283" y="0"/>
                    </a:cubicBezTo>
                    <a:cubicBezTo>
                      <a:pt x="37247" y="1927"/>
                      <a:pt x="38210" y="3853"/>
                      <a:pt x="39173" y="626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5" name="Google Shape;1175;p4"/>
              <p:cNvSpPr/>
              <p:nvPr/>
            </p:nvSpPr>
            <p:spPr>
              <a:xfrm>
                <a:off x="4730995" y="4506132"/>
                <a:ext cx="35698" cy="52542"/>
              </a:xfrm>
              <a:custGeom>
                <a:rect b="b" l="l" r="r" t="t"/>
                <a:pathLst>
                  <a:path extrusionOk="0" h="52542" w="35698">
                    <a:moveTo>
                      <a:pt x="34678" y="52543"/>
                    </a:moveTo>
                    <a:cubicBezTo>
                      <a:pt x="19747" y="35686"/>
                      <a:pt x="6743" y="22200"/>
                      <a:pt x="0" y="4379"/>
                    </a:cubicBezTo>
                    <a:cubicBezTo>
                      <a:pt x="6743" y="-3327"/>
                      <a:pt x="11078" y="526"/>
                      <a:pt x="15894" y="5343"/>
                    </a:cubicBezTo>
                    <a:cubicBezTo>
                      <a:pt x="31306" y="21719"/>
                      <a:pt x="38531" y="36649"/>
                      <a:pt x="34678" y="5254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6" name="Google Shape;1176;p4"/>
              <p:cNvSpPr/>
              <p:nvPr/>
            </p:nvSpPr>
            <p:spPr>
              <a:xfrm>
                <a:off x="4785927" y="4579386"/>
                <a:ext cx="43321" cy="46112"/>
              </a:xfrm>
              <a:custGeom>
                <a:rect b="b" l="l" r="r" t="t"/>
                <a:pathLst>
                  <a:path extrusionOk="0" h="46112" w="43321">
                    <a:moveTo>
                      <a:pt x="43322" y="44792"/>
                    </a:moveTo>
                    <a:cubicBezTo>
                      <a:pt x="34652" y="45274"/>
                      <a:pt x="28873" y="47200"/>
                      <a:pt x="27427" y="45274"/>
                    </a:cubicBezTo>
                    <a:cubicBezTo>
                      <a:pt x="17795" y="33714"/>
                      <a:pt x="9125" y="21674"/>
                      <a:pt x="456" y="9633"/>
                    </a:cubicBezTo>
                    <a:cubicBezTo>
                      <a:pt x="-989" y="7706"/>
                      <a:pt x="1419" y="3371"/>
                      <a:pt x="1901" y="0"/>
                    </a:cubicBezTo>
                    <a:cubicBezTo>
                      <a:pt x="5272" y="963"/>
                      <a:pt x="10089" y="482"/>
                      <a:pt x="11533" y="2408"/>
                    </a:cubicBezTo>
                    <a:cubicBezTo>
                      <a:pt x="21648" y="14449"/>
                      <a:pt x="30317" y="27453"/>
                      <a:pt x="43322" y="44792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7" name="Google Shape;1177;p4"/>
              <p:cNvSpPr/>
              <p:nvPr/>
            </p:nvSpPr>
            <p:spPr>
              <a:xfrm>
                <a:off x="4439605" y="4755664"/>
                <a:ext cx="44791" cy="44310"/>
              </a:xfrm>
              <a:custGeom>
                <a:rect b="b" l="l" r="r" t="t"/>
                <a:pathLst>
                  <a:path extrusionOk="0" h="44310" w="44791">
                    <a:moveTo>
                      <a:pt x="44792" y="0"/>
                    </a:moveTo>
                    <a:cubicBezTo>
                      <a:pt x="35641" y="21674"/>
                      <a:pt x="22155" y="35159"/>
                      <a:pt x="0" y="44310"/>
                    </a:cubicBezTo>
                    <a:cubicBezTo>
                      <a:pt x="963" y="38049"/>
                      <a:pt x="0" y="32751"/>
                      <a:pt x="1927" y="30343"/>
                    </a:cubicBezTo>
                    <a:cubicBezTo>
                      <a:pt x="16857" y="12041"/>
                      <a:pt x="32751" y="482"/>
                      <a:pt x="44792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8" name="Google Shape;1178;p4"/>
              <p:cNvSpPr/>
              <p:nvPr/>
            </p:nvSpPr>
            <p:spPr>
              <a:xfrm>
                <a:off x="4812873" y="4735435"/>
                <a:ext cx="32365" cy="51053"/>
              </a:xfrm>
              <a:custGeom>
                <a:rect b="b" l="l" r="r" t="t"/>
                <a:pathLst>
                  <a:path extrusionOk="0" h="51053" w="32365">
                    <a:moveTo>
                      <a:pt x="0" y="51053"/>
                    </a:moveTo>
                    <a:cubicBezTo>
                      <a:pt x="4816" y="31788"/>
                      <a:pt x="17339" y="16857"/>
                      <a:pt x="30343" y="0"/>
                    </a:cubicBezTo>
                    <a:cubicBezTo>
                      <a:pt x="37086" y="21192"/>
                      <a:pt x="26971" y="38049"/>
                      <a:pt x="0" y="5105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79" name="Google Shape;1179;p4"/>
              <p:cNvSpPr/>
              <p:nvPr/>
            </p:nvSpPr>
            <p:spPr>
              <a:xfrm>
                <a:off x="4438986" y="4119882"/>
                <a:ext cx="43491" cy="43042"/>
              </a:xfrm>
              <a:custGeom>
                <a:rect b="b" l="l" r="r" t="t"/>
                <a:pathLst>
                  <a:path extrusionOk="0" h="43042" w="43491">
                    <a:moveTo>
                      <a:pt x="43485" y="39036"/>
                    </a:moveTo>
                    <a:cubicBezTo>
                      <a:pt x="40595" y="39999"/>
                      <a:pt x="35297" y="43852"/>
                      <a:pt x="33852" y="42889"/>
                    </a:cubicBezTo>
                    <a:cubicBezTo>
                      <a:pt x="22293" y="31811"/>
                      <a:pt x="10734" y="20252"/>
                      <a:pt x="138" y="8693"/>
                    </a:cubicBezTo>
                    <a:cubicBezTo>
                      <a:pt x="-825" y="7730"/>
                      <a:pt x="3509" y="24"/>
                      <a:pt x="5436" y="24"/>
                    </a:cubicBezTo>
                    <a:cubicBezTo>
                      <a:pt x="15550" y="-940"/>
                      <a:pt x="43966" y="27958"/>
                      <a:pt x="43485" y="39036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0" name="Google Shape;1180;p4"/>
              <p:cNvSpPr/>
              <p:nvPr/>
            </p:nvSpPr>
            <p:spPr>
              <a:xfrm>
                <a:off x="4812324" y="4130111"/>
                <a:ext cx="36242" cy="50962"/>
              </a:xfrm>
              <a:custGeom>
                <a:rect b="b" l="l" r="r" t="t"/>
                <a:pathLst>
                  <a:path extrusionOk="0" h="50962" w="36242">
                    <a:moveTo>
                      <a:pt x="31373" y="50963"/>
                    </a:moveTo>
                    <a:cubicBezTo>
                      <a:pt x="19332" y="35550"/>
                      <a:pt x="9700" y="23509"/>
                      <a:pt x="1030" y="10987"/>
                    </a:cubicBezTo>
                    <a:cubicBezTo>
                      <a:pt x="-415" y="8579"/>
                      <a:pt x="-415" y="3281"/>
                      <a:pt x="1512" y="1354"/>
                    </a:cubicBezTo>
                    <a:cubicBezTo>
                      <a:pt x="2957" y="-91"/>
                      <a:pt x="9700" y="-572"/>
                      <a:pt x="10663" y="872"/>
                    </a:cubicBezTo>
                    <a:cubicBezTo>
                      <a:pt x="19814" y="13395"/>
                      <a:pt x="28002" y="26399"/>
                      <a:pt x="36189" y="39403"/>
                    </a:cubicBezTo>
                    <a:cubicBezTo>
                      <a:pt x="36671" y="40848"/>
                      <a:pt x="33781" y="44701"/>
                      <a:pt x="31373" y="5096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1" name="Google Shape;1181;p4"/>
              <p:cNvSpPr/>
              <p:nvPr/>
            </p:nvSpPr>
            <p:spPr>
              <a:xfrm>
                <a:off x="4545084" y="4623696"/>
                <a:ext cx="40751" cy="37085"/>
              </a:xfrm>
              <a:custGeom>
                <a:rect b="b" l="l" r="r" t="t"/>
                <a:pathLst>
                  <a:path extrusionOk="0" h="37085" w="40751">
                    <a:moveTo>
                      <a:pt x="22155" y="0"/>
                    </a:moveTo>
                    <a:cubicBezTo>
                      <a:pt x="32269" y="12523"/>
                      <a:pt x="44792" y="18302"/>
                      <a:pt x="39494" y="37086"/>
                    </a:cubicBezTo>
                    <a:cubicBezTo>
                      <a:pt x="28416" y="23600"/>
                      <a:pt x="15412" y="35160"/>
                      <a:pt x="0" y="30825"/>
                    </a:cubicBezTo>
                    <a:cubicBezTo>
                      <a:pt x="7706" y="19747"/>
                      <a:pt x="13967" y="11078"/>
                      <a:pt x="22155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2" name="Google Shape;1182;p4"/>
              <p:cNvSpPr/>
              <p:nvPr/>
            </p:nvSpPr>
            <p:spPr>
              <a:xfrm>
                <a:off x="4313551" y="4285107"/>
                <a:ext cx="43695" cy="52089"/>
              </a:xfrm>
              <a:custGeom>
                <a:rect b="b" l="l" r="r" t="t"/>
                <a:pathLst>
                  <a:path extrusionOk="0" h="52089" w="43695">
                    <a:moveTo>
                      <a:pt x="4682" y="0"/>
                    </a:moveTo>
                    <a:cubicBezTo>
                      <a:pt x="18168" y="18302"/>
                      <a:pt x="29246" y="32751"/>
                      <a:pt x="43695" y="52017"/>
                    </a:cubicBezTo>
                    <a:cubicBezTo>
                      <a:pt x="34062" y="51535"/>
                      <a:pt x="28283" y="52980"/>
                      <a:pt x="26356" y="51053"/>
                    </a:cubicBezTo>
                    <a:cubicBezTo>
                      <a:pt x="16723" y="39494"/>
                      <a:pt x="8054" y="27453"/>
                      <a:pt x="348" y="15412"/>
                    </a:cubicBezTo>
                    <a:cubicBezTo>
                      <a:pt x="-1097" y="13004"/>
                      <a:pt x="2274" y="8188"/>
                      <a:pt x="4682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3" name="Google Shape;1183;p4"/>
              <p:cNvSpPr/>
              <p:nvPr/>
            </p:nvSpPr>
            <p:spPr>
              <a:xfrm>
                <a:off x="4286927" y="4127131"/>
                <a:ext cx="38217" cy="50090"/>
              </a:xfrm>
              <a:custGeom>
                <a:rect b="b" l="l" r="r" t="t"/>
                <a:pathLst>
                  <a:path extrusionOk="0" h="50090" w="38217">
                    <a:moveTo>
                      <a:pt x="0" y="50090"/>
                    </a:moveTo>
                    <a:cubicBezTo>
                      <a:pt x="5298" y="27453"/>
                      <a:pt x="16376" y="13004"/>
                      <a:pt x="33233" y="0"/>
                    </a:cubicBezTo>
                    <a:cubicBezTo>
                      <a:pt x="35641" y="4335"/>
                      <a:pt x="39013" y="8669"/>
                      <a:pt x="38049" y="9633"/>
                    </a:cubicBezTo>
                    <a:cubicBezTo>
                      <a:pt x="28898" y="23118"/>
                      <a:pt x="19265" y="36123"/>
                      <a:pt x="9633" y="49127"/>
                    </a:cubicBezTo>
                    <a:cubicBezTo>
                      <a:pt x="8669" y="50090"/>
                      <a:pt x="5298" y="49608"/>
                      <a:pt x="0" y="5009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4" name="Google Shape;1184;p4"/>
              <p:cNvSpPr/>
              <p:nvPr/>
            </p:nvSpPr>
            <p:spPr>
              <a:xfrm>
                <a:off x="4369197" y="4361205"/>
                <a:ext cx="40065" cy="48384"/>
              </a:xfrm>
              <a:custGeom>
                <a:rect b="b" l="l" r="r" t="t"/>
                <a:pathLst>
                  <a:path extrusionOk="0" h="48384" w="40065">
                    <a:moveTo>
                      <a:pt x="40066" y="45755"/>
                    </a:moveTo>
                    <a:cubicBezTo>
                      <a:pt x="23690" y="53462"/>
                      <a:pt x="20800" y="42384"/>
                      <a:pt x="15984" y="36123"/>
                    </a:cubicBezTo>
                    <a:cubicBezTo>
                      <a:pt x="-2318" y="12523"/>
                      <a:pt x="-1836" y="12523"/>
                      <a:pt x="2498" y="0"/>
                    </a:cubicBezTo>
                    <a:cubicBezTo>
                      <a:pt x="18392" y="12041"/>
                      <a:pt x="26580" y="28898"/>
                      <a:pt x="40066" y="4575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5" name="Google Shape;1185;p4"/>
              <p:cNvSpPr/>
              <p:nvPr/>
            </p:nvSpPr>
            <p:spPr>
              <a:xfrm>
                <a:off x="4312895" y="4573124"/>
                <a:ext cx="38239" cy="56833"/>
              </a:xfrm>
              <a:custGeom>
                <a:rect b="b" l="l" r="r" t="t"/>
                <a:pathLst>
                  <a:path extrusionOk="0" h="56833" w="38239">
                    <a:moveTo>
                      <a:pt x="7265" y="56833"/>
                    </a:moveTo>
                    <a:cubicBezTo>
                      <a:pt x="3412" y="52017"/>
                      <a:pt x="-441" y="48645"/>
                      <a:pt x="41" y="47682"/>
                    </a:cubicBezTo>
                    <a:cubicBezTo>
                      <a:pt x="9192" y="32751"/>
                      <a:pt x="19306" y="18302"/>
                      <a:pt x="31347" y="0"/>
                    </a:cubicBezTo>
                    <a:cubicBezTo>
                      <a:pt x="35200" y="7706"/>
                      <a:pt x="39053" y="12523"/>
                      <a:pt x="38090" y="13968"/>
                    </a:cubicBezTo>
                    <a:cubicBezTo>
                      <a:pt x="28457" y="28417"/>
                      <a:pt x="18343" y="41902"/>
                      <a:pt x="7265" y="5683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6" name="Google Shape;1186;p4"/>
              <p:cNvSpPr/>
              <p:nvPr/>
            </p:nvSpPr>
            <p:spPr>
              <a:xfrm>
                <a:off x="4286927" y="4743306"/>
                <a:ext cx="39494" cy="43638"/>
              </a:xfrm>
              <a:custGeom>
                <a:rect b="b" l="l" r="r" t="t"/>
                <a:pathLst>
                  <a:path extrusionOk="0" h="43638" w="39494">
                    <a:moveTo>
                      <a:pt x="0" y="317"/>
                    </a:moveTo>
                    <a:cubicBezTo>
                      <a:pt x="11559" y="-2091"/>
                      <a:pt x="22155" y="8986"/>
                      <a:pt x="39494" y="41737"/>
                    </a:cubicBezTo>
                    <a:cubicBezTo>
                      <a:pt x="35641" y="42219"/>
                      <a:pt x="31788" y="44627"/>
                      <a:pt x="29861" y="43183"/>
                    </a:cubicBezTo>
                    <a:cubicBezTo>
                      <a:pt x="14449" y="33068"/>
                      <a:pt x="5298" y="18137"/>
                      <a:pt x="0" y="317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7" name="Google Shape;1187;p4"/>
              <p:cNvSpPr/>
              <p:nvPr/>
            </p:nvSpPr>
            <p:spPr>
              <a:xfrm>
                <a:off x="4368707" y="4508616"/>
                <a:ext cx="35738" cy="45242"/>
              </a:xfrm>
              <a:custGeom>
                <a:rect b="b" l="l" r="r" t="t"/>
                <a:pathLst>
                  <a:path extrusionOk="0" h="45242" w="35738">
                    <a:moveTo>
                      <a:pt x="98" y="45243"/>
                    </a:moveTo>
                    <a:cubicBezTo>
                      <a:pt x="-1347" y="26459"/>
                      <a:pt x="13583" y="15863"/>
                      <a:pt x="22735" y="2859"/>
                    </a:cubicBezTo>
                    <a:cubicBezTo>
                      <a:pt x="24661" y="-31"/>
                      <a:pt x="30441" y="-512"/>
                      <a:pt x="35739" y="451"/>
                    </a:cubicBezTo>
                    <a:cubicBezTo>
                      <a:pt x="28032" y="18753"/>
                      <a:pt x="17918" y="35129"/>
                      <a:pt x="98" y="4524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8" name="Google Shape;1188;p4"/>
              <p:cNvSpPr/>
              <p:nvPr/>
            </p:nvSpPr>
            <p:spPr>
              <a:xfrm>
                <a:off x="4420428" y="4432969"/>
                <a:ext cx="22492" cy="50571"/>
              </a:xfrm>
              <a:custGeom>
                <a:rect b="b" l="l" r="r" t="t"/>
                <a:pathLst>
                  <a:path extrusionOk="0" h="50571" w="22492">
                    <a:moveTo>
                      <a:pt x="2320" y="0"/>
                    </a:moveTo>
                    <a:cubicBezTo>
                      <a:pt x="28810" y="19747"/>
                      <a:pt x="29292" y="28898"/>
                      <a:pt x="3284" y="50572"/>
                    </a:cubicBezTo>
                    <a:cubicBezTo>
                      <a:pt x="1839" y="46237"/>
                      <a:pt x="-1051" y="40939"/>
                      <a:pt x="394" y="39012"/>
                    </a:cubicBezTo>
                    <a:cubicBezTo>
                      <a:pt x="8100" y="28898"/>
                      <a:pt x="5210" y="19747"/>
                      <a:pt x="394" y="10114"/>
                    </a:cubicBezTo>
                    <a:cubicBezTo>
                      <a:pt x="-569" y="8669"/>
                      <a:pt x="1357" y="5298"/>
                      <a:pt x="2320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89" name="Google Shape;1189;p4"/>
              <p:cNvSpPr/>
              <p:nvPr/>
            </p:nvSpPr>
            <p:spPr>
              <a:xfrm>
                <a:off x="4352911" y="4100064"/>
                <a:ext cx="53943" cy="16573"/>
              </a:xfrm>
              <a:custGeom>
                <a:rect b="b" l="l" r="r" t="t"/>
                <a:pathLst>
                  <a:path extrusionOk="0" h="16573" w="53943">
                    <a:moveTo>
                      <a:pt x="0" y="12618"/>
                    </a:moveTo>
                    <a:cubicBezTo>
                      <a:pt x="16376" y="-3276"/>
                      <a:pt x="42866" y="-4239"/>
                      <a:pt x="53943" y="10210"/>
                    </a:cubicBezTo>
                    <a:cubicBezTo>
                      <a:pt x="38531" y="17434"/>
                      <a:pt x="8669" y="18879"/>
                      <a:pt x="0" y="1261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190" name="Google Shape;1190;p4"/>
            <p:cNvGrpSpPr/>
            <p:nvPr/>
          </p:nvGrpSpPr>
          <p:grpSpPr>
            <a:xfrm>
              <a:off x="5071633" y="4099581"/>
              <a:ext cx="580822" cy="717732"/>
              <a:chOff x="5071633" y="4099581"/>
              <a:chExt cx="580822" cy="717732"/>
            </a:xfrm>
          </p:grpSpPr>
          <p:sp>
            <p:nvSpPr>
              <p:cNvPr id="1191" name="Google Shape;1191;p4"/>
              <p:cNvSpPr/>
              <p:nvPr/>
            </p:nvSpPr>
            <p:spPr>
              <a:xfrm>
                <a:off x="5256458" y="4235498"/>
                <a:ext cx="140637" cy="530911"/>
              </a:xfrm>
              <a:custGeom>
                <a:rect b="b" l="l" r="r" t="t"/>
                <a:pathLst>
                  <a:path extrusionOk="0" h="530911" w="140637">
                    <a:moveTo>
                      <a:pt x="140637" y="517276"/>
                    </a:moveTo>
                    <a:cubicBezTo>
                      <a:pt x="107886" y="548101"/>
                      <a:pt x="52498" y="523537"/>
                      <a:pt x="46237" y="474892"/>
                    </a:cubicBezTo>
                    <a:cubicBezTo>
                      <a:pt x="45274" y="468149"/>
                      <a:pt x="45755" y="461406"/>
                      <a:pt x="45755" y="454664"/>
                    </a:cubicBezTo>
                    <a:cubicBezTo>
                      <a:pt x="45755" y="392051"/>
                      <a:pt x="45274" y="328957"/>
                      <a:pt x="45755" y="266344"/>
                    </a:cubicBezTo>
                    <a:cubicBezTo>
                      <a:pt x="45755" y="254303"/>
                      <a:pt x="42384" y="245152"/>
                      <a:pt x="35641" y="235520"/>
                    </a:cubicBezTo>
                    <a:cubicBezTo>
                      <a:pt x="23119" y="218181"/>
                      <a:pt x="11559" y="199397"/>
                      <a:pt x="0" y="181576"/>
                    </a:cubicBezTo>
                    <a:cubicBezTo>
                      <a:pt x="9151" y="170017"/>
                      <a:pt x="10596" y="156050"/>
                      <a:pt x="10596" y="142082"/>
                    </a:cubicBezTo>
                    <a:cubicBezTo>
                      <a:pt x="10596" y="103552"/>
                      <a:pt x="10115" y="64539"/>
                      <a:pt x="10596" y="26008"/>
                    </a:cubicBezTo>
                    <a:cubicBezTo>
                      <a:pt x="10596" y="17339"/>
                      <a:pt x="13486" y="8669"/>
                      <a:pt x="15412" y="0"/>
                    </a:cubicBezTo>
                    <a:cubicBezTo>
                      <a:pt x="42384" y="36123"/>
                      <a:pt x="69356" y="72727"/>
                      <a:pt x="96327" y="108849"/>
                    </a:cubicBezTo>
                    <a:cubicBezTo>
                      <a:pt x="98735" y="112221"/>
                      <a:pt x="101625" y="115592"/>
                      <a:pt x="105960" y="120890"/>
                    </a:cubicBezTo>
                    <a:cubicBezTo>
                      <a:pt x="116556" y="108368"/>
                      <a:pt x="126188" y="96809"/>
                      <a:pt x="136303" y="85249"/>
                    </a:cubicBezTo>
                    <a:cubicBezTo>
                      <a:pt x="139193" y="228777"/>
                      <a:pt x="130523" y="373267"/>
                      <a:pt x="140637" y="517276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2" name="Google Shape;1192;p4"/>
              <p:cNvSpPr/>
              <p:nvPr/>
            </p:nvSpPr>
            <p:spPr>
              <a:xfrm>
                <a:off x="5391798" y="4150475"/>
                <a:ext cx="211539" cy="602299"/>
              </a:xfrm>
              <a:custGeom>
                <a:rect b="b" l="l" r="r" t="t"/>
                <a:pathLst>
                  <a:path extrusionOk="0" h="602299" w="211539">
                    <a:moveTo>
                      <a:pt x="5298" y="602299"/>
                    </a:moveTo>
                    <a:cubicBezTo>
                      <a:pt x="-4816" y="458290"/>
                      <a:pt x="3853" y="313800"/>
                      <a:pt x="0" y="169791"/>
                    </a:cubicBezTo>
                    <a:cubicBezTo>
                      <a:pt x="23118" y="136558"/>
                      <a:pt x="46237" y="103807"/>
                      <a:pt x="69355" y="70574"/>
                    </a:cubicBezTo>
                    <a:cubicBezTo>
                      <a:pt x="79951" y="55162"/>
                      <a:pt x="91029" y="40231"/>
                      <a:pt x="102588" y="25300"/>
                    </a:cubicBezTo>
                    <a:cubicBezTo>
                      <a:pt x="121372" y="737"/>
                      <a:pt x="150270" y="-6488"/>
                      <a:pt x="176278" y="6035"/>
                    </a:cubicBezTo>
                    <a:cubicBezTo>
                      <a:pt x="202287" y="19039"/>
                      <a:pt x="217217" y="49864"/>
                      <a:pt x="209511" y="77317"/>
                    </a:cubicBezTo>
                    <a:cubicBezTo>
                      <a:pt x="206621" y="87431"/>
                      <a:pt x="202287" y="97064"/>
                      <a:pt x="196507" y="105733"/>
                    </a:cubicBezTo>
                    <a:cubicBezTo>
                      <a:pt x="153641" y="165456"/>
                      <a:pt x="110776" y="224697"/>
                      <a:pt x="67429" y="283938"/>
                    </a:cubicBezTo>
                    <a:cubicBezTo>
                      <a:pt x="60204" y="294053"/>
                      <a:pt x="53943" y="305130"/>
                      <a:pt x="45274" y="313800"/>
                    </a:cubicBezTo>
                    <a:cubicBezTo>
                      <a:pt x="32270" y="327767"/>
                      <a:pt x="30824" y="343661"/>
                      <a:pt x="30824" y="361482"/>
                    </a:cubicBezTo>
                    <a:cubicBezTo>
                      <a:pt x="31306" y="423131"/>
                      <a:pt x="31306" y="484299"/>
                      <a:pt x="30824" y="545948"/>
                    </a:cubicBezTo>
                    <a:cubicBezTo>
                      <a:pt x="31306" y="568585"/>
                      <a:pt x="25045" y="588813"/>
                      <a:pt x="5298" y="602299"/>
                    </a:cubicBezTo>
                    <a:close/>
                  </a:path>
                </a:pathLst>
              </a:custGeom>
              <a:solidFill>
                <a:srgbClr val="F14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3" name="Google Shape;1193;p4"/>
              <p:cNvSpPr/>
              <p:nvPr/>
            </p:nvSpPr>
            <p:spPr>
              <a:xfrm>
                <a:off x="5123325" y="4151757"/>
                <a:ext cx="148064" cy="264836"/>
              </a:xfrm>
              <a:custGeom>
                <a:rect b="b" l="l" r="r" t="t"/>
                <a:pathLst>
                  <a:path extrusionOk="0" h="264836" w="148064">
                    <a:moveTo>
                      <a:pt x="148064" y="83260"/>
                    </a:moveTo>
                    <a:cubicBezTo>
                      <a:pt x="146620" y="91929"/>
                      <a:pt x="143248" y="100599"/>
                      <a:pt x="143248" y="109268"/>
                    </a:cubicBezTo>
                    <a:cubicBezTo>
                      <a:pt x="142766" y="147799"/>
                      <a:pt x="142766" y="186811"/>
                      <a:pt x="143248" y="225342"/>
                    </a:cubicBezTo>
                    <a:cubicBezTo>
                      <a:pt x="143248" y="239309"/>
                      <a:pt x="141803" y="253277"/>
                      <a:pt x="132652" y="264836"/>
                    </a:cubicBezTo>
                    <a:cubicBezTo>
                      <a:pt x="107126" y="230159"/>
                      <a:pt x="81117" y="194999"/>
                      <a:pt x="55591" y="160321"/>
                    </a:cubicBezTo>
                    <a:cubicBezTo>
                      <a:pt x="40178" y="139129"/>
                      <a:pt x="24284" y="118419"/>
                      <a:pt x="10317" y="96264"/>
                    </a:cubicBezTo>
                    <a:cubicBezTo>
                      <a:pt x="-13283" y="59178"/>
                      <a:pt x="5500" y="13423"/>
                      <a:pt x="47403" y="1863"/>
                    </a:cubicBezTo>
                    <a:cubicBezTo>
                      <a:pt x="69076" y="-3916"/>
                      <a:pt x="86897" y="4272"/>
                      <a:pt x="99901" y="19202"/>
                    </a:cubicBezTo>
                    <a:cubicBezTo>
                      <a:pt x="117722" y="38949"/>
                      <a:pt x="132171" y="61586"/>
                      <a:pt x="148064" y="8326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4" name="Google Shape;1194;p4"/>
              <p:cNvSpPr/>
              <p:nvPr/>
            </p:nvSpPr>
            <p:spPr>
              <a:xfrm>
                <a:off x="5456096" y="4570716"/>
                <a:ext cx="18783" cy="62612"/>
              </a:xfrm>
              <a:custGeom>
                <a:rect b="b" l="l" r="r" t="t"/>
                <a:pathLst>
                  <a:path extrusionOk="0" h="62612" w="18783">
                    <a:moveTo>
                      <a:pt x="9873" y="0"/>
                    </a:moveTo>
                    <a:cubicBezTo>
                      <a:pt x="13727" y="7225"/>
                      <a:pt x="17580" y="11559"/>
                      <a:pt x="18061" y="15894"/>
                    </a:cubicBezTo>
                    <a:cubicBezTo>
                      <a:pt x="19025" y="27935"/>
                      <a:pt x="19025" y="39976"/>
                      <a:pt x="18061" y="51535"/>
                    </a:cubicBezTo>
                    <a:cubicBezTo>
                      <a:pt x="17580" y="55388"/>
                      <a:pt x="12763" y="58760"/>
                      <a:pt x="9873" y="62613"/>
                    </a:cubicBezTo>
                    <a:cubicBezTo>
                      <a:pt x="6502" y="59241"/>
                      <a:pt x="722" y="56351"/>
                      <a:pt x="722" y="52498"/>
                    </a:cubicBezTo>
                    <a:cubicBezTo>
                      <a:pt x="-241" y="39976"/>
                      <a:pt x="-241" y="26972"/>
                      <a:pt x="722" y="14449"/>
                    </a:cubicBezTo>
                    <a:cubicBezTo>
                      <a:pt x="722" y="10596"/>
                      <a:pt x="5539" y="6743"/>
                      <a:pt x="9873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5" name="Google Shape;1195;p4"/>
              <p:cNvSpPr/>
              <p:nvPr/>
            </p:nvSpPr>
            <p:spPr>
              <a:xfrm>
                <a:off x="5457494" y="4488357"/>
                <a:ext cx="17950" cy="57833"/>
              </a:xfrm>
              <a:custGeom>
                <a:rect b="b" l="l" r="r" t="t"/>
                <a:pathLst>
                  <a:path extrusionOk="0" h="57833" w="17950">
                    <a:moveTo>
                      <a:pt x="16664" y="32751"/>
                    </a:moveTo>
                    <a:cubicBezTo>
                      <a:pt x="16664" y="35159"/>
                      <a:pt x="17627" y="42384"/>
                      <a:pt x="16182" y="49608"/>
                    </a:cubicBezTo>
                    <a:cubicBezTo>
                      <a:pt x="15700" y="52980"/>
                      <a:pt x="11366" y="56833"/>
                      <a:pt x="7994" y="57796"/>
                    </a:cubicBezTo>
                    <a:cubicBezTo>
                      <a:pt x="6068" y="58278"/>
                      <a:pt x="288" y="53943"/>
                      <a:pt x="288" y="51535"/>
                    </a:cubicBezTo>
                    <a:cubicBezTo>
                      <a:pt x="-194" y="36604"/>
                      <a:pt x="-194" y="22155"/>
                      <a:pt x="1251" y="7225"/>
                    </a:cubicBezTo>
                    <a:cubicBezTo>
                      <a:pt x="1251" y="4335"/>
                      <a:pt x="7513" y="2408"/>
                      <a:pt x="10884" y="0"/>
                    </a:cubicBezTo>
                    <a:cubicBezTo>
                      <a:pt x="13292" y="3853"/>
                      <a:pt x="17145" y="7225"/>
                      <a:pt x="17627" y="11559"/>
                    </a:cubicBezTo>
                    <a:cubicBezTo>
                      <a:pt x="18590" y="16376"/>
                      <a:pt x="17145" y="22155"/>
                      <a:pt x="16664" y="32751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6" name="Google Shape;1196;p4"/>
              <p:cNvSpPr/>
              <p:nvPr/>
            </p:nvSpPr>
            <p:spPr>
              <a:xfrm>
                <a:off x="5455374" y="4664120"/>
                <a:ext cx="18427" cy="57348"/>
              </a:xfrm>
              <a:custGeom>
                <a:rect b="b" l="l" r="r" t="t"/>
                <a:pathLst>
                  <a:path extrusionOk="0" h="57348" w="18427">
                    <a:moveTo>
                      <a:pt x="963" y="27968"/>
                    </a:moveTo>
                    <a:cubicBezTo>
                      <a:pt x="963" y="21226"/>
                      <a:pt x="0" y="14483"/>
                      <a:pt x="1445" y="8221"/>
                    </a:cubicBezTo>
                    <a:cubicBezTo>
                      <a:pt x="1926" y="4850"/>
                      <a:pt x="6743" y="515"/>
                      <a:pt x="9633" y="34"/>
                    </a:cubicBezTo>
                    <a:cubicBezTo>
                      <a:pt x="12522" y="-448"/>
                      <a:pt x="18302" y="4368"/>
                      <a:pt x="18302" y="7258"/>
                    </a:cubicBezTo>
                    <a:cubicBezTo>
                      <a:pt x="18784" y="22189"/>
                      <a:pt x="17820" y="36638"/>
                      <a:pt x="16375" y="51569"/>
                    </a:cubicBezTo>
                    <a:cubicBezTo>
                      <a:pt x="16375" y="53977"/>
                      <a:pt x="11078" y="57348"/>
                      <a:pt x="8669" y="57348"/>
                    </a:cubicBezTo>
                    <a:cubicBezTo>
                      <a:pt x="5779" y="56866"/>
                      <a:pt x="1926" y="53495"/>
                      <a:pt x="1445" y="50605"/>
                    </a:cubicBezTo>
                    <a:cubicBezTo>
                      <a:pt x="0" y="43381"/>
                      <a:pt x="482" y="35675"/>
                      <a:pt x="0" y="28450"/>
                    </a:cubicBezTo>
                    <a:cubicBezTo>
                      <a:pt x="482" y="27968"/>
                      <a:pt x="963" y="27968"/>
                      <a:pt x="963" y="27968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7" name="Google Shape;1197;p4"/>
              <p:cNvSpPr/>
              <p:nvPr/>
            </p:nvSpPr>
            <p:spPr>
              <a:xfrm>
                <a:off x="5250679" y="4489802"/>
                <a:ext cx="17338" cy="55910"/>
              </a:xfrm>
              <a:custGeom>
                <a:rect b="b" l="l" r="r" t="t"/>
                <a:pathLst>
                  <a:path extrusionOk="0" h="55910" w="17338">
                    <a:moveTo>
                      <a:pt x="16857" y="30825"/>
                    </a:moveTo>
                    <a:cubicBezTo>
                      <a:pt x="16857" y="36604"/>
                      <a:pt x="17339" y="42866"/>
                      <a:pt x="16375" y="48645"/>
                    </a:cubicBezTo>
                    <a:cubicBezTo>
                      <a:pt x="15894" y="51535"/>
                      <a:pt x="12522" y="55870"/>
                      <a:pt x="10114" y="55870"/>
                    </a:cubicBezTo>
                    <a:cubicBezTo>
                      <a:pt x="7706" y="56351"/>
                      <a:pt x="2890" y="52498"/>
                      <a:pt x="2408" y="50090"/>
                    </a:cubicBezTo>
                    <a:cubicBezTo>
                      <a:pt x="963" y="35159"/>
                      <a:pt x="482" y="20710"/>
                      <a:pt x="0" y="5780"/>
                    </a:cubicBezTo>
                    <a:cubicBezTo>
                      <a:pt x="0" y="3853"/>
                      <a:pt x="3853" y="0"/>
                      <a:pt x="5298" y="0"/>
                    </a:cubicBezTo>
                    <a:cubicBezTo>
                      <a:pt x="8188" y="0"/>
                      <a:pt x="13486" y="2408"/>
                      <a:pt x="13967" y="4335"/>
                    </a:cubicBezTo>
                    <a:cubicBezTo>
                      <a:pt x="15894" y="13004"/>
                      <a:pt x="16375" y="21674"/>
                      <a:pt x="17339" y="30343"/>
                    </a:cubicBezTo>
                    <a:cubicBezTo>
                      <a:pt x="17339" y="30825"/>
                      <a:pt x="16857" y="30825"/>
                      <a:pt x="16857" y="30825"/>
                    </a:cubicBezTo>
                    <a:close/>
                  </a:path>
                </a:pathLst>
              </a:custGeom>
              <a:solidFill>
                <a:srgbClr val="F14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8" name="Google Shape;1198;p4"/>
              <p:cNvSpPr/>
              <p:nvPr/>
            </p:nvSpPr>
            <p:spPr>
              <a:xfrm>
                <a:off x="5510280" y="4099581"/>
                <a:ext cx="60686" cy="18880"/>
              </a:xfrm>
              <a:custGeom>
                <a:rect b="b" l="l" r="r" t="t"/>
                <a:pathLst>
                  <a:path extrusionOk="0" h="18880" w="60686">
                    <a:moveTo>
                      <a:pt x="60686" y="11174"/>
                    </a:moveTo>
                    <a:cubicBezTo>
                      <a:pt x="41421" y="20325"/>
                      <a:pt x="21674" y="15509"/>
                      <a:pt x="2408" y="18880"/>
                    </a:cubicBezTo>
                    <a:cubicBezTo>
                      <a:pt x="1445" y="16472"/>
                      <a:pt x="963" y="13582"/>
                      <a:pt x="0" y="11174"/>
                    </a:cubicBezTo>
                    <a:cubicBezTo>
                      <a:pt x="3853" y="8284"/>
                      <a:pt x="7706" y="2986"/>
                      <a:pt x="12041" y="2504"/>
                    </a:cubicBezTo>
                    <a:cubicBezTo>
                      <a:pt x="28417" y="-385"/>
                      <a:pt x="45755" y="-3757"/>
                      <a:pt x="60686" y="11174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199" name="Google Shape;1199;p4"/>
              <p:cNvSpPr/>
              <p:nvPr/>
            </p:nvSpPr>
            <p:spPr>
              <a:xfrm>
                <a:off x="5485499" y="4410814"/>
                <a:ext cx="40840" cy="58759"/>
              </a:xfrm>
              <a:custGeom>
                <a:rect b="b" l="l" r="r" t="t"/>
                <a:pathLst>
                  <a:path extrusionOk="0" h="58759" w="40840">
                    <a:moveTo>
                      <a:pt x="33932" y="0"/>
                    </a:moveTo>
                    <a:cubicBezTo>
                      <a:pt x="38267" y="8669"/>
                      <a:pt x="41638" y="13004"/>
                      <a:pt x="40675" y="14931"/>
                    </a:cubicBezTo>
                    <a:cubicBezTo>
                      <a:pt x="32969" y="31788"/>
                      <a:pt x="21891" y="45755"/>
                      <a:pt x="9851" y="58759"/>
                    </a:cubicBezTo>
                    <a:cubicBezTo>
                      <a:pt x="699" y="56351"/>
                      <a:pt x="-2190" y="50572"/>
                      <a:pt x="1663" y="45274"/>
                    </a:cubicBezTo>
                    <a:cubicBezTo>
                      <a:pt x="10814" y="31306"/>
                      <a:pt x="20928" y="17820"/>
                      <a:pt x="33932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0" name="Google Shape;1200;p4"/>
              <p:cNvSpPr/>
              <p:nvPr/>
            </p:nvSpPr>
            <p:spPr>
              <a:xfrm>
                <a:off x="5289674" y="4187335"/>
                <a:ext cx="41124" cy="53943"/>
              </a:xfrm>
              <a:custGeom>
                <a:rect b="b" l="l" r="r" t="t"/>
                <a:pathLst>
                  <a:path extrusionOk="0" h="53943" w="41124">
                    <a:moveTo>
                      <a:pt x="12539" y="0"/>
                    </a:moveTo>
                    <a:cubicBezTo>
                      <a:pt x="21691" y="13968"/>
                      <a:pt x="31805" y="28898"/>
                      <a:pt x="40956" y="43829"/>
                    </a:cubicBezTo>
                    <a:cubicBezTo>
                      <a:pt x="41919" y="45274"/>
                      <a:pt x="38548" y="49608"/>
                      <a:pt x="36140" y="53943"/>
                    </a:cubicBezTo>
                    <a:cubicBezTo>
                      <a:pt x="17838" y="44310"/>
                      <a:pt x="10613" y="27453"/>
                      <a:pt x="1462" y="12522"/>
                    </a:cubicBezTo>
                    <a:cubicBezTo>
                      <a:pt x="-2873" y="6261"/>
                      <a:pt x="2907" y="1927"/>
                      <a:pt x="12539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1" name="Google Shape;1201;p4"/>
              <p:cNvSpPr/>
              <p:nvPr/>
            </p:nvSpPr>
            <p:spPr>
              <a:xfrm>
                <a:off x="5595409" y="4120807"/>
                <a:ext cx="43529" cy="46961"/>
              </a:xfrm>
              <a:custGeom>
                <a:rect b="b" l="l" r="r" t="t"/>
                <a:pathLst>
                  <a:path extrusionOk="0" h="46961" w="43529">
                    <a:moveTo>
                      <a:pt x="43467" y="44854"/>
                    </a:moveTo>
                    <a:cubicBezTo>
                      <a:pt x="43949" y="44373"/>
                      <a:pt x="41541" y="46299"/>
                      <a:pt x="38651" y="46781"/>
                    </a:cubicBezTo>
                    <a:cubicBezTo>
                      <a:pt x="36243" y="47263"/>
                      <a:pt x="31908" y="46781"/>
                      <a:pt x="30463" y="45336"/>
                    </a:cubicBezTo>
                    <a:cubicBezTo>
                      <a:pt x="20349" y="34258"/>
                      <a:pt x="10716" y="23181"/>
                      <a:pt x="1084" y="12103"/>
                    </a:cubicBezTo>
                    <a:cubicBezTo>
                      <a:pt x="-361" y="10177"/>
                      <a:pt x="-361" y="6324"/>
                      <a:pt x="1084" y="3915"/>
                    </a:cubicBezTo>
                    <a:cubicBezTo>
                      <a:pt x="2528" y="1989"/>
                      <a:pt x="5900" y="-419"/>
                      <a:pt x="8308" y="62"/>
                    </a:cubicBezTo>
                    <a:cubicBezTo>
                      <a:pt x="17941" y="62"/>
                      <a:pt x="43949" y="29924"/>
                      <a:pt x="43467" y="44854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2" name="Google Shape;1202;p4"/>
              <p:cNvSpPr/>
              <p:nvPr/>
            </p:nvSpPr>
            <p:spPr>
              <a:xfrm>
                <a:off x="5416361" y="4743142"/>
                <a:ext cx="42911" cy="51640"/>
              </a:xfrm>
              <a:custGeom>
                <a:rect b="b" l="l" r="r" t="t"/>
                <a:pathLst>
                  <a:path extrusionOk="0" h="51640" w="42911">
                    <a:moveTo>
                      <a:pt x="37086" y="0"/>
                    </a:moveTo>
                    <a:cubicBezTo>
                      <a:pt x="39976" y="6743"/>
                      <a:pt x="43347" y="10596"/>
                      <a:pt x="42866" y="13004"/>
                    </a:cubicBezTo>
                    <a:cubicBezTo>
                      <a:pt x="37567" y="29861"/>
                      <a:pt x="25527" y="41902"/>
                      <a:pt x="11077" y="51053"/>
                    </a:cubicBezTo>
                    <a:cubicBezTo>
                      <a:pt x="8669" y="52498"/>
                      <a:pt x="2890" y="51053"/>
                      <a:pt x="1445" y="49127"/>
                    </a:cubicBezTo>
                    <a:cubicBezTo>
                      <a:pt x="-482" y="47200"/>
                      <a:pt x="-482" y="41420"/>
                      <a:pt x="1445" y="39012"/>
                    </a:cubicBezTo>
                    <a:cubicBezTo>
                      <a:pt x="12041" y="26971"/>
                      <a:pt x="23118" y="14931"/>
                      <a:pt x="37086" y="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3" name="Google Shape;1203;p4"/>
              <p:cNvSpPr/>
              <p:nvPr/>
            </p:nvSpPr>
            <p:spPr>
              <a:xfrm>
                <a:off x="5634023" y="4194449"/>
                <a:ext cx="18432" cy="57906"/>
              </a:xfrm>
              <a:custGeom>
                <a:rect b="b" l="l" r="r" t="t"/>
                <a:pathLst>
                  <a:path extrusionOk="0" h="57906" w="18432">
                    <a:moveTo>
                      <a:pt x="3409" y="2519"/>
                    </a:moveTo>
                    <a:cubicBezTo>
                      <a:pt x="10151" y="-853"/>
                      <a:pt x="17858" y="-1816"/>
                      <a:pt x="18339" y="5890"/>
                    </a:cubicBezTo>
                    <a:cubicBezTo>
                      <a:pt x="18821" y="21302"/>
                      <a:pt x="17376" y="36715"/>
                      <a:pt x="15449" y="51645"/>
                    </a:cubicBezTo>
                    <a:cubicBezTo>
                      <a:pt x="14968" y="54054"/>
                      <a:pt x="9188" y="55980"/>
                      <a:pt x="5817" y="57907"/>
                    </a:cubicBezTo>
                    <a:cubicBezTo>
                      <a:pt x="3890" y="54535"/>
                      <a:pt x="-444" y="50682"/>
                      <a:pt x="37" y="47311"/>
                    </a:cubicBezTo>
                    <a:cubicBezTo>
                      <a:pt x="37" y="33343"/>
                      <a:pt x="1964" y="18412"/>
                      <a:pt x="3409" y="2519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4" name="Google Shape;1204;p4"/>
              <p:cNvSpPr/>
              <p:nvPr/>
            </p:nvSpPr>
            <p:spPr>
              <a:xfrm>
                <a:off x="5344471" y="4258135"/>
                <a:ext cx="38366" cy="35640"/>
              </a:xfrm>
              <a:custGeom>
                <a:rect b="b" l="l" r="r" t="t"/>
                <a:pathLst>
                  <a:path extrusionOk="0" h="35640" w="38366">
                    <a:moveTo>
                      <a:pt x="18428" y="8669"/>
                    </a:moveTo>
                    <a:cubicBezTo>
                      <a:pt x="23245" y="6261"/>
                      <a:pt x="28061" y="3372"/>
                      <a:pt x="34322" y="0"/>
                    </a:cubicBezTo>
                    <a:cubicBezTo>
                      <a:pt x="36249" y="4816"/>
                      <a:pt x="39139" y="8669"/>
                      <a:pt x="38175" y="10596"/>
                    </a:cubicBezTo>
                    <a:cubicBezTo>
                      <a:pt x="33841" y="20710"/>
                      <a:pt x="29024" y="30824"/>
                      <a:pt x="18428" y="35641"/>
                    </a:cubicBezTo>
                    <a:cubicBezTo>
                      <a:pt x="126" y="21674"/>
                      <a:pt x="-1800" y="17821"/>
                      <a:pt x="1089" y="482"/>
                    </a:cubicBezTo>
                    <a:cubicBezTo>
                      <a:pt x="6869" y="3372"/>
                      <a:pt x="12649" y="5780"/>
                      <a:pt x="18428" y="8669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5" name="Google Shape;1205;p4"/>
              <p:cNvSpPr/>
              <p:nvPr/>
            </p:nvSpPr>
            <p:spPr>
              <a:xfrm>
                <a:off x="5585415" y="4275958"/>
                <a:ext cx="45755" cy="50088"/>
              </a:xfrm>
              <a:custGeom>
                <a:rect b="b" l="l" r="r" t="t"/>
                <a:pathLst>
                  <a:path extrusionOk="0" h="50088" w="45755">
                    <a:moveTo>
                      <a:pt x="45755" y="8668"/>
                    </a:moveTo>
                    <a:cubicBezTo>
                      <a:pt x="37086" y="20709"/>
                      <a:pt x="28416" y="33231"/>
                      <a:pt x="18784" y="45272"/>
                    </a:cubicBezTo>
                    <a:cubicBezTo>
                      <a:pt x="16857" y="47680"/>
                      <a:pt x="13004" y="50088"/>
                      <a:pt x="10114" y="50088"/>
                    </a:cubicBezTo>
                    <a:cubicBezTo>
                      <a:pt x="7225" y="50088"/>
                      <a:pt x="4335" y="46717"/>
                      <a:pt x="0" y="43827"/>
                    </a:cubicBezTo>
                    <a:cubicBezTo>
                      <a:pt x="9633" y="30341"/>
                      <a:pt x="18302" y="17819"/>
                      <a:pt x="27453" y="5296"/>
                    </a:cubicBezTo>
                    <a:cubicBezTo>
                      <a:pt x="33233" y="-2892"/>
                      <a:pt x="39012" y="-1447"/>
                      <a:pt x="45755" y="8668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6" name="Google Shape;1206;p4"/>
              <p:cNvSpPr/>
              <p:nvPr/>
            </p:nvSpPr>
            <p:spPr>
              <a:xfrm>
                <a:off x="5442851" y="4119424"/>
                <a:ext cx="43601" cy="50322"/>
              </a:xfrm>
              <a:custGeom>
                <a:rect b="b" l="l" r="r" t="t"/>
                <a:pathLst>
                  <a:path extrusionOk="0" h="50322" w="43601">
                    <a:moveTo>
                      <a:pt x="41902" y="0"/>
                    </a:moveTo>
                    <a:cubicBezTo>
                      <a:pt x="42384" y="6261"/>
                      <a:pt x="44792" y="12041"/>
                      <a:pt x="42866" y="14931"/>
                    </a:cubicBezTo>
                    <a:cubicBezTo>
                      <a:pt x="34678" y="26008"/>
                      <a:pt x="25527" y="37086"/>
                      <a:pt x="15412" y="47200"/>
                    </a:cubicBezTo>
                    <a:cubicBezTo>
                      <a:pt x="10596" y="52498"/>
                      <a:pt x="4335" y="51053"/>
                      <a:pt x="0" y="42865"/>
                    </a:cubicBezTo>
                    <a:cubicBezTo>
                      <a:pt x="9633" y="26008"/>
                      <a:pt x="18784" y="9151"/>
                      <a:pt x="41902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7" name="Google Shape;1207;p4"/>
              <p:cNvSpPr/>
              <p:nvPr/>
            </p:nvSpPr>
            <p:spPr>
              <a:xfrm>
                <a:off x="5071633" y="4195041"/>
                <a:ext cx="18220" cy="57796"/>
              </a:xfrm>
              <a:custGeom>
                <a:rect b="b" l="l" r="r" t="t"/>
                <a:pathLst>
                  <a:path extrusionOk="0" h="57796" w="18220">
                    <a:moveTo>
                      <a:pt x="9992" y="0"/>
                    </a:moveTo>
                    <a:cubicBezTo>
                      <a:pt x="21551" y="14931"/>
                      <a:pt x="12400" y="33233"/>
                      <a:pt x="18180" y="49127"/>
                    </a:cubicBezTo>
                    <a:cubicBezTo>
                      <a:pt x="18661" y="51053"/>
                      <a:pt x="14808" y="54425"/>
                      <a:pt x="12882" y="57796"/>
                    </a:cubicBezTo>
                    <a:cubicBezTo>
                      <a:pt x="-3012" y="39494"/>
                      <a:pt x="-4457" y="13004"/>
                      <a:pt x="9992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8" name="Google Shape;1208;p4"/>
              <p:cNvSpPr/>
              <p:nvPr/>
            </p:nvSpPr>
            <p:spPr>
              <a:xfrm>
                <a:off x="5334483" y="4798213"/>
                <a:ext cx="56832" cy="19100"/>
              </a:xfrm>
              <a:custGeom>
                <a:rect b="b" l="l" r="r" t="t"/>
                <a:pathLst>
                  <a:path extrusionOk="0" h="19100" w="56832">
                    <a:moveTo>
                      <a:pt x="29380" y="19100"/>
                    </a:moveTo>
                    <a:cubicBezTo>
                      <a:pt x="20229" y="18619"/>
                      <a:pt x="13486" y="18619"/>
                      <a:pt x="7225" y="17174"/>
                    </a:cubicBezTo>
                    <a:cubicBezTo>
                      <a:pt x="3853" y="16210"/>
                      <a:pt x="0" y="11394"/>
                      <a:pt x="0" y="8023"/>
                    </a:cubicBezTo>
                    <a:cubicBezTo>
                      <a:pt x="0" y="5614"/>
                      <a:pt x="5298" y="798"/>
                      <a:pt x="8669" y="798"/>
                    </a:cubicBezTo>
                    <a:cubicBezTo>
                      <a:pt x="22155" y="-165"/>
                      <a:pt x="35641" y="-165"/>
                      <a:pt x="48645" y="317"/>
                    </a:cubicBezTo>
                    <a:cubicBezTo>
                      <a:pt x="51535" y="317"/>
                      <a:pt x="56833" y="4170"/>
                      <a:pt x="56833" y="5614"/>
                    </a:cubicBezTo>
                    <a:cubicBezTo>
                      <a:pt x="56351" y="9467"/>
                      <a:pt x="54425" y="15247"/>
                      <a:pt x="51535" y="16210"/>
                    </a:cubicBezTo>
                    <a:cubicBezTo>
                      <a:pt x="43347" y="17655"/>
                      <a:pt x="35159" y="18137"/>
                      <a:pt x="29380" y="1910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09" name="Google Shape;1209;p4"/>
              <p:cNvSpPr/>
              <p:nvPr/>
            </p:nvSpPr>
            <p:spPr>
              <a:xfrm>
                <a:off x="5392036" y="4189262"/>
                <a:ext cx="40512" cy="51468"/>
              </a:xfrm>
              <a:custGeom>
                <a:rect b="b" l="l" r="r" t="t"/>
                <a:pathLst>
                  <a:path extrusionOk="0" h="51468" w="40512">
                    <a:moveTo>
                      <a:pt x="40219" y="0"/>
                    </a:moveTo>
                    <a:cubicBezTo>
                      <a:pt x="42627" y="19265"/>
                      <a:pt x="29623" y="26971"/>
                      <a:pt x="22880" y="37567"/>
                    </a:cubicBezTo>
                    <a:cubicBezTo>
                      <a:pt x="18545" y="43829"/>
                      <a:pt x="14210" y="57314"/>
                      <a:pt x="3614" y="48645"/>
                    </a:cubicBezTo>
                    <a:cubicBezTo>
                      <a:pt x="-5537" y="41420"/>
                      <a:pt x="5059" y="34196"/>
                      <a:pt x="9394" y="27935"/>
                    </a:cubicBezTo>
                    <a:cubicBezTo>
                      <a:pt x="14210" y="20710"/>
                      <a:pt x="19027" y="13004"/>
                      <a:pt x="25288" y="6743"/>
                    </a:cubicBezTo>
                    <a:cubicBezTo>
                      <a:pt x="28178" y="3371"/>
                      <a:pt x="33957" y="2408"/>
                      <a:pt x="40219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0" name="Google Shape;1210;p4"/>
              <p:cNvSpPr/>
              <p:nvPr/>
            </p:nvSpPr>
            <p:spPr>
              <a:xfrm>
                <a:off x="5268017" y="4747958"/>
                <a:ext cx="41543" cy="47067"/>
              </a:xfrm>
              <a:custGeom>
                <a:rect b="b" l="l" r="r" t="t"/>
                <a:pathLst>
                  <a:path extrusionOk="0" h="47067" w="41543">
                    <a:moveTo>
                      <a:pt x="0" y="0"/>
                    </a:moveTo>
                    <a:cubicBezTo>
                      <a:pt x="21192" y="4816"/>
                      <a:pt x="25045" y="28416"/>
                      <a:pt x="41420" y="35159"/>
                    </a:cubicBezTo>
                    <a:cubicBezTo>
                      <a:pt x="42384" y="45274"/>
                      <a:pt x="37567" y="48163"/>
                      <a:pt x="30825" y="46718"/>
                    </a:cubicBezTo>
                    <a:cubicBezTo>
                      <a:pt x="16857" y="43829"/>
                      <a:pt x="0" y="18784"/>
                      <a:pt x="0" y="0"/>
                    </a:cubicBezTo>
                    <a:close/>
                  </a:path>
                </a:pathLst>
              </a:custGeom>
              <a:solidFill>
                <a:srgbClr val="F14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1" name="Google Shape;1211;p4"/>
              <p:cNvSpPr/>
              <p:nvPr/>
            </p:nvSpPr>
            <p:spPr>
              <a:xfrm>
                <a:off x="5153388" y="4099866"/>
                <a:ext cx="60204" cy="17632"/>
              </a:xfrm>
              <a:custGeom>
                <a:rect b="b" l="l" r="r" t="t"/>
                <a:pathLst>
                  <a:path extrusionOk="0" h="17632" w="60204">
                    <a:moveTo>
                      <a:pt x="60204" y="10408"/>
                    </a:moveTo>
                    <a:cubicBezTo>
                      <a:pt x="55388" y="13779"/>
                      <a:pt x="52498" y="17632"/>
                      <a:pt x="50090" y="17632"/>
                    </a:cubicBezTo>
                    <a:cubicBezTo>
                      <a:pt x="33714" y="17151"/>
                      <a:pt x="17339" y="15706"/>
                      <a:pt x="1445" y="14743"/>
                    </a:cubicBezTo>
                    <a:cubicBezTo>
                      <a:pt x="963" y="12816"/>
                      <a:pt x="482" y="10889"/>
                      <a:pt x="0" y="9444"/>
                    </a:cubicBezTo>
                    <a:cubicBezTo>
                      <a:pt x="4335" y="7036"/>
                      <a:pt x="8669" y="3183"/>
                      <a:pt x="13486" y="1738"/>
                    </a:cubicBezTo>
                    <a:cubicBezTo>
                      <a:pt x="30343" y="-2115"/>
                      <a:pt x="43347" y="293"/>
                      <a:pt x="60204" y="10408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2" name="Google Shape;1212;p4"/>
              <p:cNvSpPr/>
              <p:nvPr/>
            </p:nvSpPr>
            <p:spPr>
              <a:xfrm>
                <a:off x="5536288" y="4349646"/>
                <a:ext cx="42383" cy="45755"/>
              </a:xfrm>
              <a:custGeom>
                <a:rect b="b" l="l" r="r" t="t"/>
                <a:pathLst>
                  <a:path extrusionOk="0" h="45755" w="42383">
                    <a:moveTo>
                      <a:pt x="42384" y="0"/>
                    </a:moveTo>
                    <a:cubicBezTo>
                      <a:pt x="37086" y="19265"/>
                      <a:pt x="25527" y="31788"/>
                      <a:pt x="13967" y="44310"/>
                    </a:cubicBezTo>
                    <a:cubicBezTo>
                      <a:pt x="12041" y="46719"/>
                      <a:pt x="5780" y="45274"/>
                      <a:pt x="0" y="45755"/>
                    </a:cubicBezTo>
                    <a:cubicBezTo>
                      <a:pt x="8188" y="17821"/>
                      <a:pt x="24563" y="0"/>
                      <a:pt x="42384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3" name="Google Shape;1213;p4"/>
              <p:cNvSpPr/>
              <p:nvPr/>
            </p:nvSpPr>
            <p:spPr>
              <a:xfrm>
                <a:off x="5095592" y="4278364"/>
                <a:ext cx="38577" cy="46718"/>
              </a:xfrm>
              <a:custGeom>
                <a:rect b="b" l="l" r="r" t="t"/>
                <a:pathLst>
                  <a:path extrusionOk="0" h="46718" w="38577">
                    <a:moveTo>
                      <a:pt x="2408" y="0"/>
                    </a:moveTo>
                    <a:cubicBezTo>
                      <a:pt x="6743" y="963"/>
                      <a:pt x="12522" y="482"/>
                      <a:pt x="14449" y="2890"/>
                    </a:cubicBezTo>
                    <a:cubicBezTo>
                      <a:pt x="23118" y="13004"/>
                      <a:pt x="30824" y="24082"/>
                      <a:pt x="38049" y="35159"/>
                    </a:cubicBezTo>
                    <a:cubicBezTo>
                      <a:pt x="39494" y="37567"/>
                      <a:pt x="37567" y="42865"/>
                      <a:pt x="37086" y="46718"/>
                    </a:cubicBezTo>
                    <a:cubicBezTo>
                      <a:pt x="33714" y="45755"/>
                      <a:pt x="29380" y="45755"/>
                      <a:pt x="27453" y="43829"/>
                    </a:cubicBezTo>
                    <a:cubicBezTo>
                      <a:pt x="17821" y="31788"/>
                      <a:pt x="9151" y="18784"/>
                      <a:pt x="0" y="6261"/>
                    </a:cubicBezTo>
                    <a:cubicBezTo>
                      <a:pt x="482" y="3853"/>
                      <a:pt x="1445" y="1926"/>
                      <a:pt x="2408" y="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4" name="Google Shape;1214;p4"/>
              <p:cNvSpPr/>
              <p:nvPr/>
            </p:nvSpPr>
            <p:spPr>
              <a:xfrm>
                <a:off x="5234303" y="4123982"/>
                <a:ext cx="43747" cy="44087"/>
              </a:xfrm>
              <a:custGeom>
                <a:rect b="b" l="l" r="r" t="t"/>
                <a:pathLst>
                  <a:path extrusionOk="0" h="44087" w="43747">
                    <a:moveTo>
                      <a:pt x="0" y="2667"/>
                    </a:moveTo>
                    <a:cubicBezTo>
                      <a:pt x="6261" y="1222"/>
                      <a:pt x="10114" y="-704"/>
                      <a:pt x="12522" y="259"/>
                    </a:cubicBezTo>
                    <a:cubicBezTo>
                      <a:pt x="26490" y="7002"/>
                      <a:pt x="36604" y="17598"/>
                      <a:pt x="43347" y="31084"/>
                    </a:cubicBezTo>
                    <a:cubicBezTo>
                      <a:pt x="44792" y="34455"/>
                      <a:pt x="41902" y="39753"/>
                      <a:pt x="41420" y="44088"/>
                    </a:cubicBezTo>
                    <a:cubicBezTo>
                      <a:pt x="38049" y="42643"/>
                      <a:pt x="33233" y="42161"/>
                      <a:pt x="30825" y="39272"/>
                    </a:cubicBezTo>
                    <a:cubicBezTo>
                      <a:pt x="21192" y="28676"/>
                      <a:pt x="12041" y="17117"/>
                      <a:pt x="0" y="2667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5" name="Google Shape;1215;p4"/>
              <p:cNvSpPr/>
              <p:nvPr/>
            </p:nvSpPr>
            <p:spPr>
              <a:xfrm>
                <a:off x="5194809" y="4422373"/>
                <a:ext cx="44791" cy="43113"/>
              </a:xfrm>
              <a:custGeom>
                <a:rect b="b" l="l" r="r" t="t"/>
                <a:pathLst>
                  <a:path extrusionOk="0" h="43113" w="44791">
                    <a:moveTo>
                      <a:pt x="0" y="0"/>
                    </a:moveTo>
                    <a:cubicBezTo>
                      <a:pt x="20710" y="482"/>
                      <a:pt x="26972" y="7225"/>
                      <a:pt x="44792" y="42384"/>
                    </a:cubicBezTo>
                    <a:cubicBezTo>
                      <a:pt x="39013" y="42384"/>
                      <a:pt x="32751" y="44310"/>
                      <a:pt x="31306" y="41902"/>
                    </a:cubicBezTo>
                    <a:cubicBezTo>
                      <a:pt x="21192" y="29861"/>
                      <a:pt x="12041" y="16376"/>
                      <a:pt x="0" y="0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6" name="Google Shape;1216;p4"/>
              <p:cNvSpPr/>
              <p:nvPr/>
            </p:nvSpPr>
            <p:spPr>
              <a:xfrm>
                <a:off x="5148863" y="4344830"/>
                <a:ext cx="34386" cy="51053"/>
              </a:xfrm>
              <a:custGeom>
                <a:rect b="b" l="l" r="r" t="t"/>
                <a:pathLst>
                  <a:path extrusionOk="0" h="51053" w="34386">
                    <a:moveTo>
                      <a:pt x="34386" y="51053"/>
                    </a:moveTo>
                    <a:cubicBezTo>
                      <a:pt x="17529" y="41420"/>
                      <a:pt x="8860" y="26490"/>
                      <a:pt x="190" y="11078"/>
                    </a:cubicBezTo>
                    <a:cubicBezTo>
                      <a:pt x="-773" y="9633"/>
                      <a:pt x="2117" y="6261"/>
                      <a:pt x="4525" y="0"/>
                    </a:cubicBezTo>
                    <a:cubicBezTo>
                      <a:pt x="19456" y="16857"/>
                      <a:pt x="34386" y="29380"/>
                      <a:pt x="34386" y="51053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7" name="Google Shape;1217;p4"/>
              <p:cNvSpPr/>
              <p:nvPr/>
            </p:nvSpPr>
            <p:spPr>
              <a:xfrm>
                <a:off x="5086854" y="4123599"/>
                <a:ext cx="44861" cy="44470"/>
              </a:xfrm>
              <a:custGeom>
                <a:rect b="b" l="l" r="r" t="t"/>
                <a:pathLst>
                  <a:path extrusionOk="0" h="44470" w="44861">
                    <a:moveTo>
                      <a:pt x="7775" y="44471"/>
                    </a:moveTo>
                    <a:cubicBezTo>
                      <a:pt x="-1857" y="40618"/>
                      <a:pt x="-1376" y="35320"/>
                      <a:pt x="2959" y="30022"/>
                    </a:cubicBezTo>
                    <a:cubicBezTo>
                      <a:pt x="11628" y="19908"/>
                      <a:pt x="20779" y="10275"/>
                      <a:pt x="29930" y="642"/>
                    </a:cubicBezTo>
                    <a:cubicBezTo>
                      <a:pt x="31857" y="-803"/>
                      <a:pt x="36192" y="642"/>
                      <a:pt x="44861" y="642"/>
                    </a:cubicBezTo>
                    <a:cubicBezTo>
                      <a:pt x="30412" y="17500"/>
                      <a:pt x="18853" y="30985"/>
                      <a:pt x="7775" y="44471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8" name="Google Shape;1218;p4"/>
              <p:cNvSpPr/>
              <p:nvPr/>
            </p:nvSpPr>
            <p:spPr>
              <a:xfrm>
                <a:off x="5252289" y="4664635"/>
                <a:ext cx="14497" cy="57796"/>
              </a:xfrm>
              <a:custGeom>
                <a:rect b="b" l="l" r="r" t="t"/>
                <a:pathLst>
                  <a:path extrusionOk="0" h="57796" w="14497">
                    <a:moveTo>
                      <a:pt x="9467" y="57796"/>
                    </a:moveTo>
                    <a:cubicBezTo>
                      <a:pt x="6577" y="54425"/>
                      <a:pt x="1280" y="51535"/>
                      <a:pt x="798" y="48163"/>
                    </a:cubicBezTo>
                    <a:cubicBezTo>
                      <a:pt x="-165" y="34678"/>
                      <a:pt x="-165" y="21192"/>
                      <a:pt x="316" y="8188"/>
                    </a:cubicBezTo>
                    <a:cubicBezTo>
                      <a:pt x="316" y="5298"/>
                      <a:pt x="5614" y="2890"/>
                      <a:pt x="8504" y="0"/>
                    </a:cubicBezTo>
                    <a:cubicBezTo>
                      <a:pt x="10431" y="2890"/>
                      <a:pt x="14284" y="5298"/>
                      <a:pt x="14284" y="8188"/>
                    </a:cubicBezTo>
                    <a:cubicBezTo>
                      <a:pt x="14765" y="24082"/>
                      <a:pt x="14284" y="40457"/>
                      <a:pt x="14284" y="56351"/>
                    </a:cubicBezTo>
                    <a:cubicBezTo>
                      <a:pt x="12839" y="56351"/>
                      <a:pt x="10912" y="56833"/>
                      <a:pt x="9467" y="57796"/>
                    </a:cubicBezTo>
                    <a:close/>
                  </a:path>
                </a:pathLst>
              </a:custGeom>
              <a:solidFill>
                <a:srgbClr val="F14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19" name="Google Shape;1219;p4"/>
              <p:cNvSpPr/>
              <p:nvPr/>
            </p:nvSpPr>
            <p:spPr>
              <a:xfrm>
                <a:off x="5253494" y="4574088"/>
                <a:ext cx="14104" cy="60686"/>
              </a:xfrm>
              <a:custGeom>
                <a:rect b="b" l="l" r="r" t="t"/>
                <a:pathLst>
                  <a:path extrusionOk="0" h="60686" w="14104">
                    <a:moveTo>
                      <a:pt x="9226" y="0"/>
                    </a:moveTo>
                    <a:cubicBezTo>
                      <a:pt x="17413" y="20229"/>
                      <a:pt x="12597" y="39013"/>
                      <a:pt x="13560" y="60686"/>
                    </a:cubicBezTo>
                    <a:cubicBezTo>
                      <a:pt x="7299" y="57315"/>
                      <a:pt x="556" y="55870"/>
                      <a:pt x="556" y="53943"/>
                    </a:cubicBezTo>
                    <a:cubicBezTo>
                      <a:pt x="-407" y="38531"/>
                      <a:pt x="74" y="22637"/>
                      <a:pt x="556" y="7225"/>
                    </a:cubicBezTo>
                    <a:cubicBezTo>
                      <a:pt x="74" y="5298"/>
                      <a:pt x="4409" y="3372"/>
                      <a:pt x="9226" y="0"/>
                    </a:cubicBezTo>
                    <a:close/>
                  </a:path>
                </a:pathLst>
              </a:custGeom>
              <a:solidFill>
                <a:srgbClr val="F14D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220" name="Google Shape;1220;p4"/>
            <p:cNvGrpSpPr/>
            <p:nvPr/>
          </p:nvGrpSpPr>
          <p:grpSpPr>
            <a:xfrm>
              <a:off x="5865575" y="4099731"/>
              <a:ext cx="581217" cy="717221"/>
              <a:chOff x="5865575" y="4099731"/>
              <a:chExt cx="581217" cy="717221"/>
            </a:xfrm>
          </p:grpSpPr>
          <p:sp>
            <p:nvSpPr>
              <p:cNvPr id="1221" name="Google Shape;1221;p4"/>
              <p:cNvSpPr/>
              <p:nvPr/>
            </p:nvSpPr>
            <p:spPr>
              <a:xfrm>
                <a:off x="6116651" y="4149767"/>
                <a:ext cx="280726" cy="455145"/>
              </a:xfrm>
              <a:custGeom>
                <a:rect b="b" l="l" r="r" t="t"/>
                <a:pathLst>
                  <a:path extrusionOk="0" h="455145" w="280726">
                    <a:moveTo>
                      <a:pt x="8" y="261046"/>
                    </a:moveTo>
                    <a:cubicBezTo>
                      <a:pt x="16383" y="237927"/>
                      <a:pt x="32759" y="214809"/>
                      <a:pt x="49134" y="192172"/>
                    </a:cubicBezTo>
                    <a:cubicBezTo>
                      <a:pt x="60693" y="176278"/>
                      <a:pt x="72253" y="161348"/>
                      <a:pt x="83330" y="145454"/>
                    </a:cubicBezTo>
                    <a:cubicBezTo>
                      <a:pt x="86702" y="141119"/>
                      <a:pt x="88628" y="135821"/>
                      <a:pt x="92963" y="126670"/>
                    </a:cubicBezTo>
                    <a:cubicBezTo>
                      <a:pt x="59249" y="126670"/>
                      <a:pt x="29869" y="126670"/>
                      <a:pt x="489" y="126670"/>
                    </a:cubicBezTo>
                    <a:cubicBezTo>
                      <a:pt x="489" y="84768"/>
                      <a:pt x="489" y="42865"/>
                      <a:pt x="489" y="963"/>
                    </a:cubicBezTo>
                    <a:cubicBezTo>
                      <a:pt x="71771" y="482"/>
                      <a:pt x="143053" y="0"/>
                      <a:pt x="213853" y="0"/>
                    </a:cubicBezTo>
                    <a:cubicBezTo>
                      <a:pt x="241307" y="0"/>
                      <a:pt x="263462" y="11078"/>
                      <a:pt x="275021" y="37567"/>
                    </a:cubicBezTo>
                    <a:cubicBezTo>
                      <a:pt x="286099" y="63576"/>
                      <a:pt x="280319" y="87176"/>
                      <a:pt x="263943" y="109331"/>
                    </a:cubicBezTo>
                    <a:cubicBezTo>
                      <a:pt x="191698" y="206621"/>
                      <a:pt x="119453" y="304393"/>
                      <a:pt x="47208" y="401683"/>
                    </a:cubicBezTo>
                    <a:cubicBezTo>
                      <a:pt x="33722" y="419504"/>
                      <a:pt x="19754" y="437324"/>
                      <a:pt x="6269" y="455145"/>
                    </a:cubicBezTo>
                    <a:cubicBezTo>
                      <a:pt x="-474" y="433953"/>
                      <a:pt x="8" y="412279"/>
                      <a:pt x="8" y="390606"/>
                    </a:cubicBezTo>
                    <a:cubicBezTo>
                      <a:pt x="489" y="347741"/>
                      <a:pt x="8" y="304393"/>
                      <a:pt x="8" y="261046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2" name="Google Shape;1222;p4"/>
              <p:cNvSpPr/>
              <p:nvPr/>
            </p:nvSpPr>
            <p:spPr>
              <a:xfrm>
                <a:off x="5917425" y="4410814"/>
                <a:ext cx="235836" cy="354964"/>
              </a:xfrm>
              <a:custGeom>
                <a:rect b="b" l="l" r="r" t="t"/>
                <a:pathLst>
                  <a:path extrusionOk="0" h="354964" w="235836">
                    <a:moveTo>
                      <a:pt x="199233" y="0"/>
                    </a:moveTo>
                    <a:cubicBezTo>
                      <a:pt x="199233" y="43347"/>
                      <a:pt x="199714" y="86694"/>
                      <a:pt x="199714" y="130041"/>
                    </a:cubicBezTo>
                    <a:cubicBezTo>
                      <a:pt x="199714" y="151715"/>
                      <a:pt x="198751" y="173389"/>
                      <a:pt x="205975" y="194580"/>
                    </a:cubicBezTo>
                    <a:cubicBezTo>
                      <a:pt x="199714" y="204213"/>
                      <a:pt x="193935" y="213846"/>
                      <a:pt x="186229" y="225887"/>
                    </a:cubicBezTo>
                    <a:cubicBezTo>
                      <a:pt x="204531" y="226850"/>
                      <a:pt x="219943" y="227331"/>
                      <a:pt x="235837" y="227813"/>
                    </a:cubicBezTo>
                    <a:cubicBezTo>
                      <a:pt x="235837" y="270197"/>
                      <a:pt x="235837" y="312581"/>
                      <a:pt x="235837" y="354965"/>
                    </a:cubicBezTo>
                    <a:cubicBezTo>
                      <a:pt x="201641" y="354483"/>
                      <a:pt x="166963" y="353520"/>
                      <a:pt x="132767" y="353038"/>
                    </a:cubicBezTo>
                    <a:cubicBezTo>
                      <a:pt x="109648" y="352557"/>
                      <a:pt x="86049" y="353038"/>
                      <a:pt x="62930" y="353038"/>
                    </a:cubicBezTo>
                    <a:cubicBezTo>
                      <a:pt x="12840" y="352557"/>
                      <a:pt x="-16540" y="302467"/>
                      <a:pt x="9950" y="259601"/>
                    </a:cubicBezTo>
                    <a:cubicBezTo>
                      <a:pt x="26808" y="232148"/>
                      <a:pt x="47036" y="207103"/>
                      <a:pt x="66301" y="181095"/>
                    </a:cubicBezTo>
                    <a:cubicBezTo>
                      <a:pt x="107722" y="124262"/>
                      <a:pt x="149143" y="67429"/>
                      <a:pt x="190563" y="10114"/>
                    </a:cubicBezTo>
                    <a:cubicBezTo>
                      <a:pt x="192972" y="6261"/>
                      <a:pt x="196343" y="3371"/>
                      <a:pt x="199233" y="0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3" name="Google Shape;1223;p4"/>
              <p:cNvSpPr/>
              <p:nvPr/>
            </p:nvSpPr>
            <p:spPr>
              <a:xfrm>
                <a:off x="6152781" y="4637733"/>
                <a:ext cx="243714" cy="129106"/>
              </a:xfrm>
              <a:custGeom>
                <a:rect b="b" l="l" r="r" t="t"/>
                <a:pathLst>
                  <a:path extrusionOk="0" h="129106" w="243714">
                    <a:moveTo>
                      <a:pt x="0" y="128045"/>
                    </a:moveTo>
                    <a:cubicBezTo>
                      <a:pt x="0" y="85661"/>
                      <a:pt x="0" y="43278"/>
                      <a:pt x="0" y="894"/>
                    </a:cubicBezTo>
                    <a:cubicBezTo>
                      <a:pt x="61168" y="412"/>
                      <a:pt x="122817" y="-551"/>
                      <a:pt x="183985" y="412"/>
                    </a:cubicBezTo>
                    <a:cubicBezTo>
                      <a:pt x="218662" y="894"/>
                      <a:pt x="244189" y="30273"/>
                      <a:pt x="243707" y="65915"/>
                    </a:cubicBezTo>
                    <a:cubicBezTo>
                      <a:pt x="243225" y="100111"/>
                      <a:pt x="218181" y="128527"/>
                      <a:pt x="183985" y="129009"/>
                    </a:cubicBezTo>
                    <a:cubicBezTo>
                      <a:pt x="122817" y="129490"/>
                      <a:pt x="61649" y="128045"/>
                      <a:pt x="0" y="128045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4" name="Google Shape;1224;p4"/>
              <p:cNvSpPr/>
              <p:nvPr/>
            </p:nvSpPr>
            <p:spPr>
              <a:xfrm>
                <a:off x="5917596" y="4150731"/>
                <a:ext cx="199543" cy="126600"/>
              </a:xfrm>
              <a:custGeom>
                <a:rect b="b" l="l" r="r" t="t"/>
                <a:pathLst>
                  <a:path extrusionOk="0" h="126600" w="199543">
                    <a:moveTo>
                      <a:pt x="199544" y="0"/>
                    </a:moveTo>
                    <a:cubicBezTo>
                      <a:pt x="199544" y="41902"/>
                      <a:pt x="199544" y="83804"/>
                      <a:pt x="199544" y="125707"/>
                    </a:cubicBezTo>
                    <a:cubicBezTo>
                      <a:pt x="153307" y="126188"/>
                      <a:pt x="106589" y="127151"/>
                      <a:pt x="60352" y="126188"/>
                    </a:cubicBezTo>
                    <a:cubicBezTo>
                      <a:pt x="26155" y="125707"/>
                      <a:pt x="3037" y="99217"/>
                      <a:pt x="147" y="65984"/>
                    </a:cubicBezTo>
                    <a:cubicBezTo>
                      <a:pt x="-2261" y="34196"/>
                      <a:pt x="25192" y="1926"/>
                      <a:pt x="57943" y="963"/>
                    </a:cubicBezTo>
                    <a:cubicBezTo>
                      <a:pt x="105144" y="-482"/>
                      <a:pt x="152344" y="482"/>
                      <a:pt x="199544" y="0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5" name="Google Shape;1225;p4"/>
              <p:cNvSpPr/>
              <p:nvPr/>
            </p:nvSpPr>
            <p:spPr>
              <a:xfrm>
                <a:off x="6329059" y="4099731"/>
                <a:ext cx="56832" cy="25032"/>
              </a:xfrm>
              <a:custGeom>
                <a:rect b="b" l="l" r="r" t="t"/>
                <a:pathLst>
                  <a:path extrusionOk="0" h="25032" w="56832">
                    <a:moveTo>
                      <a:pt x="23118" y="428"/>
                    </a:moveTo>
                    <a:cubicBezTo>
                      <a:pt x="29380" y="2355"/>
                      <a:pt x="40457" y="5244"/>
                      <a:pt x="50572" y="10061"/>
                    </a:cubicBezTo>
                    <a:cubicBezTo>
                      <a:pt x="53462" y="11506"/>
                      <a:pt x="54906" y="16804"/>
                      <a:pt x="56833" y="20175"/>
                    </a:cubicBezTo>
                    <a:cubicBezTo>
                      <a:pt x="52980" y="21620"/>
                      <a:pt x="49127" y="25473"/>
                      <a:pt x="45755" y="24991"/>
                    </a:cubicBezTo>
                    <a:cubicBezTo>
                      <a:pt x="33233" y="23065"/>
                      <a:pt x="20710" y="20175"/>
                      <a:pt x="8669" y="16322"/>
                    </a:cubicBezTo>
                    <a:cubicBezTo>
                      <a:pt x="5298" y="15359"/>
                      <a:pt x="2890" y="11024"/>
                      <a:pt x="0" y="8134"/>
                    </a:cubicBezTo>
                    <a:cubicBezTo>
                      <a:pt x="3372" y="5726"/>
                      <a:pt x="5780" y="2355"/>
                      <a:pt x="9633" y="428"/>
                    </a:cubicBezTo>
                    <a:cubicBezTo>
                      <a:pt x="12041" y="-535"/>
                      <a:pt x="15412" y="428"/>
                      <a:pt x="23118" y="428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6" name="Google Shape;1226;p4"/>
              <p:cNvSpPr/>
              <p:nvPr/>
            </p:nvSpPr>
            <p:spPr>
              <a:xfrm>
                <a:off x="6421310" y="4702203"/>
                <a:ext cx="25482" cy="55388"/>
              </a:xfrm>
              <a:custGeom>
                <a:rect b="b" l="l" r="r" t="t"/>
                <a:pathLst>
                  <a:path extrusionOk="0" h="55388" w="25482">
                    <a:moveTo>
                      <a:pt x="25268" y="20710"/>
                    </a:moveTo>
                    <a:cubicBezTo>
                      <a:pt x="22860" y="27935"/>
                      <a:pt x="19970" y="39012"/>
                      <a:pt x="14672" y="49608"/>
                    </a:cubicBezTo>
                    <a:cubicBezTo>
                      <a:pt x="13227" y="52498"/>
                      <a:pt x="6485" y="53461"/>
                      <a:pt x="2631" y="55388"/>
                    </a:cubicBezTo>
                    <a:cubicBezTo>
                      <a:pt x="1668" y="51535"/>
                      <a:pt x="-740" y="47682"/>
                      <a:pt x="223" y="44310"/>
                    </a:cubicBezTo>
                    <a:cubicBezTo>
                      <a:pt x="2631" y="32751"/>
                      <a:pt x="5521" y="21192"/>
                      <a:pt x="9374" y="10114"/>
                    </a:cubicBezTo>
                    <a:cubicBezTo>
                      <a:pt x="10819" y="6261"/>
                      <a:pt x="15154" y="3371"/>
                      <a:pt x="18525" y="0"/>
                    </a:cubicBezTo>
                    <a:cubicBezTo>
                      <a:pt x="20934" y="3853"/>
                      <a:pt x="23342" y="7706"/>
                      <a:pt x="25268" y="12041"/>
                    </a:cubicBezTo>
                    <a:cubicBezTo>
                      <a:pt x="25750" y="13004"/>
                      <a:pt x="25268" y="14449"/>
                      <a:pt x="25268" y="20710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7" name="Google Shape;1227;p4"/>
              <p:cNvSpPr/>
              <p:nvPr/>
            </p:nvSpPr>
            <p:spPr>
              <a:xfrm>
                <a:off x="6266468" y="4430713"/>
                <a:ext cx="44289" cy="51863"/>
              </a:xfrm>
              <a:custGeom>
                <a:rect b="b" l="l" r="r" t="t"/>
                <a:pathLst>
                  <a:path extrusionOk="0" h="51863" w="44289">
                    <a:moveTo>
                      <a:pt x="44290" y="8998"/>
                    </a:moveTo>
                    <a:cubicBezTo>
                      <a:pt x="33212" y="23929"/>
                      <a:pt x="22134" y="38378"/>
                      <a:pt x="12020" y="51864"/>
                    </a:cubicBezTo>
                    <a:cubicBezTo>
                      <a:pt x="1906" y="48974"/>
                      <a:pt x="-3392" y="45121"/>
                      <a:pt x="2387" y="36933"/>
                    </a:cubicBezTo>
                    <a:cubicBezTo>
                      <a:pt x="10094" y="25856"/>
                      <a:pt x="17800" y="15260"/>
                      <a:pt x="25987" y="4664"/>
                    </a:cubicBezTo>
                    <a:cubicBezTo>
                      <a:pt x="31767" y="-2561"/>
                      <a:pt x="37065" y="-1598"/>
                      <a:pt x="44290" y="8998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8" name="Google Shape;1228;p4"/>
              <p:cNvSpPr/>
              <p:nvPr/>
            </p:nvSpPr>
            <p:spPr>
              <a:xfrm>
                <a:off x="6370945" y="4291368"/>
                <a:ext cx="39163" cy="50468"/>
              </a:xfrm>
              <a:custGeom>
                <a:rect b="b" l="l" r="r" t="t"/>
                <a:pathLst>
                  <a:path extrusionOk="0" h="50468" w="39163">
                    <a:moveTo>
                      <a:pt x="30841" y="0"/>
                    </a:moveTo>
                    <a:cubicBezTo>
                      <a:pt x="39028" y="2890"/>
                      <a:pt x="40955" y="8670"/>
                      <a:pt x="37584" y="14449"/>
                    </a:cubicBezTo>
                    <a:cubicBezTo>
                      <a:pt x="29877" y="26008"/>
                      <a:pt x="21208" y="37568"/>
                      <a:pt x="12539" y="48163"/>
                    </a:cubicBezTo>
                    <a:cubicBezTo>
                      <a:pt x="11094" y="50090"/>
                      <a:pt x="4351" y="51053"/>
                      <a:pt x="3388" y="50090"/>
                    </a:cubicBezTo>
                    <a:cubicBezTo>
                      <a:pt x="979" y="47200"/>
                      <a:pt x="-947" y="41421"/>
                      <a:pt x="498" y="39013"/>
                    </a:cubicBezTo>
                    <a:cubicBezTo>
                      <a:pt x="10130" y="25527"/>
                      <a:pt x="17355" y="9633"/>
                      <a:pt x="30841" y="0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29" name="Google Shape;1229;p4"/>
              <p:cNvSpPr/>
              <p:nvPr/>
            </p:nvSpPr>
            <p:spPr>
              <a:xfrm>
                <a:off x="6328801" y="4587319"/>
                <a:ext cx="55646" cy="23916"/>
              </a:xfrm>
              <a:custGeom>
                <a:rect b="b" l="l" r="r" t="t"/>
                <a:pathLst>
                  <a:path extrusionOk="0" h="23916" w="55646">
                    <a:moveTo>
                      <a:pt x="258" y="2662"/>
                    </a:moveTo>
                    <a:cubicBezTo>
                      <a:pt x="18079" y="-3117"/>
                      <a:pt x="34454" y="1217"/>
                      <a:pt x="49866" y="8924"/>
                    </a:cubicBezTo>
                    <a:cubicBezTo>
                      <a:pt x="53238" y="10368"/>
                      <a:pt x="53720" y="16630"/>
                      <a:pt x="55646" y="20483"/>
                    </a:cubicBezTo>
                    <a:cubicBezTo>
                      <a:pt x="51793" y="21928"/>
                      <a:pt x="47940" y="24336"/>
                      <a:pt x="44568" y="23854"/>
                    </a:cubicBezTo>
                    <a:cubicBezTo>
                      <a:pt x="33009" y="21928"/>
                      <a:pt x="21450" y="19519"/>
                      <a:pt x="9891" y="16630"/>
                    </a:cubicBezTo>
                    <a:cubicBezTo>
                      <a:pt x="3630" y="15666"/>
                      <a:pt x="-1187" y="13258"/>
                      <a:pt x="258" y="2662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0" name="Google Shape;1230;p4"/>
              <p:cNvSpPr/>
              <p:nvPr/>
            </p:nvSpPr>
            <p:spPr>
              <a:xfrm>
                <a:off x="6352659" y="4777994"/>
                <a:ext cx="55746" cy="34135"/>
              </a:xfrm>
              <a:custGeom>
                <a:rect b="b" l="l" r="r" t="t"/>
                <a:pathLst>
                  <a:path extrusionOk="0" h="34135" w="55746">
                    <a:moveTo>
                      <a:pt x="0" y="25352"/>
                    </a:moveTo>
                    <a:cubicBezTo>
                      <a:pt x="17339" y="15719"/>
                      <a:pt x="31306" y="7531"/>
                      <a:pt x="45274" y="307"/>
                    </a:cubicBezTo>
                    <a:cubicBezTo>
                      <a:pt x="47682" y="-657"/>
                      <a:pt x="52980" y="788"/>
                      <a:pt x="54906" y="2715"/>
                    </a:cubicBezTo>
                    <a:cubicBezTo>
                      <a:pt x="56351" y="4641"/>
                      <a:pt x="55870" y="11384"/>
                      <a:pt x="53943" y="12348"/>
                    </a:cubicBezTo>
                    <a:cubicBezTo>
                      <a:pt x="40457" y="20054"/>
                      <a:pt x="26972" y="27760"/>
                      <a:pt x="13004" y="34021"/>
                    </a:cubicBezTo>
                    <a:cubicBezTo>
                      <a:pt x="11078" y="34984"/>
                      <a:pt x="6261" y="29686"/>
                      <a:pt x="0" y="25352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1" name="Google Shape;1231;p4"/>
              <p:cNvSpPr/>
              <p:nvPr/>
            </p:nvSpPr>
            <p:spPr>
              <a:xfrm>
                <a:off x="6057930" y="4365784"/>
                <a:ext cx="40426" cy="54180"/>
              </a:xfrm>
              <a:custGeom>
                <a:rect b="b" l="l" r="r" t="t"/>
                <a:pathLst>
                  <a:path extrusionOk="0" h="54180" w="40426">
                    <a:moveTo>
                      <a:pt x="40426" y="7944"/>
                    </a:moveTo>
                    <a:cubicBezTo>
                      <a:pt x="30312" y="23838"/>
                      <a:pt x="20679" y="39732"/>
                      <a:pt x="2377" y="54181"/>
                    </a:cubicBezTo>
                    <a:cubicBezTo>
                      <a:pt x="1414" y="45993"/>
                      <a:pt x="-994" y="40695"/>
                      <a:pt x="451" y="38287"/>
                    </a:cubicBezTo>
                    <a:cubicBezTo>
                      <a:pt x="7675" y="26246"/>
                      <a:pt x="15381" y="14205"/>
                      <a:pt x="24051" y="3609"/>
                    </a:cubicBezTo>
                    <a:cubicBezTo>
                      <a:pt x="28386" y="-2171"/>
                      <a:pt x="35128" y="-1207"/>
                      <a:pt x="40426" y="7944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2" name="Google Shape;1232;p4"/>
              <p:cNvSpPr/>
              <p:nvPr/>
            </p:nvSpPr>
            <p:spPr>
              <a:xfrm>
                <a:off x="6175418" y="4569628"/>
                <a:ext cx="39493" cy="35466"/>
              </a:xfrm>
              <a:custGeom>
                <a:rect b="b" l="l" r="r" t="t"/>
                <a:pathLst>
                  <a:path extrusionOk="0" h="35466" w="39493">
                    <a:moveTo>
                      <a:pt x="39494" y="26615"/>
                    </a:moveTo>
                    <a:cubicBezTo>
                      <a:pt x="26008" y="38174"/>
                      <a:pt x="15894" y="38656"/>
                      <a:pt x="0" y="26615"/>
                    </a:cubicBezTo>
                    <a:cubicBezTo>
                      <a:pt x="4816" y="19391"/>
                      <a:pt x="9151" y="11684"/>
                      <a:pt x="14449" y="4942"/>
                    </a:cubicBezTo>
                    <a:cubicBezTo>
                      <a:pt x="21192" y="-2765"/>
                      <a:pt x="26490" y="-1320"/>
                      <a:pt x="30824" y="8313"/>
                    </a:cubicBezTo>
                    <a:cubicBezTo>
                      <a:pt x="33233" y="14093"/>
                      <a:pt x="36123" y="19391"/>
                      <a:pt x="39494" y="26615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3" name="Google Shape;1233;p4"/>
              <p:cNvSpPr/>
              <p:nvPr/>
            </p:nvSpPr>
            <p:spPr>
              <a:xfrm>
                <a:off x="6216218" y="4501933"/>
                <a:ext cx="39888" cy="49035"/>
              </a:xfrm>
              <a:custGeom>
                <a:rect b="b" l="l" r="r" t="t"/>
                <a:pathLst>
                  <a:path extrusionOk="0" h="49035" w="39888">
                    <a:moveTo>
                      <a:pt x="4955" y="49036"/>
                    </a:moveTo>
                    <a:cubicBezTo>
                      <a:pt x="3509" y="46146"/>
                      <a:pt x="-825" y="41330"/>
                      <a:pt x="138" y="39885"/>
                    </a:cubicBezTo>
                    <a:cubicBezTo>
                      <a:pt x="9289" y="26399"/>
                      <a:pt x="18922" y="13395"/>
                      <a:pt x="28555" y="872"/>
                    </a:cubicBezTo>
                    <a:cubicBezTo>
                      <a:pt x="29518" y="-572"/>
                      <a:pt x="34816" y="-91"/>
                      <a:pt x="36742" y="1354"/>
                    </a:cubicBezTo>
                    <a:cubicBezTo>
                      <a:pt x="38669" y="2799"/>
                      <a:pt x="40595" y="7615"/>
                      <a:pt x="39632" y="8578"/>
                    </a:cubicBezTo>
                    <a:cubicBezTo>
                      <a:pt x="30481" y="21583"/>
                      <a:pt x="20367" y="34587"/>
                      <a:pt x="10734" y="47591"/>
                    </a:cubicBezTo>
                    <a:cubicBezTo>
                      <a:pt x="10253" y="48073"/>
                      <a:pt x="8326" y="48073"/>
                      <a:pt x="4955" y="49036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4" name="Google Shape;1234;p4"/>
              <p:cNvSpPr/>
              <p:nvPr/>
            </p:nvSpPr>
            <p:spPr>
              <a:xfrm>
                <a:off x="6319934" y="4362701"/>
                <a:ext cx="39950" cy="47630"/>
              </a:xfrm>
              <a:custGeom>
                <a:rect b="b" l="l" r="r" t="t"/>
                <a:pathLst>
                  <a:path extrusionOk="0" h="47630" w="39950">
                    <a:moveTo>
                      <a:pt x="39950" y="5729"/>
                    </a:moveTo>
                    <a:cubicBezTo>
                      <a:pt x="38987" y="8137"/>
                      <a:pt x="38987" y="10545"/>
                      <a:pt x="37542" y="12472"/>
                    </a:cubicBezTo>
                    <a:cubicBezTo>
                      <a:pt x="29836" y="23549"/>
                      <a:pt x="22130" y="34627"/>
                      <a:pt x="13460" y="44741"/>
                    </a:cubicBezTo>
                    <a:cubicBezTo>
                      <a:pt x="11533" y="47149"/>
                      <a:pt x="5754" y="46668"/>
                      <a:pt x="1901" y="47631"/>
                    </a:cubicBezTo>
                    <a:cubicBezTo>
                      <a:pt x="1419" y="43296"/>
                      <a:pt x="-989" y="37998"/>
                      <a:pt x="456" y="35590"/>
                    </a:cubicBezTo>
                    <a:cubicBezTo>
                      <a:pt x="8162" y="23549"/>
                      <a:pt x="16832" y="12472"/>
                      <a:pt x="25983" y="1394"/>
                    </a:cubicBezTo>
                    <a:cubicBezTo>
                      <a:pt x="27427" y="-533"/>
                      <a:pt x="32726" y="-51"/>
                      <a:pt x="36097" y="431"/>
                    </a:cubicBezTo>
                    <a:cubicBezTo>
                      <a:pt x="37542" y="912"/>
                      <a:pt x="38987" y="3802"/>
                      <a:pt x="39950" y="5729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5" name="Google Shape;1235;p4"/>
              <p:cNvSpPr/>
              <p:nvPr/>
            </p:nvSpPr>
            <p:spPr>
              <a:xfrm>
                <a:off x="6242813" y="4587321"/>
                <a:ext cx="61201" cy="16944"/>
              </a:xfrm>
              <a:custGeom>
                <a:rect b="b" l="l" r="r" t="t"/>
                <a:pathLst>
                  <a:path extrusionOk="0" h="16944" w="61201">
                    <a:moveTo>
                      <a:pt x="61201" y="5069"/>
                    </a:moveTo>
                    <a:cubicBezTo>
                      <a:pt x="55903" y="10848"/>
                      <a:pt x="53495" y="16147"/>
                      <a:pt x="50123" y="16147"/>
                    </a:cubicBezTo>
                    <a:cubicBezTo>
                      <a:pt x="36156" y="17110"/>
                      <a:pt x="21707" y="17110"/>
                      <a:pt x="7740" y="16628"/>
                    </a:cubicBezTo>
                    <a:cubicBezTo>
                      <a:pt x="4850" y="16628"/>
                      <a:pt x="1478" y="11330"/>
                      <a:pt x="34" y="7477"/>
                    </a:cubicBezTo>
                    <a:cubicBezTo>
                      <a:pt x="-448" y="6032"/>
                      <a:pt x="4368" y="734"/>
                      <a:pt x="6776" y="734"/>
                    </a:cubicBezTo>
                    <a:cubicBezTo>
                      <a:pt x="23634" y="734"/>
                      <a:pt x="40491" y="-2637"/>
                      <a:pt x="61201" y="5069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6" name="Google Shape;1236;p4"/>
              <p:cNvSpPr/>
              <p:nvPr/>
            </p:nvSpPr>
            <p:spPr>
              <a:xfrm>
                <a:off x="6097393" y="4800140"/>
                <a:ext cx="58759" cy="16812"/>
              </a:xfrm>
              <a:custGeom>
                <a:rect b="b" l="l" r="r" t="t"/>
                <a:pathLst>
                  <a:path extrusionOk="0" h="16812" w="58759">
                    <a:moveTo>
                      <a:pt x="0" y="10431"/>
                    </a:moveTo>
                    <a:cubicBezTo>
                      <a:pt x="2890" y="7059"/>
                      <a:pt x="5298" y="798"/>
                      <a:pt x="8188" y="798"/>
                    </a:cubicBezTo>
                    <a:cubicBezTo>
                      <a:pt x="22155" y="-165"/>
                      <a:pt x="36604" y="-165"/>
                      <a:pt x="50572" y="316"/>
                    </a:cubicBezTo>
                    <a:cubicBezTo>
                      <a:pt x="53461" y="316"/>
                      <a:pt x="55870" y="6096"/>
                      <a:pt x="58760" y="8986"/>
                    </a:cubicBezTo>
                    <a:cubicBezTo>
                      <a:pt x="55388" y="11394"/>
                      <a:pt x="52498" y="15729"/>
                      <a:pt x="49127" y="16210"/>
                    </a:cubicBezTo>
                    <a:cubicBezTo>
                      <a:pt x="33714" y="17173"/>
                      <a:pt x="18302" y="16692"/>
                      <a:pt x="2890" y="16692"/>
                    </a:cubicBezTo>
                    <a:cubicBezTo>
                      <a:pt x="1926" y="14284"/>
                      <a:pt x="963" y="12357"/>
                      <a:pt x="0" y="10431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7" name="Google Shape;1237;p4"/>
              <p:cNvSpPr/>
              <p:nvPr/>
            </p:nvSpPr>
            <p:spPr>
              <a:xfrm>
                <a:off x="6184532" y="4800095"/>
                <a:ext cx="56906" cy="16569"/>
              </a:xfrm>
              <a:custGeom>
                <a:rect b="b" l="l" r="r" t="t"/>
                <a:pathLst>
                  <a:path extrusionOk="0" h="16569" w="56906">
                    <a:moveTo>
                      <a:pt x="28454" y="16255"/>
                    </a:moveTo>
                    <a:cubicBezTo>
                      <a:pt x="21711" y="16255"/>
                      <a:pt x="14968" y="17218"/>
                      <a:pt x="8225" y="15774"/>
                    </a:cubicBezTo>
                    <a:cubicBezTo>
                      <a:pt x="4853" y="15292"/>
                      <a:pt x="1000" y="11439"/>
                      <a:pt x="37" y="8067"/>
                    </a:cubicBezTo>
                    <a:cubicBezTo>
                      <a:pt x="-444" y="6622"/>
                      <a:pt x="3890" y="361"/>
                      <a:pt x="5817" y="361"/>
                    </a:cubicBezTo>
                    <a:cubicBezTo>
                      <a:pt x="20747" y="-120"/>
                      <a:pt x="35678" y="-120"/>
                      <a:pt x="50609" y="361"/>
                    </a:cubicBezTo>
                    <a:cubicBezTo>
                      <a:pt x="53017" y="361"/>
                      <a:pt x="57352" y="6141"/>
                      <a:pt x="56870" y="7586"/>
                    </a:cubicBezTo>
                    <a:cubicBezTo>
                      <a:pt x="55425" y="10957"/>
                      <a:pt x="52054" y="15292"/>
                      <a:pt x="48682" y="15774"/>
                    </a:cubicBezTo>
                    <a:cubicBezTo>
                      <a:pt x="42421" y="17218"/>
                      <a:pt x="35196" y="16255"/>
                      <a:pt x="28454" y="16255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8" name="Google Shape;1238;p4"/>
              <p:cNvSpPr/>
              <p:nvPr/>
            </p:nvSpPr>
            <p:spPr>
              <a:xfrm>
                <a:off x="6265002" y="4798968"/>
                <a:ext cx="63575" cy="17565"/>
              </a:xfrm>
              <a:custGeom>
                <a:rect b="b" l="l" r="r" t="t"/>
                <a:pathLst>
                  <a:path extrusionOk="0" h="17565" w="63575">
                    <a:moveTo>
                      <a:pt x="0" y="11121"/>
                    </a:moveTo>
                    <a:cubicBezTo>
                      <a:pt x="7225" y="5341"/>
                      <a:pt x="10596" y="1007"/>
                      <a:pt x="13968" y="1007"/>
                    </a:cubicBezTo>
                    <a:cubicBezTo>
                      <a:pt x="26971" y="43"/>
                      <a:pt x="40457" y="-438"/>
                      <a:pt x="53943" y="525"/>
                    </a:cubicBezTo>
                    <a:cubicBezTo>
                      <a:pt x="57315" y="1007"/>
                      <a:pt x="60204" y="6786"/>
                      <a:pt x="63576" y="9676"/>
                    </a:cubicBezTo>
                    <a:cubicBezTo>
                      <a:pt x="60204" y="12084"/>
                      <a:pt x="57315" y="16419"/>
                      <a:pt x="53943" y="16419"/>
                    </a:cubicBezTo>
                    <a:cubicBezTo>
                      <a:pt x="37567" y="16419"/>
                      <a:pt x="20710" y="21235"/>
                      <a:pt x="0" y="11121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39" name="Google Shape;1239;p4"/>
              <p:cNvSpPr/>
              <p:nvPr/>
            </p:nvSpPr>
            <p:spPr>
              <a:xfrm>
                <a:off x="6009254" y="4312552"/>
                <a:ext cx="63575" cy="17968"/>
              </a:xfrm>
              <a:custGeom>
                <a:rect b="b" l="l" r="r" t="t"/>
                <a:pathLst>
                  <a:path extrusionOk="0" h="17968" w="63575">
                    <a:moveTo>
                      <a:pt x="0" y="5306"/>
                    </a:moveTo>
                    <a:cubicBezTo>
                      <a:pt x="23600" y="-1919"/>
                      <a:pt x="42384" y="-956"/>
                      <a:pt x="61649" y="3379"/>
                    </a:cubicBezTo>
                    <a:cubicBezTo>
                      <a:pt x="62131" y="5306"/>
                      <a:pt x="63094" y="7232"/>
                      <a:pt x="63576" y="9159"/>
                    </a:cubicBezTo>
                    <a:cubicBezTo>
                      <a:pt x="59241" y="12049"/>
                      <a:pt x="54906" y="17346"/>
                      <a:pt x="51053" y="17346"/>
                    </a:cubicBezTo>
                    <a:cubicBezTo>
                      <a:pt x="35159" y="16383"/>
                      <a:pt x="18302" y="23608"/>
                      <a:pt x="0" y="5306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0" name="Google Shape;1240;p4"/>
              <p:cNvSpPr/>
              <p:nvPr/>
            </p:nvSpPr>
            <p:spPr>
              <a:xfrm>
                <a:off x="6420054" y="4214788"/>
                <a:ext cx="25896" cy="59241"/>
              </a:xfrm>
              <a:custGeom>
                <a:rect b="b" l="l" r="r" t="t"/>
                <a:pathLst>
                  <a:path extrusionOk="0" h="59241" w="25896">
                    <a:moveTo>
                      <a:pt x="7258" y="59241"/>
                    </a:moveTo>
                    <a:cubicBezTo>
                      <a:pt x="4368" y="54906"/>
                      <a:pt x="-448" y="50572"/>
                      <a:pt x="34" y="47682"/>
                    </a:cubicBezTo>
                    <a:cubicBezTo>
                      <a:pt x="3887" y="32751"/>
                      <a:pt x="8703" y="17821"/>
                      <a:pt x="14001" y="2890"/>
                    </a:cubicBezTo>
                    <a:cubicBezTo>
                      <a:pt x="14483" y="1445"/>
                      <a:pt x="17854" y="963"/>
                      <a:pt x="19781" y="0"/>
                    </a:cubicBezTo>
                    <a:cubicBezTo>
                      <a:pt x="30858" y="16375"/>
                      <a:pt x="27006" y="37086"/>
                      <a:pt x="7258" y="59241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1" name="Google Shape;1241;p4"/>
              <p:cNvSpPr/>
              <p:nvPr/>
            </p:nvSpPr>
            <p:spPr>
              <a:xfrm>
                <a:off x="6010699" y="4798866"/>
                <a:ext cx="63575" cy="17788"/>
              </a:xfrm>
              <a:custGeom>
                <a:rect b="b" l="l" r="r" t="t"/>
                <a:pathLst>
                  <a:path extrusionOk="0" h="17788" w="63575">
                    <a:moveTo>
                      <a:pt x="0" y="9778"/>
                    </a:moveTo>
                    <a:cubicBezTo>
                      <a:pt x="16857" y="-5152"/>
                      <a:pt x="34196" y="1591"/>
                      <a:pt x="50572" y="1109"/>
                    </a:cubicBezTo>
                    <a:cubicBezTo>
                      <a:pt x="53943" y="1109"/>
                      <a:pt x="57796" y="6889"/>
                      <a:pt x="63576" y="11705"/>
                    </a:cubicBezTo>
                    <a:cubicBezTo>
                      <a:pt x="45274" y="21338"/>
                      <a:pt x="28898" y="16521"/>
                      <a:pt x="13486" y="17003"/>
                    </a:cubicBezTo>
                    <a:cubicBezTo>
                      <a:pt x="9633" y="17484"/>
                      <a:pt x="5298" y="13150"/>
                      <a:pt x="0" y="9778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2" name="Google Shape;1242;p4"/>
              <p:cNvSpPr/>
              <p:nvPr/>
            </p:nvSpPr>
            <p:spPr>
              <a:xfrm>
                <a:off x="6406829" y="4138142"/>
                <a:ext cx="34451" cy="50156"/>
              </a:xfrm>
              <a:custGeom>
                <a:rect b="b" l="l" r="r" t="t"/>
                <a:pathLst>
                  <a:path extrusionOk="0" h="50156" w="34451">
                    <a:moveTo>
                      <a:pt x="34451" y="50157"/>
                    </a:moveTo>
                    <a:cubicBezTo>
                      <a:pt x="28190" y="48230"/>
                      <a:pt x="22410" y="47749"/>
                      <a:pt x="20966" y="45340"/>
                    </a:cubicBezTo>
                    <a:cubicBezTo>
                      <a:pt x="13741" y="34263"/>
                      <a:pt x="6998" y="22703"/>
                      <a:pt x="737" y="10663"/>
                    </a:cubicBezTo>
                    <a:cubicBezTo>
                      <a:pt x="-708" y="8254"/>
                      <a:pt x="255" y="1511"/>
                      <a:pt x="1218" y="1030"/>
                    </a:cubicBezTo>
                    <a:cubicBezTo>
                      <a:pt x="4590" y="67"/>
                      <a:pt x="10851" y="-897"/>
                      <a:pt x="12778" y="1511"/>
                    </a:cubicBezTo>
                    <a:cubicBezTo>
                      <a:pt x="24337" y="14034"/>
                      <a:pt x="34451" y="27520"/>
                      <a:pt x="34451" y="50157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3" name="Google Shape;1243;p4"/>
              <p:cNvSpPr/>
              <p:nvPr/>
            </p:nvSpPr>
            <p:spPr>
              <a:xfrm>
                <a:off x="6406157" y="4620325"/>
                <a:ext cx="34075" cy="52979"/>
              </a:xfrm>
              <a:custGeom>
                <a:rect b="b" l="l" r="r" t="t"/>
                <a:pathLst>
                  <a:path extrusionOk="0" h="52979" w="34075">
                    <a:moveTo>
                      <a:pt x="2854" y="0"/>
                    </a:moveTo>
                    <a:cubicBezTo>
                      <a:pt x="9115" y="3371"/>
                      <a:pt x="13450" y="4335"/>
                      <a:pt x="14895" y="7225"/>
                    </a:cubicBezTo>
                    <a:cubicBezTo>
                      <a:pt x="21638" y="17820"/>
                      <a:pt x="28380" y="28416"/>
                      <a:pt x="33679" y="39494"/>
                    </a:cubicBezTo>
                    <a:cubicBezTo>
                      <a:pt x="35123" y="42865"/>
                      <a:pt x="32233" y="48645"/>
                      <a:pt x="31270" y="52980"/>
                    </a:cubicBezTo>
                    <a:cubicBezTo>
                      <a:pt x="26936" y="51053"/>
                      <a:pt x="21156" y="50090"/>
                      <a:pt x="19230" y="46718"/>
                    </a:cubicBezTo>
                    <a:cubicBezTo>
                      <a:pt x="12005" y="36604"/>
                      <a:pt x="5744" y="25527"/>
                      <a:pt x="446" y="14449"/>
                    </a:cubicBezTo>
                    <a:cubicBezTo>
                      <a:pt x="-999" y="11078"/>
                      <a:pt x="1409" y="6261"/>
                      <a:pt x="2854" y="0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4" name="Google Shape;1244;p4"/>
              <p:cNvSpPr/>
              <p:nvPr/>
            </p:nvSpPr>
            <p:spPr>
              <a:xfrm>
                <a:off x="5866167" y="4160270"/>
                <a:ext cx="24651" cy="53554"/>
              </a:xfrm>
              <a:custGeom>
                <a:rect b="b" l="l" r="r" t="t"/>
                <a:pathLst>
                  <a:path extrusionOk="0" h="53554" w="24651">
                    <a:moveTo>
                      <a:pt x="4858" y="53555"/>
                    </a:moveTo>
                    <a:cubicBezTo>
                      <a:pt x="3413" y="51628"/>
                      <a:pt x="-440" y="48738"/>
                      <a:pt x="41" y="47294"/>
                    </a:cubicBezTo>
                    <a:cubicBezTo>
                      <a:pt x="3894" y="32363"/>
                      <a:pt x="7747" y="17432"/>
                      <a:pt x="12564" y="2983"/>
                    </a:cubicBezTo>
                    <a:cubicBezTo>
                      <a:pt x="13046" y="1056"/>
                      <a:pt x="17862" y="-388"/>
                      <a:pt x="19788" y="93"/>
                    </a:cubicBezTo>
                    <a:cubicBezTo>
                      <a:pt x="21715" y="575"/>
                      <a:pt x="25086" y="4428"/>
                      <a:pt x="24605" y="6355"/>
                    </a:cubicBezTo>
                    <a:cubicBezTo>
                      <a:pt x="20270" y="21767"/>
                      <a:pt x="14972" y="36698"/>
                      <a:pt x="9674" y="52110"/>
                    </a:cubicBezTo>
                    <a:cubicBezTo>
                      <a:pt x="9674" y="52591"/>
                      <a:pt x="7266" y="52591"/>
                      <a:pt x="4858" y="53555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5" name="Google Shape;1245;p4"/>
              <p:cNvSpPr/>
              <p:nvPr/>
            </p:nvSpPr>
            <p:spPr>
              <a:xfrm>
                <a:off x="5928821" y="4307262"/>
                <a:ext cx="54424" cy="20070"/>
              </a:xfrm>
              <a:custGeom>
                <a:rect b="b" l="l" r="r" t="t"/>
                <a:pathLst>
                  <a:path extrusionOk="0" h="20070" w="54424">
                    <a:moveTo>
                      <a:pt x="0" y="4816"/>
                    </a:moveTo>
                    <a:cubicBezTo>
                      <a:pt x="963" y="3371"/>
                      <a:pt x="2890" y="0"/>
                      <a:pt x="3853" y="0"/>
                    </a:cubicBezTo>
                    <a:cubicBezTo>
                      <a:pt x="19265" y="2408"/>
                      <a:pt x="34196" y="4816"/>
                      <a:pt x="49127" y="8188"/>
                    </a:cubicBezTo>
                    <a:cubicBezTo>
                      <a:pt x="51053" y="8669"/>
                      <a:pt x="52498" y="12522"/>
                      <a:pt x="54425" y="14931"/>
                    </a:cubicBezTo>
                    <a:cubicBezTo>
                      <a:pt x="34196" y="24082"/>
                      <a:pt x="17821" y="21192"/>
                      <a:pt x="0" y="4816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6" name="Google Shape;1246;p4"/>
              <p:cNvSpPr/>
              <p:nvPr/>
            </p:nvSpPr>
            <p:spPr>
              <a:xfrm>
                <a:off x="6100062" y="4313523"/>
                <a:ext cx="33934" cy="31787"/>
              </a:xfrm>
              <a:custGeom>
                <a:rect b="b" l="l" r="r" t="t"/>
                <a:pathLst>
                  <a:path extrusionOk="0" h="31787" w="33934">
                    <a:moveTo>
                      <a:pt x="10335" y="31788"/>
                    </a:moveTo>
                    <a:cubicBezTo>
                      <a:pt x="8890" y="27453"/>
                      <a:pt x="7927" y="22155"/>
                      <a:pt x="5519" y="18302"/>
                    </a:cubicBezTo>
                    <a:cubicBezTo>
                      <a:pt x="-3151" y="1445"/>
                      <a:pt x="-2669" y="482"/>
                      <a:pt x="14669" y="0"/>
                    </a:cubicBezTo>
                    <a:cubicBezTo>
                      <a:pt x="19004" y="0"/>
                      <a:pt x="23821" y="0"/>
                      <a:pt x="28155" y="482"/>
                    </a:cubicBezTo>
                    <a:cubicBezTo>
                      <a:pt x="30082" y="482"/>
                      <a:pt x="32008" y="1926"/>
                      <a:pt x="33935" y="2890"/>
                    </a:cubicBezTo>
                    <a:cubicBezTo>
                      <a:pt x="32972" y="20229"/>
                      <a:pt x="28637" y="26008"/>
                      <a:pt x="10335" y="31788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7" name="Google Shape;1247;p4"/>
              <p:cNvSpPr/>
              <p:nvPr/>
            </p:nvSpPr>
            <p:spPr>
              <a:xfrm>
                <a:off x="5865575" y="4644888"/>
                <a:ext cx="25347" cy="58277"/>
              </a:xfrm>
              <a:custGeom>
                <a:rect b="b" l="l" r="r" t="t"/>
                <a:pathLst>
                  <a:path extrusionOk="0" h="58277" w="25347">
                    <a:moveTo>
                      <a:pt x="20380" y="0"/>
                    </a:moveTo>
                    <a:cubicBezTo>
                      <a:pt x="22306" y="2890"/>
                      <a:pt x="26159" y="6261"/>
                      <a:pt x="25196" y="7225"/>
                    </a:cubicBezTo>
                    <a:cubicBezTo>
                      <a:pt x="17971" y="22637"/>
                      <a:pt x="20861" y="41902"/>
                      <a:pt x="5930" y="58278"/>
                    </a:cubicBezTo>
                    <a:cubicBezTo>
                      <a:pt x="3041" y="51535"/>
                      <a:pt x="-812" y="46719"/>
                      <a:pt x="151" y="43347"/>
                    </a:cubicBezTo>
                    <a:cubicBezTo>
                      <a:pt x="4486" y="28417"/>
                      <a:pt x="4967" y="11078"/>
                      <a:pt x="20380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8" name="Google Shape;1248;p4"/>
              <p:cNvSpPr/>
              <p:nvPr/>
            </p:nvSpPr>
            <p:spPr>
              <a:xfrm>
                <a:off x="5874562" y="4728211"/>
                <a:ext cx="30882" cy="51534"/>
              </a:xfrm>
              <a:custGeom>
                <a:rect b="b" l="l" r="r" t="t"/>
                <a:pathLst>
                  <a:path extrusionOk="0" h="51534" w="30882">
                    <a:moveTo>
                      <a:pt x="5132" y="0"/>
                    </a:moveTo>
                    <a:cubicBezTo>
                      <a:pt x="13802" y="14449"/>
                      <a:pt x="22471" y="29380"/>
                      <a:pt x="30659" y="43829"/>
                    </a:cubicBezTo>
                    <a:cubicBezTo>
                      <a:pt x="31622" y="45274"/>
                      <a:pt x="29214" y="48645"/>
                      <a:pt x="28251" y="51535"/>
                    </a:cubicBezTo>
                    <a:cubicBezTo>
                      <a:pt x="9467" y="42384"/>
                      <a:pt x="-2092" y="21192"/>
                      <a:pt x="316" y="2408"/>
                    </a:cubicBezTo>
                    <a:cubicBezTo>
                      <a:pt x="2243" y="1927"/>
                      <a:pt x="3687" y="963"/>
                      <a:pt x="5132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49" name="Google Shape;1249;p4"/>
              <p:cNvSpPr/>
              <p:nvPr/>
            </p:nvSpPr>
            <p:spPr>
              <a:xfrm>
                <a:off x="5926412" y="4793232"/>
                <a:ext cx="57796" cy="21342"/>
              </a:xfrm>
              <a:custGeom>
                <a:rect b="b" l="l" r="r" t="t"/>
                <a:pathLst>
                  <a:path extrusionOk="0" h="21342" w="57796">
                    <a:moveTo>
                      <a:pt x="57796" y="14931"/>
                    </a:moveTo>
                    <a:cubicBezTo>
                      <a:pt x="39012" y="27453"/>
                      <a:pt x="12041" y="21192"/>
                      <a:pt x="0" y="0"/>
                    </a:cubicBezTo>
                    <a:cubicBezTo>
                      <a:pt x="20710" y="3853"/>
                      <a:pt x="39976" y="2408"/>
                      <a:pt x="57796" y="14931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0" name="Google Shape;1250;p4"/>
              <p:cNvSpPr/>
              <p:nvPr/>
            </p:nvSpPr>
            <p:spPr>
              <a:xfrm>
                <a:off x="5907329" y="4574088"/>
                <a:ext cx="34013" cy="47681"/>
              </a:xfrm>
              <a:custGeom>
                <a:rect b="b" l="l" r="r" t="t"/>
                <a:pathLst>
                  <a:path extrusionOk="0" h="47681" w="34013">
                    <a:moveTo>
                      <a:pt x="28716" y="0"/>
                    </a:moveTo>
                    <a:cubicBezTo>
                      <a:pt x="30642" y="2890"/>
                      <a:pt x="34014" y="6261"/>
                      <a:pt x="34014" y="8669"/>
                    </a:cubicBezTo>
                    <a:cubicBezTo>
                      <a:pt x="33050" y="16857"/>
                      <a:pt x="11377" y="41902"/>
                      <a:pt x="781" y="47682"/>
                    </a:cubicBezTo>
                    <a:cubicBezTo>
                      <a:pt x="-2591" y="34678"/>
                      <a:pt x="4634" y="21674"/>
                      <a:pt x="28716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1" name="Google Shape;1251;p4"/>
              <p:cNvSpPr/>
              <p:nvPr/>
            </p:nvSpPr>
            <p:spPr>
              <a:xfrm>
                <a:off x="5872951" y="4243204"/>
                <a:ext cx="30343" cy="49126"/>
              </a:xfrm>
              <a:custGeom>
                <a:rect b="b" l="l" r="r" t="t"/>
                <a:pathLst>
                  <a:path extrusionOk="0" h="49126" w="30343">
                    <a:moveTo>
                      <a:pt x="30343" y="49127"/>
                    </a:moveTo>
                    <a:cubicBezTo>
                      <a:pt x="12041" y="38049"/>
                      <a:pt x="963" y="23600"/>
                      <a:pt x="0" y="0"/>
                    </a:cubicBezTo>
                    <a:cubicBezTo>
                      <a:pt x="5298" y="963"/>
                      <a:pt x="9633" y="963"/>
                      <a:pt x="10115" y="1927"/>
                    </a:cubicBezTo>
                    <a:cubicBezTo>
                      <a:pt x="17339" y="17821"/>
                      <a:pt x="29861" y="30825"/>
                      <a:pt x="30343" y="49127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2" name="Google Shape;1252;p4"/>
              <p:cNvSpPr/>
              <p:nvPr/>
            </p:nvSpPr>
            <p:spPr>
              <a:xfrm>
                <a:off x="6005779" y="4440634"/>
                <a:ext cx="39115" cy="43869"/>
              </a:xfrm>
              <a:custGeom>
                <a:rect b="b" l="l" r="r" t="t"/>
                <a:pathLst>
                  <a:path extrusionOk="0" h="43869" w="39115">
                    <a:moveTo>
                      <a:pt x="39115" y="523"/>
                    </a:moveTo>
                    <a:cubicBezTo>
                      <a:pt x="30927" y="17380"/>
                      <a:pt x="21295" y="32310"/>
                      <a:pt x="6846" y="43870"/>
                    </a:cubicBezTo>
                    <a:cubicBezTo>
                      <a:pt x="-2305" y="40017"/>
                      <a:pt x="-860" y="35682"/>
                      <a:pt x="2993" y="29421"/>
                    </a:cubicBezTo>
                    <a:cubicBezTo>
                      <a:pt x="19850" y="3412"/>
                      <a:pt x="26111" y="-1886"/>
                      <a:pt x="39115" y="523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3" name="Google Shape;1253;p4"/>
              <p:cNvSpPr/>
              <p:nvPr/>
            </p:nvSpPr>
            <p:spPr>
              <a:xfrm>
                <a:off x="5955249" y="4508104"/>
                <a:ext cx="35221" cy="49126"/>
              </a:xfrm>
              <a:custGeom>
                <a:rect b="b" l="l" r="r" t="t"/>
                <a:pathLst>
                  <a:path extrusionOk="0" h="49126" w="35221">
                    <a:moveTo>
                      <a:pt x="35221" y="0"/>
                    </a:moveTo>
                    <a:cubicBezTo>
                      <a:pt x="33294" y="20711"/>
                      <a:pt x="18364" y="32751"/>
                      <a:pt x="4878" y="49127"/>
                    </a:cubicBezTo>
                    <a:cubicBezTo>
                      <a:pt x="1988" y="43347"/>
                      <a:pt x="-420" y="40457"/>
                      <a:pt x="62" y="38531"/>
                    </a:cubicBezTo>
                    <a:cubicBezTo>
                      <a:pt x="1988" y="28417"/>
                      <a:pt x="20772" y="6743"/>
                      <a:pt x="35221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4" name="Google Shape;1254;p4"/>
              <p:cNvSpPr/>
              <p:nvPr/>
            </p:nvSpPr>
            <p:spPr>
              <a:xfrm>
                <a:off x="5906184" y="4105416"/>
                <a:ext cx="48962" cy="30962"/>
              </a:xfrm>
              <a:custGeom>
                <a:rect b="b" l="l" r="r" t="t"/>
                <a:pathLst>
                  <a:path extrusionOk="0" h="30962" w="48962">
                    <a:moveTo>
                      <a:pt x="0" y="29420"/>
                    </a:moveTo>
                    <a:cubicBezTo>
                      <a:pt x="5780" y="15453"/>
                      <a:pt x="29380" y="-923"/>
                      <a:pt x="42384" y="41"/>
                    </a:cubicBezTo>
                    <a:cubicBezTo>
                      <a:pt x="44792" y="41"/>
                      <a:pt x="47200" y="2930"/>
                      <a:pt x="48645" y="5338"/>
                    </a:cubicBezTo>
                    <a:cubicBezTo>
                      <a:pt x="49608" y="6784"/>
                      <a:pt x="48163" y="10637"/>
                      <a:pt x="47200" y="11118"/>
                    </a:cubicBezTo>
                    <a:cubicBezTo>
                      <a:pt x="32270" y="17861"/>
                      <a:pt x="16857" y="24604"/>
                      <a:pt x="1927" y="30865"/>
                    </a:cubicBezTo>
                    <a:cubicBezTo>
                      <a:pt x="963" y="31347"/>
                      <a:pt x="482" y="29902"/>
                      <a:pt x="0" y="29420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5" name="Google Shape;1255;p4"/>
              <p:cNvSpPr/>
              <p:nvPr/>
            </p:nvSpPr>
            <p:spPr>
              <a:xfrm>
                <a:off x="6243810" y="4101243"/>
                <a:ext cx="56833" cy="14328"/>
              </a:xfrm>
              <a:custGeom>
                <a:rect b="b" l="l" r="r" t="t"/>
                <a:pathLst>
                  <a:path extrusionOk="0" h="14328" w="56833">
                    <a:moveTo>
                      <a:pt x="28417" y="14329"/>
                    </a:moveTo>
                    <a:cubicBezTo>
                      <a:pt x="20711" y="13847"/>
                      <a:pt x="13004" y="13847"/>
                      <a:pt x="4816" y="12884"/>
                    </a:cubicBezTo>
                    <a:cubicBezTo>
                      <a:pt x="2890" y="12402"/>
                      <a:pt x="0" y="8549"/>
                      <a:pt x="0" y="6623"/>
                    </a:cubicBezTo>
                    <a:cubicBezTo>
                      <a:pt x="0" y="4214"/>
                      <a:pt x="2890" y="361"/>
                      <a:pt x="4816" y="361"/>
                    </a:cubicBezTo>
                    <a:cubicBezTo>
                      <a:pt x="20229" y="-120"/>
                      <a:pt x="35641" y="-120"/>
                      <a:pt x="51053" y="361"/>
                    </a:cubicBezTo>
                    <a:cubicBezTo>
                      <a:pt x="52980" y="361"/>
                      <a:pt x="56833" y="4696"/>
                      <a:pt x="56833" y="5659"/>
                    </a:cubicBezTo>
                    <a:cubicBezTo>
                      <a:pt x="55870" y="8549"/>
                      <a:pt x="53462" y="12884"/>
                      <a:pt x="51053" y="13366"/>
                    </a:cubicBezTo>
                    <a:cubicBezTo>
                      <a:pt x="43829" y="14329"/>
                      <a:pt x="36604" y="13847"/>
                      <a:pt x="28417" y="14329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6" name="Google Shape;1256;p4"/>
              <p:cNvSpPr/>
              <p:nvPr/>
            </p:nvSpPr>
            <p:spPr>
              <a:xfrm>
                <a:off x="6158037" y="4100923"/>
                <a:ext cx="56392" cy="14648"/>
              </a:xfrm>
              <a:custGeom>
                <a:rect b="b" l="l" r="r" t="t"/>
                <a:pathLst>
                  <a:path extrusionOk="0" h="14648" w="56392">
                    <a:moveTo>
                      <a:pt x="27976" y="14648"/>
                    </a:moveTo>
                    <a:cubicBezTo>
                      <a:pt x="20752" y="14167"/>
                      <a:pt x="13045" y="14648"/>
                      <a:pt x="5821" y="13204"/>
                    </a:cubicBezTo>
                    <a:cubicBezTo>
                      <a:pt x="3413" y="12722"/>
                      <a:pt x="523" y="8869"/>
                      <a:pt x="41" y="5979"/>
                    </a:cubicBezTo>
                    <a:cubicBezTo>
                      <a:pt x="-440" y="4534"/>
                      <a:pt x="3413" y="681"/>
                      <a:pt x="5339" y="681"/>
                    </a:cubicBezTo>
                    <a:cubicBezTo>
                      <a:pt x="20270" y="199"/>
                      <a:pt x="34719" y="-282"/>
                      <a:pt x="49650" y="199"/>
                    </a:cubicBezTo>
                    <a:cubicBezTo>
                      <a:pt x="52058" y="199"/>
                      <a:pt x="56393" y="4534"/>
                      <a:pt x="56393" y="6942"/>
                    </a:cubicBezTo>
                    <a:cubicBezTo>
                      <a:pt x="56393" y="9351"/>
                      <a:pt x="52540" y="13685"/>
                      <a:pt x="50131" y="13685"/>
                    </a:cubicBezTo>
                    <a:cubicBezTo>
                      <a:pt x="42907" y="14648"/>
                      <a:pt x="35682" y="14167"/>
                      <a:pt x="27976" y="14167"/>
                    </a:cubicBezTo>
                    <a:cubicBezTo>
                      <a:pt x="27976" y="14167"/>
                      <a:pt x="27976" y="14648"/>
                      <a:pt x="27976" y="14648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7" name="Google Shape;1257;p4"/>
              <p:cNvSpPr/>
              <p:nvPr/>
            </p:nvSpPr>
            <p:spPr>
              <a:xfrm>
                <a:off x="5986617" y="4099737"/>
                <a:ext cx="53461" cy="16079"/>
              </a:xfrm>
              <a:custGeom>
                <a:rect b="b" l="l" r="r" t="t"/>
                <a:pathLst>
                  <a:path extrusionOk="0" h="16079" w="53461">
                    <a:moveTo>
                      <a:pt x="53461" y="8610"/>
                    </a:moveTo>
                    <a:cubicBezTo>
                      <a:pt x="39976" y="18243"/>
                      <a:pt x="13967" y="18725"/>
                      <a:pt x="0" y="9092"/>
                    </a:cubicBezTo>
                    <a:cubicBezTo>
                      <a:pt x="12041" y="-2949"/>
                      <a:pt x="40457" y="-2949"/>
                      <a:pt x="53461" y="8610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58" name="Google Shape;1258;p4"/>
              <p:cNvSpPr/>
              <p:nvPr/>
            </p:nvSpPr>
            <p:spPr>
              <a:xfrm>
                <a:off x="6070421" y="4101048"/>
                <a:ext cx="60686" cy="14706"/>
              </a:xfrm>
              <a:custGeom>
                <a:rect b="b" l="l" r="r" t="t"/>
                <a:pathLst>
                  <a:path extrusionOk="0" h="14706" w="60686">
                    <a:moveTo>
                      <a:pt x="60686" y="9226"/>
                    </a:moveTo>
                    <a:cubicBezTo>
                      <a:pt x="40939" y="18377"/>
                      <a:pt x="22155" y="13079"/>
                      <a:pt x="0" y="14042"/>
                    </a:cubicBezTo>
                    <a:cubicBezTo>
                      <a:pt x="2890" y="7781"/>
                      <a:pt x="4335" y="1038"/>
                      <a:pt x="6261" y="556"/>
                    </a:cubicBezTo>
                    <a:cubicBezTo>
                      <a:pt x="21674" y="-407"/>
                      <a:pt x="37086" y="74"/>
                      <a:pt x="52980" y="556"/>
                    </a:cubicBezTo>
                    <a:cubicBezTo>
                      <a:pt x="54425" y="556"/>
                      <a:pt x="56351" y="4409"/>
                      <a:pt x="60686" y="9226"/>
                    </a:cubicBezTo>
                    <a:close/>
                  </a:path>
                </a:pathLst>
              </a:custGeom>
              <a:solidFill>
                <a:srgbClr val="8A339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259" name="Google Shape;1259;p4"/>
          <p:cNvGrpSpPr/>
          <p:nvPr/>
        </p:nvGrpSpPr>
        <p:grpSpPr>
          <a:xfrm>
            <a:off x="155691" y="6074368"/>
            <a:ext cx="11813477" cy="569080"/>
            <a:chOff x="1620555" y="5252711"/>
            <a:chExt cx="4849141" cy="233593"/>
          </a:xfrm>
        </p:grpSpPr>
        <p:grpSp>
          <p:nvGrpSpPr>
            <p:cNvPr id="1260" name="Google Shape;1260;p4"/>
            <p:cNvGrpSpPr/>
            <p:nvPr/>
          </p:nvGrpSpPr>
          <p:grpSpPr>
            <a:xfrm>
              <a:off x="2773898" y="5255120"/>
              <a:ext cx="230028" cy="230702"/>
              <a:chOff x="2773898" y="5255120"/>
              <a:chExt cx="230028" cy="230702"/>
            </a:xfrm>
          </p:grpSpPr>
          <p:sp>
            <p:nvSpPr>
              <p:cNvPr id="1261" name="Google Shape;1261;p4"/>
              <p:cNvSpPr/>
              <p:nvPr/>
            </p:nvSpPr>
            <p:spPr>
              <a:xfrm>
                <a:off x="2827086" y="5306648"/>
                <a:ext cx="127157" cy="127639"/>
              </a:xfrm>
              <a:custGeom>
                <a:rect b="b" l="l" r="r" t="t"/>
                <a:pathLst>
                  <a:path extrusionOk="0" h="127639" w="127157">
                    <a:moveTo>
                      <a:pt x="6" y="63100"/>
                    </a:moveTo>
                    <a:cubicBezTo>
                      <a:pt x="6" y="26496"/>
                      <a:pt x="27459" y="-475"/>
                      <a:pt x="64063" y="6"/>
                    </a:cubicBezTo>
                    <a:cubicBezTo>
                      <a:pt x="99223" y="488"/>
                      <a:pt x="126676" y="27941"/>
                      <a:pt x="127158" y="62619"/>
                    </a:cubicBezTo>
                    <a:cubicBezTo>
                      <a:pt x="127158" y="97778"/>
                      <a:pt x="98741" y="127158"/>
                      <a:pt x="63582" y="127640"/>
                    </a:cubicBezTo>
                    <a:cubicBezTo>
                      <a:pt x="27941" y="127640"/>
                      <a:pt x="-476" y="99705"/>
                      <a:pt x="6" y="6310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2" name="Google Shape;1262;p4"/>
              <p:cNvSpPr/>
              <p:nvPr/>
            </p:nvSpPr>
            <p:spPr>
              <a:xfrm>
                <a:off x="2773898" y="5322067"/>
                <a:ext cx="24823" cy="56351"/>
              </a:xfrm>
              <a:custGeom>
                <a:rect b="b" l="l" r="r" t="t"/>
                <a:pathLst>
                  <a:path extrusionOk="0" h="56351" w="24823">
                    <a:moveTo>
                      <a:pt x="214" y="34196"/>
                    </a:moveTo>
                    <a:cubicBezTo>
                      <a:pt x="2622" y="26490"/>
                      <a:pt x="5030" y="15412"/>
                      <a:pt x="9365" y="5298"/>
                    </a:cubicBezTo>
                    <a:cubicBezTo>
                      <a:pt x="10328" y="2408"/>
                      <a:pt x="16108" y="1445"/>
                      <a:pt x="19961" y="0"/>
                    </a:cubicBezTo>
                    <a:cubicBezTo>
                      <a:pt x="21888" y="3853"/>
                      <a:pt x="25259" y="7706"/>
                      <a:pt x="24777" y="11078"/>
                    </a:cubicBezTo>
                    <a:cubicBezTo>
                      <a:pt x="23332" y="22637"/>
                      <a:pt x="20924" y="34678"/>
                      <a:pt x="17553" y="46237"/>
                    </a:cubicBezTo>
                    <a:cubicBezTo>
                      <a:pt x="16590" y="50090"/>
                      <a:pt x="11292" y="52980"/>
                      <a:pt x="8402" y="56351"/>
                    </a:cubicBezTo>
                    <a:cubicBezTo>
                      <a:pt x="5512" y="52498"/>
                      <a:pt x="2622" y="48645"/>
                      <a:pt x="214" y="44310"/>
                    </a:cubicBezTo>
                    <a:cubicBezTo>
                      <a:pt x="-268" y="42384"/>
                      <a:pt x="214" y="39976"/>
                      <a:pt x="214" y="34196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3" name="Google Shape;1263;p4"/>
              <p:cNvSpPr/>
              <p:nvPr/>
            </p:nvSpPr>
            <p:spPr>
              <a:xfrm>
                <a:off x="2841541" y="5461213"/>
                <a:ext cx="56832" cy="24609"/>
              </a:xfrm>
              <a:custGeom>
                <a:rect b="b" l="l" r="r" t="t"/>
                <a:pathLst>
                  <a:path extrusionOk="0" h="24609" w="56832">
                    <a:moveTo>
                      <a:pt x="37567" y="24610"/>
                    </a:moveTo>
                    <a:cubicBezTo>
                      <a:pt x="26971" y="21720"/>
                      <a:pt x="16376" y="18830"/>
                      <a:pt x="5780" y="14977"/>
                    </a:cubicBezTo>
                    <a:cubicBezTo>
                      <a:pt x="2890" y="14014"/>
                      <a:pt x="1927" y="8234"/>
                      <a:pt x="0" y="4863"/>
                    </a:cubicBezTo>
                    <a:cubicBezTo>
                      <a:pt x="3853" y="2936"/>
                      <a:pt x="7706" y="-435"/>
                      <a:pt x="11078" y="47"/>
                    </a:cubicBezTo>
                    <a:cubicBezTo>
                      <a:pt x="22637" y="1491"/>
                      <a:pt x="34196" y="4381"/>
                      <a:pt x="45755" y="7271"/>
                    </a:cubicBezTo>
                    <a:cubicBezTo>
                      <a:pt x="50090" y="8234"/>
                      <a:pt x="52980" y="13051"/>
                      <a:pt x="56833" y="15940"/>
                    </a:cubicBezTo>
                    <a:cubicBezTo>
                      <a:pt x="52980" y="18349"/>
                      <a:pt x="49127" y="21239"/>
                      <a:pt x="44792" y="23165"/>
                    </a:cubicBezTo>
                    <a:cubicBezTo>
                      <a:pt x="42865" y="24128"/>
                      <a:pt x="40457" y="23165"/>
                      <a:pt x="38049" y="23165"/>
                    </a:cubicBezTo>
                    <a:cubicBezTo>
                      <a:pt x="38049" y="23647"/>
                      <a:pt x="38049" y="24128"/>
                      <a:pt x="37567" y="2461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4" name="Google Shape;1264;p4"/>
              <p:cNvSpPr/>
              <p:nvPr/>
            </p:nvSpPr>
            <p:spPr>
              <a:xfrm>
                <a:off x="2981169" y="5362524"/>
                <a:ext cx="22757" cy="61167"/>
              </a:xfrm>
              <a:custGeom>
                <a:rect b="b" l="l" r="r" t="t"/>
                <a:pathLst>
                  <a:path extrusionOk="0" h="61167" w="22757">
                    <a:moveTo>
                      <a:pt x="5826" y="61168"/>
                    </a:moveTo>
                    <a:cubicBezTo>
                      <a:pt x="2936" y="52980"/>
                      <a:pt x="-435" y="48645"/>
                      <a:pt x="46" y="44792"/>
                    </a:cubicBezTo>
                    <a:cubicBezTo>
                      <a:pt x="1973" y="32270"/>
                      <a:pt x="4381" y="20229"/>
                      <a:pt x="7752" y="8188"/>
                    </a:cubicBezTo>
                    <a:cubicBezTo>
                      <a:pt x="8716" y="4816"/>
                      <a:pt x="13050" y="2890"/>
                      <a:pt x="15940" y="0"/>
                    </a:cubicBezTo>
                    <a:cubicBezTo>
                      <a:pt x="18348" y="2890"/>
                      <a:pt x="22683" y="6261"/>
                      <a:pt x="22683" y="9151"/>
                    </a:cubicBezTo>
                    <a:cubicBezTo>
                      <a:pt x="23165" y="26490"/>
                      <a:pt x="21720" y="42866"/>
                      <a:pt x="5826" y="61168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5" name="Google Shape;1265;p4"/>
              <p:cNvSpPr/>
              <p:nvPr/>
            </p:nvSpPr>
            <p:spPr>
              <a:xfrm>
                <a:off x="2882443" y="5255120"/>
                <a:ext cx="59759" cy="24122"/>
              </a:xfrm>
              <a:custGeom>
                <a:rect b="b" l="l" r="r" t="t"/>
                <a:pathLst>
                  <a:path extrusionOk="0" h="24122" w="59759">
                    <a:moveTo>
                      <a:pt x="59760" y="17339"/>
                    </a:moveTo>
                    <a:cubicBezTo>
                      <a:pt x="53017" y="20710"/>
                      <a:pt x="49164" y="24563"/>
                      <a:pt x="45792" y="24082"/>
                    </a:cubicBezTo>
                    <a:cubicBezTo>
                      <a:pt x="32788" y="22155"/>
                      <a:pt x="19784" y="19747"/>
                      <a:pt x="6780" y="16375"/>
                    </a:cubicBezTo>
                    <a:cubicBezTo>
                      <a:pt x="3890" y="15894"/>
                      <a:pt x="-445" y="10596"/>
                      <a:pt x="37" y="9151"/>
                    </a:cubicBezTo>
                    <a:cubicBezTo>
                      <a:pt x="1000" y="5298"/>
                      <a:pt x="4853" y="0"/>
                      <a:pt x="7743" y="0"/>
                    </a:cubicBezTo>
                    <a:cubicBezTo>
                      <a:pt x="24600" y="963"/>
                      <a:pt x="42902" y="1445"/>
                      <a:pt x="59760" y="17339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6" name="Google Shape;1266;p4"/>
              <p:cNvSpPr/>
              <p:nvPr/>
            </p:nvSpPr>
            <p:spPr>
              <a:xfrm>
                <a:off x="2783907" y="5400092"/>
                <a:ext cx="36799" cy="52242"/>
              </a:xfrm>
              <a:custGeom>
                <a:rect b="b" l="l" r="r" t="t"/>
                <a:pathLst>
                  <a:path extrusionOk="0" h="52242" w="36799">
                    <a:moveTo>
                      <a:pt x="4172" y="0"/>
                    </a:moveTo>
                    <a:cubicBezTo>
                      <a:pt x="9951" y="3853"/>
                      <a:pt x="13323" y="5298"/>
                      <a:pt x="15249" y="8188"/>
                    </a:cubicBezTo>
                    <a:cubicBezTo>
                      <a:pt x="22474" y="18302"/>
                      <a:pt x="29698" y="28898"/>
                      <a:pt x="35960" y="39976"/>
                    </a:cubicBezTo>
                    <a:cubicBezTo>
                      <a:pt x="37405" y="42866"/>
                      <a:pt x="36923" y="49608"/>
                      <a:pt x="34997" y="51053"/>
                    </a:cubicBezTo>
                    <a:cubicBezTo>
                      <a:pt x="32588" y="52980"/>
                      <a:pt x="25364" y="52498"/>
                      <a:pt x="23437" y="50090"/>
                    </a:cubicBezTo>
                    <a:cubicBezTo>
                      <a:pt x="14768" y="39013"/>
                      <a:pt x="7062" y="26972"/>
                      <a:pt x="319" y="14931"/>
                    </a:cubicBezTo>
                    <a:cubicBezTo>
                      <a:pt x="-1126" y="12041"/>
                      <a:pt x="2727" y="6261"/>
                      <a:pt x="4172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7" name="Google Shape;1267;p4"/>
              <p:cNvSpPr/>
              <p:nvPr/>
            </p:nvSpPr>
            <p:spPr>
              <a:xfrm>
                <a:off x="2957994" y="5285463"/>
                <a:ext cx="34766" cy="53461"/>
              </a:xfrm>
              <a:custGeom>
                <a:rect b="b" l="l" r="r" t="t"/>
                <a:pathLst>
                  <a:path extrusionOk="0" h="53461" w="34766">
                    <a:moveTo>
                      <a:pt x="28038" y="53461"/>
                    </a:moveTo>
                    <a:cubicBezTo>
                      <a:pt x="18887" y="39976"/>
                      <a:pt x="8772" y="26971"/>
                      <a:pt x="585" y="13486"/>
                    </a:cubicBezTo>
                    <a:cubicBezTo>
                      <a:pt x="-1342" y="10596"/>
                      <a:pt x="2029" y="4816"/>
                      <a:pt x="2993" y="0"/>
                    </a:cubicBezTo>
                    <a:cubicBezTo>
                      <a:pt x="32372" y="16376"/>
                      <a:pt x="42968" y="39012"/>
                      <a:pt x="28038" y="53461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8" name="Google Shape;1268;p4"/>
              <p:cNvSpPr/>
              <p:nvPr/>
            </p:nvSpPr>
            <p:spPr>
              <a:xfrm>
                <a:off x="2806505" y="5263105"/>
                <a:ext cx="50448" cy="38827"/>
              </a:xfrm>
              <a:custGeom>
                <a:rect b="b" l="l" r="r" t="t"/>
                <a:pathLst>
                  <a:path extrusionOk="0" h="38827" w="50448">
                    <a:moveTo>
                      <a:pt x="50449" y="11761"/>
                    </a:moveTo>
                    <a:cubicBezTo>
                      <a:pt x="37926" y="20431"/>
                      <a:pt x="25885" y="30063"/>
                      <a:pt x="12399" y="38251"/>
                    </a:cubicBezTo>
                    <a:cubicBezTo>
                      <a:pt x="9991" y="39696"/>
                      <a:pt x="4212" y="38251"/>
                      <a:pt x="840" y="35843"/>
                    </a:cubicBezTo>
                    <a:cubicBezTo>
                      <a:pt x="-605" y="34880"/>
                      <a:pt x="-123" y="27655"/>
                      <a:pt x="1803" y="26210"/>
                    </a:cubicBezTo>
                    <a:cubicBezTo>
                      <a:pt x="13844" y="17059"/>
                      <a:pt x="25404" y="8390"/>
                      <a:pt x="38408" y="1165"/>
                    </a:cubicBezTo>
                    <a:cubicBezTo>
                      <a:pt x="46114" y="-2688"/>
                      <a:pt x="49967" y="3573"/>
                      <a:pt x="50449" y="11761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69" name="Google Shape;1269;p4"/>
              <p:cNvSpPr/>
              <p:nvPr/>
            </p:nvSpPr>
            <p:spPr>
              <a:xfrm>
                <a:off x="2924797" y="5435251"/>
                <a:ext cx="47266" cy="40759"/>
              </a:xfrm>
              <a:custGeom>
                <a:rect b="b" l="l" r="r" t="t"/>
                <a:pathLst>
                  <a:path extrusionOk="0" h="40759" w="47266">
                    <a:moveTo>
                      <a:pt x="47267" y="4816"/>
                    </a:moveTo>
                    <a:cubicBezTo>
                      <a:pt x="46304" y="8670"/>
                      <a:pt x="47267" y="14931"/>
                      <a:pt x="44859" y="16857"/>
                    </a:cubicBezTo>
                    <a:cubicBezTo>
                      <a:pt x="33781" y="25527"/>
                      <a:pt x="22222" y="33233"/>
                      <a:pt x="10181" y="40457"/>
                    </a:cubicBezTo>
                    <a:cubicBezTo>
                      <a:pt x="8255" y="41421"/>
                      <a:pt x="2475" y="39976"/>
                      <a:pt x="1030" y="37568"/>
                    </a:cubicBezTo>
                    <a:cubicBezTo>
                      <a:pt x="-415" y="35641"/>
                      <a:pt x="-415" y="29380"/>
                      <a:pt x="1512" y="27935"/>
                    </a:cubicBezTo>
                    <a:cubicBezTo>
                      <a:pt x="14997" y="18302"/>
                      <a:pt x="28965" y="9151"/>
                      <a:pt x="42932" y="0"/>
                    </a:cubicBezTo>
                    <a:cubicBezTo>
                      <a:pt x="43896" y="1927"/>
                      <a:pt x="45822" y="3372"/>
                      <a:pt x="47267" y="4816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270" name="Google Shape;1270;p4"/>
            <p:cNvGrpSpPr/>
            <p:nvPr/>
          </p:nvGrpSpPr>
          <p:grpSpPr>
            <a:xfrm>
              <a:off x="1620555" y="5252711"/>
              <a:ext cx="229811" cy="231981"/>
              <a:chOff x="1620555" y="5252711"/>
              <a:chExt cx="229811" cy="231981"/>
            </a:xfrm>
          </p:grpSpPr>
          <p:sp>
            <p:nvSpPr>
              <p:cNvPr id="1271" name="Google Shape;1271;p4"/>
              <p:cNvSpPr/>
              <p:nvPr/>
            </p:nvSpPr>
            <p:spPr>
              <a:xfrm>
                <a:off x="1671643" y="5306132"/>
                <a:ext cx="126676" cy="128161"/>
              </a:xfrm>
              <a:custGeom>
                <a:rect b="b" l="l" r="r" t="t"/>
                <a:pathLst>
                  <a:path extrusionOk="0" h="128161" w="126676">
                    <a:moveTo>
                      <a:pt x="126677" y="63135"/>
                    </a:moveTo>
                    <a:cubicBezTo>
                      <a:pt x="126677" y="99739"/>
                      <a:pt x="100187" y="127674"/>
                      <a:pt x="64064" y="128156"/>
                    </a:cubicBezTo>
                    <a:cubicBezTo>
                      <a:pt x="29386" y="128638"/>
                      <a:pt x="488" y="98776"/>
                      <a:pt x="7" y="63617"/>
                    </a:cubicBezTo>
                    <a:cubicBezTo>
                      <a:pt x="-475" y="35682"/>
                      <a:pt x="25533" y="-1404"/>
                      <a:pt x="65027" y="41"/>
                    </a:cubicBezTo>
                    <a:cubicBezTo>
                      <a:pt x="99705" y="1968"/>
                      <a:pt x="126195" y="27494"/>
                      <a:pt x="126677" y="63135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2" name="Google Shape;1272;p4"/>
              <p:cNvSpPr/>
              <p:nvPr/>
            </p:nvSpPr>
            <p:spPr>
              <a:xfrm>
                <a:off x="1686580" y="5461700"/>
                <a:ext cx="55869" cy="22992"/>
              </a:xfrm>
              <a:custGeom>
                <a:rect b="b" l="l" r="r" t="t"/>
                <a:pathLst>
                  <a:path extrusionOk="0" h="22992" w="55869">
                    <a:moveTo>
                      <a:pt x="32270" y="22678"/>
                    </a:moveTo>
                    <a:cubicBezTo>
                      <a:pt x="27453" y="21233"/>
                      <a:pt x="17820" y="19788"/>
                      <a:pt x="8669" y="16417"/>
                    </a:cubicBezTo>
                    <a:cubicBezTo>
                      <a:pt x="4816" y="14972"/>
                      <a:pt x="2890" y="9192"/>
                      <a:pt x="0" y="5339"/>
                    </a:cubicBezTo>
                    <a:cubicBezTo>
                      <a:pt x="4335" y="3413"/>
                      <a:pt x="8669" y="-440"/>
                      <a:pt x="13004" y="41"/>
                    </a:cubicBezTo>
                    <a:cubicBezTo>
                      <a:pt x="24563" y="1486"/>
                      <a:pt x="36604" y="4376"/>
                      <a:pt x="47682" y="7266"/>
                    </a:cubicBezTo>
                    <a:cubicBezTo>
                      <a:pt x="51053" y="8229"/>
                      <a:pt x="52980" y="12564"/>
                      <a:pt x="55870" y="15454"/>
                    </a:cubicBezTo>
                    <a:cubicBezTo>
                      <a:pt x="52498" y="17862"/>
                      <a:pt x="49608" y="20752"/>
                      <a:pt x="46237" y="22197"/>
                    </a:cubicBezTo>
                    <a:cubicBezTo>
                      <a:pt x="43347" y="23641"/>
                      <a:pt x="39976" y="22678"/>
                      <a:pt x="32270" y="22678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3" name="Google Shape;1273;p4"/>
              <p:cNvSpPr/>
              <p:nvPr/>
            </p:nvSpPr>
            <p:spPr>
              <a:xfrm>
                <a:off x="1726720" y="5252711"/>
                <a:ext cx="55705" cy="26536"/>
              </a:xfrm>
              <a:custGeom>
                <a:rect b="b" l="l" r="r" t="t"/>
                <a:pathLst>
                  <a:path extrusionOk="0" h="26536" w="55705">
                    <a:moveTo>
                      <a:pt x="11395" y="0"/>
                    </a:moveTo>
                    <a:cubicBezTo>
                      <a:pt x="26325" y="4335"/>
                      <a:pt x="38848" y="6743"/>
                      <a:pt x="50407" y="11078"/>
                    </a:cubicBezTo>
                    <a:cubicBezTo>
                      <a:pt x="53297" y="12041"/>
                      <a:pt x="54260" y="17821"/>
                      <a:pt x="55705" y="21674"/>
                    </a:cubicBezTo>
                    <a:cubicBezTo>
                      <a:pt x="51852" y="23600"/>
                      <a:pt x="47999" y="26971"/>
                      <a:pt x="44628" y="26490"/>
                    </a:cubicBezTo>
                    <a:cubicBezTo>
                      <a:pt x="33550" y="25045"/>
                      <a:pt x="22954" y="22155"/>
                      <a:pt x="11876" y="20229"/>
                    </a:cubicBezTo>
                    <a:cubicBezTo>
                      <a:pt x="5615" y="19265"/>
                      <a:pt x="-1609" y="17821"/>
                      <a:pt x="317" y="10114"/>
                    </a:cubicBezTo>
                    <a:cubicBezTo>
                      <a:pt x="1280" y="5780"/>
                      <a:pt x="8023" y="2890"/>
                      <a:pt x="11395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4" name="Google Shape;1274;p4"/>
              <p:cNvSpPr/>
              <p:nvPr/>
            </p:nvSpPr>
            <p:spPr>
              <a:xfrm>
                <a:off x="1620555" y="5322067"/>
                <a:ext cx="23159" cy="56712"/>
              </a:xfrm>
              <a:custGeom>
                <a:rect b="b" l="l" r="r" t="t"/>
                <a:pathLst>
                  <a:path extrusionOk="0" h="56712" w="23159">
                    <a:moveTo>
                      <a:pt x="5339" y="56351"/>
                    </a:moveTo>
                    <a:cubicBezTo>
                      <a:pt x="3413" y="53462"/>
                      <a:pt x="-440" y="50090"/>
                      <a:pt x="41" y="47682"/>
                    </a:cubicBezTo>
                    <a:cubicBezTo>
                      <a:pt x="2449" y="33233"/>
                      <a:pt x="5339" y="18784"/>
                      <a:pt x="8711" y="4335"/>
                    </a:cubicBezTo>
                    <a:cubicBezTo>
                      <a:pt x="9192" y="2408"/>
                      <a:pt x="14490" y="0"/>
                      <a:pt x="17862" y="0"/>
                    </a:cubicBezTo>
                    <a:cubicBezTo>
                      <a:pt x="19788" y="0"/>
                      <a:pt x="23160" y="4335"/>
                      <a:pt x="23160" y="6261"/>
                    </a:cubicBezTo>
                    <a:cubicBezTo>
                      <a:pt x="18825" y="23119"/>
                      <a:pt x="19307" y="40939"/>
                      <a:pt x="11601" y="56351"/>
                    </a:cubicBezTo>
                    <a:cubicBezTo>
                      <a:pt x="9192" y="56833"/>
                      <a:pt x="7266" y="56833"/>
                      <a:pt x="5339" y="56351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5" name="Google Shape;1275;p4"/>
              <p:cNvSpPr/>
              <p:nvPr/>
            </p:nvSpPr>
            <p:spPr>
              <a:xfrm>
                <a:off x="1653231" y="5260899"/>
                <a:ext cx="47949" cy="41326"/>
              </a:xfrm>
              <a:custGeom>
                <a:rect b="b" l="l" r="r" t="t"/>
                <a:pathLst>
                  <a:path extrusionOk="0" h="41326" w="47949">
                    <a:moveTo>
                      <a:pt x="38648" y="0"/>
                    </a:moveTo>
                    <a:cubicBezTo>
                      <a:pt x="42982" y="3371"/>
                      <a:pt x="46835" y="4335"/>
                      <a:pt x="47317" y="6743"/>
                    </a:cubicBezTo>
                    <a:cubicBezTo>
                      <a:pt x="48280" y="9633"/>
                      <a:pt x="48280" y="15412"/>
                      <a:pt x="46354" y="16375"/>
                    </a:cubicBezTo>
                    <a:cubicBezTo>
                      <a:pt x="34313" y="25045"/>
                      <a:pt x="22272" y="33233"/>
                      <a:pt x="9750" y="40939"/>
                    </a:cubicBezTo>
                    <a:cubicBezTo>
                      <a:pt x="7823" y="41902"/>
                      <a:pt x="3007" y="40939"/>
                      <a:pt x="2043" y="39494"/>
                    </a:cubicBezTo>
                    <a:cubicBezTo>
                      <a:pt x="598" y="36604"/>
                      <a:pt x="-846" y="30824"/>
                      <a:pt x="598" y="29861"/>
                    </a:cubicBezTo>
                    <a:cubicBezTo>
                      <a:pt x="12639" y="19265"/>
                      <a:pt x="25644" y="10114"/>
                      <a:pt x="38648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6" name="Google Shape;1276;p4"/>
              <p:cNvSpPr/>
              <p:nvPr/>
            </p:nvSpPr>
            <p:spPr>
              <a:xfrm>
                <a:off x="1826201" y="5362043"/>
                <a:ext cx="24165" cy="60685"/>
              </a:xfrm>
              <a:custGeom>
                <a:rect b="b" l="l" r="r" t="t"/>
                <a:pathLst>
                  <a:path extrusionOk="0" h="60685" w="24165">
                    <a:moveTo>
                      <a:pt x="4869" y="60686"/>
                    </a:moveTo>
                    <a:cubicBezTo>
                      <a:pt x="2461" y="52980"/>
                      <a:pt x="-429" y="48645"/>
                      <a:pt x="53" y="44310"/>
                    </a:cubicBezTo>
                    <a:cubicBezTo>
                      <a:pt x="1498" y="32751"/>
                      <a:pt x="3425" y="21192"/>
                      <a:pt x="6796" y="9633"/>
                    </a:cubicBezTo>
                    <a:cubicBezTo>
                      <a:pt x="7759" y="5779"/>
                      <a:pt x="13539" y="3371"/>
                      <a:pt x="16910" y="0"/>
                    </a:cubicBezTo>
                    <a:cubicBezTo>
                      <a:pt x="19318" y="3371"/>
                      <a:pt x="24616" y="6743"/>
                      <a:pt x="24135" y="9633"/>
                    </a:cubicBezTo>
                    <a:cubicBezTo>
                      <a:pt x="21245" y="26008"/>
                      <a:pt x="22690" y="44310"/>
                      <a:pt x="4869" y="60686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7" name="Google Shape;1277;p4"/>
              <p:cNvSpPr/>
              <p:nvPr/>
            </p:nvSpPr>
            <p:spPr>
              <a:xfrm>
                <a:off x="1802021" y="5283536"/>
                <a:ext cx="38806" cy="57796"/>
              </a:xfrm>
              <a:custGeom>
                <a:rect b="b" l="l" r="r" t="t"/>
                <a:pathLst>
                  <a:path extrusionOk="0" h="57796" w="38806">
                    <a:moveTo>
                      <a:pt x="5449" y="0"/>
                    </a:moveTo>
                    <a:cubicBezTo>
                      <a:pt x="24233" y="12041"/>
                      <a:pt x="32421" y="27935"/>
                      <a:pt x="38682" y="44310"/>
                    </a:cubicBezTo>
                    <a:cubicBezTo>
                      <a:pt x="39646" y="46719"/>
                      <a:pt x="34829" y="51053"/>
                      <a:pt x="30976" y="57796"/>
                    </a:cubicBezTo>
                    <a:cubicBezTo>
                      <a:pt x="19417" y="41421"/>
                      <a:pt x="9303" y="27453"/>
                      <a:pt x="151" y="12523"/>
                    </a:cubicBezTo>
                    <a:cubicBezTo>
                      <a:pt x="-812" y="11078"/>
                      <a:pt x="3041" y="5780"/>
                      <a:pt x="5449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8" name="Google Shape;1278;p4"/>
              <p:cNvSpPr/>
              <p:nvPr/>
            </p:nvSpPr>
            <p:spPr>
              <a:xfrm>
                <a:off x="1767013" y="5437083"/>
                <a:ext cx="52016" cy="39660"/>
              </a:xfrm>
              <a:custGeom>
                <a:rect b="b" l="l" r="r" t="t"/>
                <a:pathLst>
                  <a:path extrusionOk="0" h="39660" w="52016">
                    <a:moveTo>
                      <a:pt x="52017" y="8282"/>
                    </a:moveTo>
                    <a:cubicBezTo>
                      <a:pt x="43347" y="23695"/>
                      <a:pt x="28416" y="31882"/>
                      <a:pt x="12523" y="38625"/>
                    </a:cubicBezTo>
                    <a:cubicBezTo>
                      <a:pt x="4816" y="41997"/>
                      <a:pt x="1927" y="36699"/>
                      <a:pt x="0" y="28993"/>
                    </a:cubicBezTo>
                    <a:cubicBezTo>
                      <a:pt x="12041" y="19841"/>
                      <a:pt x="24563" y="10691"/>
                      <a:pt x="37086" y="2021"/>
                    </a:cubicBezTo>
                    <a:cubicBezTo>
                      <a:pt x="43829" y="-2314"/>
                      <a:pt x="48645" y="576"/>
                      <a:pt x="52017" y="8282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79" name="Google Shape;1279;p4"/>
              <p:cNvSpPr/>
              <p:nvPr/>
            </p:nvSpPr>
            <p:spPr>
              <a:xfrm>
                <a:off x="1629141" y="5400092"/>
                <a:ext cx="37233" cy="52407"/>
              </a:xfrm>
              <a:custGeom>
                <a:rect b="b" l="l" r="r" t="t"/>
                <a:pathLst>
                  <a:path extrusionOk="0" h="52407" w="37233">
                    <a:moveTo>
                      <a:pt x="7831" y="0"/>
                    </a:moveTo>
                    <a:cubicBezTo>
                      <a:pt x="18427" y="14931"/>
                      <a:pt x="28059" y="27935"/>
                      <a:pt x="36729" y="41421"/>
                    </a:cubicBezTo>
                    <a:cubicBezTo>
                      <a:pt x="38174" y="43347"/>
                      <a:pt x="36247" y="48645"/>
                      <a:pt x="34321" y="51053"/>
                    </a:cubicBezTo>
                    <a:cubicBezTo>
                      <a:pt x="33357" y="52498"/>
                      <a:pt x="28059" y="52980"/>
                      <a:pt x="26615" y="51535"/>
                    </a:cubicBezTo>
                    <a:cubicBezTo>
                      <a:pt x="13610" y="41421"/>
                      <a:pt x="4459" y="27453"/>
                      <a:pt x="125" y="11559"/>
                    </a:cubicBezTo>
                    <a:cubicBezTo>
                      <a:pt x="-839" y="9151"/>
                      <a:pt x="3978" y="5298"/>
                      <a:pt x="7831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280" name="Google Shape;1280;p4"/>
            <p:cNvGrpSpPr/>
            <p:nvPr/>
          </p:nvGrpSpPr>
          <p:grpSpPr>
            <a:xfrm>
              <a:off x="2197167" y="5253193"/>
              <a:ext cx="230249" cy="231387"/>
              <a:chOff x="2197167" y="5253193"/>
              <a:chExt cx="230249" cy="231387"/>
            </a:xfrm>
          </p:grpSpPr>
          <p:sp>
            <p:nvSpPr>
              <p:cNvPr id="1281" name="Google Shape;1281;p4"/>
              <p:cNvSpPr/>
              <p:nvPr/>
            </p:nvSpPr>
            <p:spPr>
              <a:xfrm>
                <a:off x="2248642" y="5306648"/>
                <a:ext cx="128126" cy="127639"/>
              </a:xfrm>
              <a:custGeom>
                <a:rect b="b" l="l" r="r" t="t"/>
                <a:pathLst>
                  <a:path extrusionOk="0" h="127639" w="128126">
                    <a:moveTo>
                      <a:pt x="63100" y="6"/>
                    </a:moveTo>
                    <a:cubicBezTo>
                      <a:pt x="98741" y="-476"/>
                      <a:pt x="128603" y="27459"/>
                      <a:pt x="128121" y="63100"/>
                    </a:cubicBezTo>
                    <a:cubicBezTo>
                      <a:pt x="127639" y="103076"/>
                      <a:pt x="93443" y="127639"/>
                      <a:pt x="63582" y="127639"/>
                    </a:cubicBezTo>
                    <a:cubicBezTo>
                      <a:pt x="29867" y="127639"/>
                      <a:pt x="969" y="99223"/>
                      <a:pt x="6" y="65027"/>
                    </a:cubicBezTo>
                    <a:cubicBezTo>
                      <a:pt x="-476" y="29386"/>
                      <a:pt x="27459" y="488"/>
                      <a:pt x="63100" y="6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2" name="Google Shape;1282;p4"/>
              <p:cNvSpPr/>
              <p:nvPr/>
            </p:nvSpPr>
            <p:spPr>
              <a:xfrm>
                <a:off x="2305776" y="5253193"/>
                <a:ext cx="53648" cy="26055"/>
              </a:xfrm>
              <a:custGeom>
                <a:rect b="b" l="l" r="r" t="t"/>
                <a:pathLst>
                  <a:path extrusionOk="0" h="26055" w="53648">
                    <a:moveTo>
                      <a:pt x="11264" y="0"/>
                    </a:moveTo>
                    <a:cubicBezTo>
                      <a:pt x="25713" y="4335"/>
                      <a:pt x="37272" y="6743"/>
                      <a:pt x="48350" y="11078"/>
                    </a:cubicBezTo>
                    <a:cubicBezTo>
                      <a:pt x="51240" y="12041"/>
                      <a:pt x="52203" y="17821"/>
                      <a:pt x="53648" y="21674"/>
                    </a:cubicBezTo>
                    <a:cubicBezTo>
                      <a:pt x="49795" y="23118"/>
                      <a:pt x="45942" y="26490"/>
                      <a:pt x="42571" y="26008"/>
                    </a:cubicBezTo>
                    <a:cubicBezTo>
                      <a:pt x="32456" y="24564"/>
                      <a:pt x="22342" y="21674"/>
                      <a:pt x="12227" y="20229"/>
                    </a:cubicBezTo>
                    <a:cubicBezTo>
                      <a:pt x="5966" y="19265"/>
                      <a:pt x="-1258" y="18784"/>
                      <a:pt x="187" y="11078"/>
                    </a:cubicBezTo>
                    <a:cubicBezTo>
                      <a:pt x="668" y="6261"/>
                      <a:pt x="7893" y="2890"/>
                      <a:pt x="11264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3" name="Google Shape;1283;p4"/>
              <p:cNvSpPr/>
              <p:nvPr/>
            </p:nvSpPr>
            <p:spPr>
              <a:xfrm>
                <a:off x="2206346" y="5403440"/>
                <a:ext cx="36578" cy="48186"/>
              </a:xfrm>
              <a:custGeom>
                <a:rect b="b" l="l" r="r" t="t"/>
                <a:pathLst>
                  <a:path extrusionOk="0" h="48186" w="36578">
                    <a:moveTo>
                      <a:pt x="9551" y="23"/>
                    </a:moveTo>
                    <a:cubicBezTo>
                      <a:pt x="10514" y="986"/>
                      <a:pt x="13404" y="2431"/>
                      <a:pt x="14849" y="4839"/>
                    </a:cubicBezTo>
                    <a:cubicBezTo>
                      <a:pt x="22073" y="14953"/>
                      <a:pt x="29779" y="25549"/>
                      <a:pt x="36041" y="36145"/>
                    </a:cubicBezTo>
                    <a:cubicBezTo>
                      <a:pt x="37486" y="39035"/>
                      <a:pt x="35559" y="43851"/>
                      <a:pt x="35559" y="48186"/>
                    </a:cubicBezTo>
                    <a:cubicBezTo>
                      <a:pt x="31706" y="47705"/>
                      <a:pt x="25926" y="48668"/>
                      <a:pt x="24000" y="46260"/>
                    </a:cubicBezTo>
                    <a:cubicBezTo>
                      <a:pt x="15812" y="35664"/>
                      <a:pt x="7624" y="25068"/>
                      <a:pt x="1363" y="13509"/>
                    </a:cubicBezTo>
                    <a:cubicBezTo>
                      <a:pt x="-2490" y="6766"/>
                      <a:pt x="2326" y="-459"/>
                      <a:pt x="9551" y="23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4" name="Google Shape;1284;p4"/>
              <p:cNvSpPr/>
              <p:nvPr/>
            </p:nvSpPr>
            <p:spPr>
              <a:xfrm>
                <a:off x="2197167" y="5322067"/>
                <a:ext cx="23593" cy="56351"/>
              </a:xfrm>
              <a:custGeom>
                <a:rect b="b" l="l" r="r" t="t"/>
                <a:pathLst>
                  <a:path extrusionOk="0" h="56351" w="23593">
                    <a:moveTo>
                      <a:pt x="428" y="33714"/>
                    </a:moveTo>
                    <a:cubicBezTo>
                      <a:pt x="2355" y="27453"/>
                      <a:pt x="4763" y="16376"/>
                      <a:pt x="8616" y="6261"/>
                    </a:cubicBezTo>
                    <a:cubicBezTo>
                      <a:pt x="9579" y="3372"/>
                      <a:pt x="15359" y="1927"/>
                      <a:pt x="18730" y="0"/>
                    </a:cubicBezTo>
                    <a:cubicBezTo>
                      <a:pt x="20657" y="3853"/>
                      <a:pt x="24028" y="7706"/>
                      <a:pt x="23547" y="11078"/>
                    </a:cubicBezTo>
                    <a:cubicBezTo>
                      <a:pt x="22102" y="23119"/>
                      <a:pt x="20175" y="34678"/>
                      <a:pt x="16804" y="46237"/>
                    </a:cubicBezTo>
                    <a:cubicBezTo>
                      <a:pt x="15840" y="50090"/>
                      <a:pt x="10542" y="52980"/>
                      <a:pt x="7171" y="56351"/>
                    </a:cubicBezTo>
                    <a:cubicBezTo>
                      <a:pt x="4763" y="52980"/>
                      <a:pt x="2355" y="49609"/>
                      <a:pt x="428" y="46237"/>
                    </a:cubicBezTo>
                    <a:cubicBezTo>
                      <a:pt x="-535" y="43829"/>
                      <a:pt x="428" y="40939"/>
                      <a:pt x="428" y="33714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5" name="Google Shape;1285;p4"/>
              <p:cNvSpPr/>
              <p:nvPr/>
            </p:nvSpPr>
            <p:spPr>
              <a:xfrm>
                <a:off x="2230155" y="5263763"/>
                <a:ext cx="48836" cy="42891"/>
              </a:xfrm>
              <a:custGeom>
                <a:rect b="b" l="l" r="r" t="t"/>
                <a:pathLst>
                  <a:path extrusionOk="0" h="42891" w="48836">
                    <a:moveTo>
                      <a:pt x="4044" y="42892"/>
                    </a:moveTo>
                    <a:cubicBezTo>
                      <a:pt x="2118" y="35667"/>
                      <a:pt x="-772" y="28443"/>
                      <a:pt x="191" y="27479"/>
                    </a:cubicBezTo>
                    <a:cubicBezTo>
                      <a:pt x="12714" y="17847"/>
                      <a:pt x="26200" y="8696"/>
                      <a:pt x="39685" y="26"/>
                    </a:cubicBezTo>
                    <a:cubicBezTo>
                      <a:pt x="40649" y="-455"/>
                      <a:pt x="45465" y="5806"/>
                      <a:pt x="48836" y="9177"/>
                    </a:cubicBezTo>
                    <a:cubicBezTo>
                      <a:pt x="35351" y="19773"/>
                      <a:pt x="21383" y="29888"/>
                      <a:pt x="4044" y="42892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6" name="Google Shape;1286;p4"/>
              <p:cNvSpPr/>
              <p:nvPr/>
            </p:nvSpPr>
            <p:spPr>
              <a:xfrm>
                <a:off x="2404698" y="5362478"/>
                <a:ext cx="22718" cy="56879"/>
              </a:xfrm>
              <a:custGeom>
                <a:rect b="b" l="l" r="r" t="t"/>
                <a:pathLst>
                  <a:path extrusionOk="0" h="56879" w="22718">
                    <a:moveTo>
                      <a:pt x="3853" y="56879"/>
                    </a:moveTo>
                    <a:cubicBezTo>
                      <a:pt x="1445" y="54471"/>
                      <a:pt x="0" y="53026"/>
                      <a:pt x="0" y="52063"/>
                    </a:cubicBezTo>
                    <a:cubicBezTo>
                      <a:pt x="1927" y="36651"/>
                      <a:pt x="3853" y="21239"/>
                      <a:pt x="6743" y="5826"/>
                    </a:cubicBezTo>
                    <a:cubicBezTo>
                      <a:pt x="7225" y="3418"/>
                      <a:pt x="11559" y="528"/>
                      <a:pt x="14931" y="47"/>
                    </a:cubicBezTo>
                    <a:cubicBezTo>
                      <a:pt x="16857" y="-435"/>
                      <a:pt x="20229" y="2936"/>
                      <a:pt x="21192" y="4863"/>
                    </a:cubicBezTo>
                    <a:cubicBezTo>
                      <a:pt x="26490" y="18830"/>
                      <a:pt x="17339" y="47247"/>
                      <a:pt x="3853" y="56879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7" name="Google Shape;1287;p4"/>
              <p:cNvSpPr/>
              <p:nvPr/>
            </p:nvSpPr>
            <p:spPr>
              <a:xfrm>
                <a:off x="2265506" y="5462169"/>
                <a:ext cx="52979" cy="22411"/>
              </a:xfrm>
              <a:custGeom>
                <a:rect b="b" l="l" r="r" t="t"/>
                <a:pathLst>
                  <a:path extrusionOk="0" h="22411" w="52979">
                    <a:moveTo>
                      <a:pt x="52980" y="20764"/>
                    </a:moveTo>
                    <a:cubicBezTo>
                      <a:pt x="35641" y="24617"/>
                      <a:pt x="20229" y="21245"/>
                      <a:pt x="6261" y="15466"/>
                    </a:cubicBezTo>
                    <a:cubicBezTo>
                      <a:pt x="2890" y="14021"/>
                      <a:pt x="1927" y="7760"/>
                      <a:pt x="0" y="3907"/>
                    </a:cubicBezTo>
                    <a:cubicBezTo>
                      <a:pt x="3853" y="2462"/>
                      <a:pt x="7706" y="-428"/>
                      <a:pt x="11559" y="54"/>
                    </a:cubicBezTo>
                    <a:cubicBezTo>
                      <a:pt x="23118" y="1498"/>
                      <a:pt x="34678" y="4388"/>
                      <a:pt x="46237" y="6796"/>
                    </a:cubicBezTo>
                    <a:cubicBezTo>
                      <a:pt x="50572" y="7760"/>
                      <a:pt x="50572" y="7760"/>
                      <a:pt x="52980" y="20764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8" name="Google Shape;1288;p4"/>
              <p:cNvSpPr/>
              <p:nvPr/>
            </p:nvSpPr>
            <p:spPr>
              <a:xfrm>
                <a:off x="2379747" y="5287266"/>
                <a:ext cx="37675" cy="52139"/>
              </a:xfrm>
              <a:custGeom>
                <a:rect b="b" l="l" r="r" t="t"/>
                <a:pathLst>
                  <a:path extrusionOk="0" h="52139" w="37675">
                    <a:moveTo>
                      <a:pt x="29767" y="52139"/>
                    </a:moveTo>
                    <a:cubicBezTo>
                      <a:pt x="19653" y="37690"/>
                      <a:pt x="9539" y="24205"/>
                      <a:pt x="388" y="10237"/>
                    </a:cubicBezTo>
                    <a:cubicBezTo>
                      <a:pt x="-576" y="8792"/>
                      <a:pt x="388" y="4457"/>
                      <a:pt x="1833" y="2531"/>
                    </a:cubicBezTo>
                    <a:cubicBezTo>
                      <a:pt x="3278" y="604"/>
                      <a:pt x="7131" y="-359"/>
                      <a:pt x="9539" y="123"/>
                    </a:cubicBezTo>
                    <a:cubicBezTo>
                      <a:pt x="20135" y="2531"/>
                      <a:pt x="39882" y="34800"/>
                      <a:pt x="37474" y="44915"/>
                    </a:cubicBezTo>
                    <a:cubicBezTo>
                      <a:pt x="36992" y="47323"/>
                      <a:pt x="33621" y="48768"/>
                      <a:pt x="29767" y="52139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89" name="Google Shape;1289;p4"/>
              <p:cNvSpPr/>
              <p:nvPr/>
            </p:nvSpPr>
            <p:spPr>
              <a:xfrm>
                <a:off x="2346420" y="5438823"/>
                <a:ext cx="49126" cy="36277"/>
              </a:xfrm>
              <a:custGeom>
                <a:rect b="b" l="l" r="r" t="t"/>
                <a:pathLst>
                  <a:path extrusionOk="0" h="36277" w="49126">
                    <a:moveTo>
                      <a:pt x="49127" y="6061"/>
                    </a:moveTo>
                    <a:cubicBezTo>
                      <a:pt x="48163" y="8469"/>
                      <a:pt x="47682" y="10877"/>
                      <a:pt x="46237" y="12322"/>
                    </a:cubicBezTo>
                    <a:cubicBezTo>
                      <a:pt x="34678" y="20510"/>
                      <a:pt x="23600" y="28698"/>
                      <a:pt x="11559" y="35922"/>
                    </a:cubicBezTo>
                    <a:cubicBezTo>
                      <a:pt x="9151" y="37367"/>
                      <a:pt x="3853" y="33996"/>
                      <a:pt x="0" y="33033"/>
                    </a:cubicBezTo>
                    <a:cubicBezTo>
                      <a:pt x="1445" y="29180"/>
                      <a:pt x="1445" y="23881"/>
                      <a:pt x="4335" y="21955"/>
                    </a:cubicBezTo>
                    <a:cubicBezTo>
                      <a:pt x="14449" y="14249"/>
                      <a:pt x="25045" y="7506"/>
                      <a:pt x="35641" y="763"/>
                    </a:cubicBezTo>
                    <a:cubicBezTo>
                      <a:pt x="38049" y="-682"/>
                      <a:pt x="42384" y="282"/>
                      <a:pt x="45755" y="763"/>
                    </a:cubicBezTo>
                    <a:cubicBezTo>
                      <a:pt x="47682" y="1245"/>
                      <a:pt x="48163" y="4135"/>
                      <a:pt x="49127" y="6061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290" name="Google Shape;1290;p4"/>
            <p:cNvGrpSpPr/>
            <p:nvPr/>
          </p:nvGrpSpPr>
          <p:grpSpPr>
            <a:xfrm>
              <a:off x="3929554" y="5254958"/>
              <a:ext cx="229443" cy="229009"/>
              <a:chOff x="3929554" y="5254958"/>
              <a:chExt cx="229443" cy="229009"/>
            </a:xfrm>
          </p:grpSpPr>
          <p:sp>
            <p:nvSpPr>
              <p:cNvPr id="1291" name="Google Shape;1291;p4"/>
              <p:cNvSpPr/>
              <p:nvPr/>
            </p:nvSpPr>
            <p:spPr>
              <a:xfrm>
                <a:off x="3981547" y="5307112"/>
                <a:ext cx="128144" cy="127225"/>
              </a:xfrm>
              <a:custGeom>
                <a:rect b="b" l="l" r="r" t="t"/>
                <a:pathLst>
                  <a:path extrusionOk="0" h="127225" w="128144">
                    <a:moveTo>
                      <a:pt x="66008" y="25"/>
                    </a:moveTo>
                    <a:cubicBezTo>
                      <a:pt x="100204" y="988"/>
                      <a:pt x="128620" y="29886"/>
                      <a:pt x="128139" y="64082"/>
                    </a:cubicBezTo>
                    <a:cubicBezTo>
                      <a:pt x="127657" y="97796"/>
                      <a:pt x="95869" y="128621"/>
                      <a:pt x="62155" y="127176"/>
                    </a:cubicBezTo>
                    <a:cubicBezTo>
                      <a:pt x="27477" y="125731"/>
                      <a:pt x="-940" y="94907"/>
                      <a:pt x="24" y="60229"/>
                    </a:cubicBezTo>
                    <a:cubicBezTo>
                      <a:pt x="1469" y="26515"/>
                      <a:pt x="31330" y="-939"/>
                      <a:pt x="66008" y="25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2" name="Google Shape;1292;p4"/>
              <p:cNvSpPr/>
              <p:nvPr/>
            </p:nvSpPr>
            <p:spPr>
              <a:xfrm>
                <a:off x="3939590" y="5400573"/>
                <a:ext cx="37070" cy="51846"/>
              </a:xfrm>
              <a:custGeom>
                <a:rect b="b" l="l" r="r" t="t"/>
                <a:pathLst>
                  <a:path extrusionOk="0" h="51846" w="37070">
                    <a:moveTo>
                      <a:pt x="7303" y="0"/>
                    </a:moveTo>
                    <a:cubicBezTo>
                      <a:pt x="17899" y="14449"/>
                      <a:pt x="27532" y="27935"/>
                      <a:pt x="36683" y="41902"/>
                    </a:cubicBezTo>
                    <a:cubicBezTo>
                      <a:pt x="37646" y="43347"/>
                      <a:pt x="36683" y="48163"/>
                      <a:pt x="35238" y="49608"/>
                    </a:cubicBezTo>
                    <a:cubicBezTo>
                      <a:pt x="33793" y="51053"/>
                      <a:pt x="29940" y="52498"/>
                      <a:pt x="27532" y="51535"/>
                    </a:cubicBezTo>
                    <a:cubicBezTo>
                      <a:pt x="17418" y="48645"/>
                      <a:pt x="-1366" y="19265"/>
                      <a:pt x="79" y="8669"/>
                    </a:cubicBezTo>
                    <a:cubicBezTo>
                      <a:pt x="560" y="6261"/>
                      <a:pt x="3450" y="4335"/>
                      <a:pt x="7303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3" name="Google Shape;1293;p4"/>
              <p:cNvSpPr/>
              <p:nvPr/>
            </p:nvSpPr>
            <p:spPr>
              <a:xfrm>
                <a:off x="3929554" y="5322378"/>
                <a:ext cx="22728" cy="55158"/>
              </a:xfrm>
              <a:custGeom>
                <a:rect b="b" l="l" r="r" t="t"/>
                <a:pathLst>
                  <a:path extrusionOk="0" h="55158" w="22728">
                    <a:moveTo>
                      <a:pt x="482" y="34848"/>
                    </a:moveTo>
                    <a:cubicBezTo>
                      <a:pt x="2408" y="28105"/>
                      <a:pt x="4335" y="18472"/>
                      <a:pt x="6743" y="9803"/>
                    </a:cubicBezTo>
                    <a:cubicBezTo>
                      <a:pt x="8670" y="4023"/>
                      <a:pt x="11559" y="-2720"/>
                      <a:pt x="18784" y="1133"/>
                    </a:cubicBezTo>
                    <a:cubicBezTo>
                      <a:pt x="21674" y="2578"/>
                      <a:pt x="23119" y="9803"/>
                      <a:pt x="22637" y="14137"/>
                    </a:cubicBezTo>
                    <a:cubicBezTo>
                      <a:pt x="21674" y="24252"/>
                      <a:pt x="19747" y="34366"/>
                      <a:pt x="16857" y="44481"/>
                    </a:cubicBezTo>
                    <a:cubicBezTo>
                      <a:pt x="15894" y="48815"/>
                      <a:pt x="11559" y="54595"/>
                      <a:pt x="8188" y="55076"/>
                    </a:cubicBezTo>
                    <a:cubicBezTo>
                      <a:pt x="0" y="56040"/>
                      <a:pt x="0" y="48334"/>
                      <a:pt x="0" y="42554"/>
                    </a:cubicBezTo>
                    <a:cubicBezTo>
                      <a:pt x="482" y="40627"/>
                      <a:pt x="482" y="39182"/>
                      <a:pt x="482" y="34848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4" name="Google Shape;1294;p4"/>
              <p:cNvSpPr/>
              <p:nvPr/>
            </p:nvSpPr>
            <p:spPr>
              <a:xfrm>
                <a:off x="4038350" y="5254958"/>
                <a:ext cx="54959" cy="23803"/>
              </a:xfrm>
              <a:custGeom>
                <a:rect b="b" l="l" r="r" t="t"/>
                <a:pathLst>
                  <a:path extrusionOk="0" h="23803" w="54959">
                    <a:moveTo>
                      <a:pt x="54959" y="17983"/>
                    </a:moveTo>
                    <a:cubicBezTo>
                      <a:pt x="51106" y="20391"/>
                      <a:pt x="47735" y="24244"/>
                      <a:pt x="44845" y="23762"/>
                    </a:cubicBezTo>
                    <a:cubicBezTo>
                      <a:pt x="31841" y="21836"/>
                      <a:pt x="18837" y="19427"/>
                      <a:pt x="5833" y="16056"/>
                    </a:cubicBezTo>
                    <a:cubicBezTo>
                      <a:pt x="3425" y="15574"/>
                      <a:pt x="535" y="11240"/>
                      <a:pt x="53" y="7868"/>
                    </a:cubicBezTo>
                    <a:cubicBezTo>
                      <a:pt x="-429" y="5942"/>
                      <a:pt x="2461" y="2570"/>
                      <a:pt x="4869" y="1125"/>
                    </a:cubicBezTo>
                    <a:cubicBezTo>
                      <a:pt x="12576" y="-2728"/>
                      <a:pt x="45327" y="4015"/>
                      <a:pt x="51588" y="10758"/>
                    </a:cubicBezTo>
                    <a:cubicBezTo>
                      <a:pt x="52551" y="12684"/>
                      <a:pt x="53033" y="14611"/>
                      <a:pt x="54959" y="17983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5" name="Google Shape;1295;p4"/>
              <p:cNvSpPr/>
              <p:nvPr/>
            </p:nvSpPr>
            <p:spPr>
              <a:xfrm>
                <a:off x="3997946" y="5461687"/>
                <a:ext cx="57796" cy="22280"/>
              </a:xfrm>
              <a:custGeom>
                <a:rect b="b" l="l" r="r" t="t"/>
                <a:pathLst>
                  <a:path extrusionOk="0" h="22280" w="57796">
                    <a:moveTo>
                      <a:pt x="57796" y="19319"/>
                    </a:moveTo>
                    <a:cubicBezTo>
                      <a:pt x="36604" y="25580"/>
                      <a:pt x="21674" y="20764"/>
                      <a:pt x="6743" y="15466"/>
                    </a:cubicBezTo>
                    <a:cubicBezTo>
                      <a:pt x="3372" y="14503"/>
                      <a:pt x="2408" y="7760"/>
                      <a:pt x="0" y="3907"/>
                    </a:cubicBezTo>
                    <a:cubicBezTo>
                      <a:pt x="3853" y="2462"/>
                      <a:pt x="7706" y="-428"/>
                      <a:pt x="11559" y="53"/>
                    </a:cubicBezTo>
                    <a:cubicBezTo>
                      <a:pt x="23118" y="1499"/>
                      <a:pt x="35159" y="3907"/>
                      <a:pt x="46237" y="7278"/>
                    </a:cubicBezTo>
                    <a:cubicBezTo>
                      <a:pt x="50090" y="8241"/>
                      <a:pt x="52498" y="13540"/>
                      <a:pt x="57796" y="19319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6" name="Google Shape;1296;p4"/>
              <p:cNvSpPr/>
              <p:nvPr/>
            </p:nvSpPr>
            <p:spPr>
              <a:xfrm>
                <a:off x="4113294" y="5283054"/>
                <a:ext cx="36286" cy="52498"/>
              </a:xfrm>
              <a:custGeom>
                <a:rect b="b" l="l" r="r" t="t"/>
                <a:pathLst>
                  <a:path extrusionOk="0" h="52498" w="36286">
                    <a:moveTo>
                      <a:pt x="2171" y="0"/>
                    </a:moveTo>
                    <a:cubicBezTo>
                      <a:pt x="21437" y="11559"/>
                      <a:pt x="29624" y="26008"/>
                      <a:pt x="35886" y="40939"/>
                    </a:cubicBezTo>
                    <a:cubicBezTo>
                      <a:pt x="37330" y="43829"/>
                      <a:pt x="34441" y="48645"/>
                      <a:pt x="33959" y="52498"/>
                    </a:cubicBezTo>
                    <a:cubicBezTo>
                      <a:pt x="30106" y="51535"/>
                      <a:pt x="24808" y="52017"/>
                      <a:pt x="22881" y="49608"/>
                    </a:cubicBezTo>
                    <a:cubicBezTo>
                      <a:pt x="14694" y="39012"/>
                      <a:pt x="7469" y="27935"/>
                      <a:pt x="726" y="16376"/>
                    </a:cubicBezTo>
                    <a:cubicBezTo>
                      <a:pt x="-1200" y="13004"/>
                      <a:pt x="1208" y="7706"/>
                      <a:pt x="2171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7" name="Google Shape;1297;p4"/>
              <p:cNvSpPr/>
              <p:nvPr/>
            </p:nvSpPr>
            <p:spPr>
              <a:xfrm>
                <a:off x="4136596" y="5362524"/>
                <a:ext cx="22401" cy="61167"/>
              </a:xfrm>
              <a:custGeom>
                <a:rect b="b" l="l" r="r" t="t"/>
                <a:pathLst>
                  <a:path extrusionOk="0" h="61167" w="22401">
                    <a:moveTo>
                      <a:pt x="5360" y="61168"/>
                    </a:moveTo>
                    <a:cubicBezTo>
                      <a:pt x="1988" y="52017"/>
                      <a:pt x="-420" y="48645"/>
                      <a:pt x="61" y="45755"/>
                    </a:cubicBezTo>
                    <a:cubicBezTo>
                      <a:pt x="1506" y="33233"/>
                      <a:pt x="3433" y="20710"/>
                      <a:pt x="6323" y="8669"/>
                    </a:cubicBezTo>
                    <a:cubicBezTo>
                      <a:pt x="7286" y="5298"/>
                      <a:pt x="12102" y="2890"/>
                      <a:pt x="14992" y="0"/>
                    </a:cubicBezTo>
                    <a:cubicBezTo>
                      <a:pt x="17400" y="2890"/>
                      <a:pt x="22217" y="5780"/>
                      <a:pt x="22217" y="9151"/>
                    </a:cubicBezTo>
                    <a:cubicBezTo>
                      <a:pt x="23180" y="26971"/>
                      <a:pt x="20772" y="43829"/>
                      <a:pt x="5360" y="61168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8" name="Google Shape;1298;p4"/>
              <p:cNvSpPr/>
              <p:nvPr/>
            </p:nvSpPr>
            <p:spPr>
              <a:xfrm>
                <a:off x="4079343" y="5437751"/>
                <a:ext cx="48186" cy="37348"/>
              </a:xfrm>
              <a:custGeom>
                <a:rect b="b" l="l" r="r" t="t"/>
                <a:pathLst>
                  <a:path extrusionOk="0" h="37348" w="48186">
                    <a:moveTo>
                      <a:pt x="48163" y="8096"/>
                    </a:moveTo>
                    <a:cubicBezTo>
                      <a:pt x="47682" y="9541"/>
                      <a:pt x="47200" y="11949"/>
                      <a:pt x="45755" y="13394"/>
                    </a:cubicBezTo>
                    <a:cubicBezTo>
                      <a:pt x="34678" y="21582"/>
                      <a:pt x="23118" y="29770"/>
                      <a:pt x="11559" y="36994"/>
                    </a:cubicBezTo>
                    <a:cubicBezTo>
                      <a:pt x="9151" y="38439"/>
                      <a:pt x="3853" y="35068"/>
                      <a:pt x="0" y="34104"/>
                    </a:cubicBezTo>
                    <a:cubicBezTo>
                      <a:pt x="1445" y="30251"/>
                      <a:pt x="1926" y="25435"/>
                      <a:pt x="4335" y="23508"/>
                    </a:cubicBezTo>
                    <a:cubicBezTo>
                      <a:pt x="13967" y="15802"/>
                      <a:pt x="24563" y="8578"/>
                      <a:pt x="35159" y="1835"/>
                    </a:cubicBezTo>
                    <a:cubicBezTo>
                      <a:pt x="41420" y="-2500"/>
                      <a:pt x="48645" y="1353"/>
                      <a:pt x="48163" y="8096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299" name="Google Shape;1299;p4"/>
              <p:cNvSpPr/>
              <p:nvPr/>
            </p:nvSpPr>
            <p:spPr>
              <a:xfrm>
                <a:off x="3963750" y="5264843"/>
                <a:ext cx="47025" cy="37957"/>
              </a:xfrm>
              <a:custGeom>
                <a:rect b="b" l="l" r="r" t="t"/>
                <a:pathLst>
                  <a:path extrusionOk="0" h="37957" w="47025">
                    <a:moveTo>
                      <a:pt x="0" y="36513"/>
                    </a:moveTo>
                    <a:cubicBezTo>
                      <a:pt x="482" y="32179"/>
                      <a:pt x="-963" y="25917"/>
                      <a:pt x="1445" y="23991"/>
                    </a:cubicBezTo>
                    <a:cubicBezTo>
                      <a:pt x="12522" y="15321"/>
                      <a:pt x="24082" y="7615"/>
                      <a:pt x="36123" y="390"/>
                    </a:cubicBezTo>
                    <a:cubicBezTo>
                      <a:pt x="38531" y="-1054"/>
                      <a:pt x="43829" y="1835"/>
                      <a:pt x="46719" y="3762"/>
                    </a:cubicBezTo>
                    <a:cubicBezTo>
                      <a:pt x="47682" y="4725"/>
                      <a:pt x="46237" y="11468"/>
                      <a:pt x="44311" y="12913"/>
                    </a:cubicBezTo>
                    <a:cubicBezTo>
                      <a:pt x="31788" y="21583"/>
                      <a:pt x="18784" y="29770"/>
                      <a:pt x="5780" y="37958"/>
                    </a:cubicBezTo>
                    <a:cubicBezTo>
                      <a:pt x="3372" y="37476"/>
                      <a:pt x="1445" y="36995"/>
                      <a:pt x="0" y="36513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300" name="Google Shape;1300;p4"/>
            <p:cNvGrpSpPr/>
            <p:nvPr/>
          </p:nvGrpSpPr>
          <p:grpSpPr>
            <a:xfrm>
              <a:off x="5084785" y="5254638"/>
              <a:ext cx="230201" cy="230054"/>
              <a:chOff x="5084785" y="5254638"/>
              <a:chExt cx="230201" cy="230054"/>
            </a:xfrm>
          </p:grpSpPr>
          <p:sp>
            <p:nvSpPr>
              <p:cNvPr id="1301" name="Google Shape;1301;p4"/>
              <p:cNvSpPr/>
              <p:nvPr/>
            </p:nvSpPr>
            <p:spPr>
              <a:xfrm>
                <a:off x="5136049" y="5306631"/>
                <a:ext cx="126950" cy="127680"/>
              </a:xfrm>
              <a:custGeom>
                <a:rect b="b" l="l" r="r" t="t"/>
                <a:pathLst>
                  <a:path extrusionOk="0" h="127680" w="126950">
                    <a:moveTo>
                      <a:pt x="126670" y="65044"/>
                    </a:moveTo>
                    <a:cubicBezTo>
                      <a:pt x="126188" y="100685"/>
                      <a:pt x="97772" y="128620"/>
                      <a:pt x="62131" y="127657"/>
                    </a:cubicBezTo>
                    <a:cubicBezTo>
                      <a:pt x="28898" y="126693"/>
                      <a:pt x="0" y="97313"/>
                      <a:pt x="0" y="63599"/>
                    </a:cubicBezTo>
                    <a:cubicBezTo>
                      <a:pt x="0" y="28440"/>
                      <a:pt x="28898" y="1468"/>
                      <a:pt x="64539" y="23"/>
                    </a:cubicBezTo>
                    <a:cubicBezTo>
                      <a:pt x="93919" y="-940"/>
                      <a:pt x="130523" y="27958"/>
                      <a:pt x="126670" y="65044"/>
                    </a:cubicBezTo>
                    <a:close/>
                  </a:path>
                </a:pathLst>
              </a:custGeom>
              <a:solidFill>
                <a:srgbClr val="453B9C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2" name="Google Shape;1302;p4"/>
              <p:cNvSpPr/>
              <p:nvPr/>
            </p:nvSpPr>
            <p:spPr>
              <a:xfrm>
                <a:off x="5192205" y="5254638"/>
                <a:ext cx="54620" cy="24135"/>
              </a:xfrm>
              <a:custGeom>
                <a:rect b="b" l="l" r="r" t="t"/>
                <a:pathLst>
                  <a:path extrusionOk="0" h="24135" w="54620">
                    <a:moveTo>
                      <a:pt x="13682" y="0"/>
                    </a:moveTo>
                    <a:cubicBezTo>
                      <a:pt x="25241" y="2890"/>
                      <a:pt x="37282" y="4816"/>
                      <a:pt x="48360" y="8670"/>
                    </a:cubicBezTo>
                    <a:cubicBezTo>
                      <a:pt x="51250" y="9633"/>
                      <a:pt x="52694" y="16376"/>
                      <a:pt x="54621" y="20711"/>
                    </a:cubicBezTo>
                    <a:cubicBezTo>
                      <a:pt x="50768" y="21674"/>
                      <a:pt x="46915" y="24564"/>
                      <a:pt x="43062" y="24082"/>
                    </a:cubicBezTo>
                    <a:cubicBezTo>
                      <a:pt x="31984" y="22637"/>
                      <a:pt x="20906" y="21192"/>
                      <a:pt x="10311" y="18302"/>
                    </a:cubicBezTo>
                    <a:cubicBezTo>
                      <a:pt x="6457" y="17339"/>
                      <a:pt x="1641" y="13004"/>
                      <a:pt x="196" y="9151"/>
                    </a:cubicBezTo>
                    <a:cubicBezTo>
                      <a:pt x="-1249" y="3853"/>
                      <a:pt x="5494" y="482"/>
                      <a:pt x="13682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3" name="Google Shape;1303;p4"/>
              <p:cNvSpPr/>
              <p:nvPr/>
            </p:nvSpPr>
            <p:spPr>
              <a:xfrm>
                <a:off x="5152425" y="5461694"/>
                <a:ext cx="55388" cy="22998"/>
              </a:xfrm>
              <a:custGeom>
                <a:rect b="b" l="l" r="r" t="t"/>
                <a:pathLst>
                  <a:path extrusionOk="0" h="22998" w="55388">
                    <a:moveTo>
                      <a:pt x="32751" y="22684"/>
                    </a:moveTo>
                    <a:cubicBezTo>
                      <a:pt x="26971" y="21239"/>
                      <a:pt x="15894" y="18831"/>
                      <a:pt x="5780" y="14496"/>
                    </a:cubicBezTo>
                    <a:cubicBezTo>
                      <a:pt x="2890" y="13533"/>
                      <a:pt x="1927" y="7753"/>
                      <a:pt x="0" y="4381"/>
                    </a:cubicBezTo>
                    <a:cubicBezTo>
                      <a:pt x="3853" y="2937"/>
                      <a:pt x="7706" y="-435"/>
                      <a:pt x="11078" y="47"/>
                    </a:cubicBezTo>
                    <a:cubicBezTo>
                      <a:pt x="22637" y="1492"/>
                      <a:pt x="34196" y="3900"/>
                      <a:pt x="45755" y="6790"/>
                    </a:cubicBezTo>
                    <a:cubicBezTo>
                      <a:pt x="49127" y="7753"/>
                      <a:pt x="52017" y="11606"/>
                      <a:pt x="55388" y="14014"/>
                    </a:cubicBezTo>
                    <a:cubicBezTo>
                      <a:pt x="51535" y="16904"/>
                      <a:pt x="48163" y="19794"/>
                      <a:pt x="44310" y="22202"/>
                    </a:cubicBezTo>
                    <a:cubicBezTo>
                      <a:pt x="42866" y="23647"/>
                      <a:pt x="39976" y="22684"/>
                      <a:pt x="32751" y="22684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4" name="Google Shape;1304;p4"/>
              <p:cNvSpPr/>
              <p:nvPr/>
            </p:nvSpPr>
            <p:spPr>
              <a:xfrm>
                <a:off x="5290654" y="5363353"/>
                <a:ext cx="24332" cy="56966"/>
              </a:xfrm>
              <a:custGeom>
                <a:rect b="b" l="l" r="r" t="t"/>
                <a:pathLst>
                  <a:path extrusionOk="0" h="56966" w="24332">
                    <a:moveTo>
                      <a:pt x="10114" y="134"/>
                    </a:moveTo>
                    <a:cubicBezTo>
                      <a:pt x="20710" y="-829"/>
                      <a:pt x="25527" y="3506"/>
                      <a:pt x="24082" y="9767"/>
                    </a:cubicBezTo>
                    <a:cubicBezTo>
                      <a:pt x="21674" y="26142"/>
                      <a:pt x="23118" y="43963"/>
                      <a:pt x="6743" y="56967"/>
                    </a:cubicBezTo>
                    <a:cubicBezTo>
                      <a:pt x="3853" y="54559"/>
                      <a:pt x="0" y="52151"/>
                      <a:pt x="0" y="50706"/>
                    </a:cubicBezTo>
                    <a:cubicBezTo>
                      <a:pt x="3372" y="33367"/>
                      <a:pt x="7225" y="16028"/>
                      <a:pt x="10114" y="134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5" name="Google Shape;1305;p4"/>
              <p:cNvSpPr/>
              <p:nvPr/>
            </p:nvSpPr>
            <p:spPr>
              <a:xfrm>
                <a:off x="5119299" y="5264145"/>
                <a:ext cx="50946" cy="36730"/>
              </a:xfrm>
              <a:custGeom>
                <a:rect b="b" l="l" r="r" t="t"/>
                <a:pathLst>
                  <a:path extrusionOk="0" h="36730" w="50946">
                    <a:moveTo>
                      <a:pt x="50946" y="11685"/>
                    </a:moveTo>
                    <a:cubicBezTo>
                      <a:pt x="47575" y="13130"/>
                      <a:pt x="43722" y="14575"/>
                      <a:pt x="40832" y="16502"/>
                    </a:cubicBezTo>
                    <a:cubicBezTo>
                      <a:pt x="30718" y="22763"/>
                      <a:pt x="21085" y="29506"/>
                      <a:pt x="10971" y="35767"/>
                    </a:cubicBezTo>
                    <a:cubicBezTo>
                      <a:pt x="8562" y="37212"/>
                      <a:pt x="4228" y="36249"/>
                      <a:pt x="856" y="36730"/>
                    </a:cubicBezTo>
                    <a:cubicBezTo>
                      <a:pt x="856" y="32877"/>
                      <a:pt x="-1070" y="26616"/>
                      <a:pt x="856" y="25171"/>
                    </a:cubicBezTo>
                    <a:cubicBezTo>
                      <a:pt x="12416" y="16020"/>
                      <a:pt x="24456" y="7832"/>
                      <a:pt x="37461" y="126"/>
                    </a:cubicBezTo>
                    <a:cubicBezTo>
                      <a:pt x="39387" y="-837"/>
                      <a:pt x="45167" y="3979"/>
                      <a:pt x="49020" y="5906"/>
                    </a:cubicBezTo>
                    <a:cubicBezTo>
                      <a:pt x="49501" y="7832"/>
                      <a:pt x="50465" y="9759"/>
                      <a:pt x="50946" y="11685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6" name="Google Shape;1306;p4"/>
              <p:cNvSpPr/>
              <p:nvPr/>
            </p:nvSpPr>
            <p:spPr>
              <a:xfrm>
                <a:off x="5084785" y="5322067"/>
                <a:ext cx="22392" cy="55097"/>
              </a:xfrm>
              <a:custGeom>
                <a:rect b="b" l="l" r="r" t="t"/>
                <a:pathLst>
                  <a:path extrusionOk="0" h="55097" w="22392">
                    <a:moveTo>
                      <a:pt x="17069" y="0"/>
                    </a:moveTo>
                    <a:cubicBezTo>
                      <a:pt x="18514" y="482"/>
                      <a:pt x="20440" y="963"/>
                      <a:pt x="20922" y="1927"/>
                    </a:cubicBezTo>
                    <a:cubicBezTo>
                      <a:pt x="25738" y="19747"/>
                      <a:pt x="17550" y="36123"/>
                      <a:pt x="13216" y="52498"/>
                    </a:cubicBezTo>
                    <a:cubicBezTo>
                      <a:pt x="11771" y="57315"/>
                      <a:pt x="3583" y="54907"/>
                      <a:pt x="1175" y="49609"/>
                    </a:cubicBezTo>
                    <a:cubicBezTo>
                      <a:pt x="-3160" y="37086"/>
                      <a:pt x="5028" y="10115"/>
                      <a:pt x="17069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7" name="Google Shape;1307;p4"/>
              <p:cNvSpPr/>
              <p:nvPr/>
            </p:nvSpPr>
            <p:spPr>
              <a:xfrm>
                <a:off x="5267867" y="5284018"/>
                <a:ext cx="37132" cy="51655"/>
              </a:xfrm>
              <a:custGeom>
                <a:rect b="b" l="l" r="r" t="t"/>
                <a:pathLst>
                  <a:path extrusionOk="0" h="51655" w="37132">
                    <a:moveTo>
                      <a:pt x="5931" y="0"/>
                    </a:moveTo>
                    <a:cubicBezTo>
                      <a:pt x="22306" y="11559"/>
                      <a:pt x="30012" y="26008"/>
                      <a:pt x="36755" y="40939"/>
                    </a:cubicBezTo>
                    <a:cubicBezTo>
                      <a:pt x="37718" y="43347"/>
                      <a:pt x="36755" y="48645"/>
                      <a:pt x="34829" y="50572"/>
                    </a:cubicBezTo>
                    <a:cubicBezTo>
                      <a:pt x="32420" y="52017"/>
                      <a:pt x="26159" y="52017"/>
                      <a:pt x="25196" y="50572"/>
                    </a:cubicBezTo>
                    <a:cubicBezTo>
                      <a:pt x="16045" y="38049"/>
                      <a:pt x="7857" y="25045"/>
                      <a:pt x="151" y="11559"/>
                    </a:cubicBezTo>
                    <a:cubicBezTo>
                      <a:pt x="-812" y="9633"/>
                      <a:pt x="3041" y="5298"/>
                      <a:pt x="5931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8" name="Google Shape;1308;p4"/>
              <p:cNvSpPr/>
              <p:nvPr/>
            </p:nvSpPr>
            <p:spPr>
              <a:xfrm>
                <a:off x="5094588" y="5400092"/>
                <a:ext cx="35798" cy="52137"/>
              </a:xfrm>
              <a:custGeom>
                <a:rect b="b" l="l" r="r" t="t"/>
                <a:pathLst>
                  <a:path extrusionOk="0" h="52137" w="35798">
                    <a:moveTo>
                      <a:pt x="7265" y="0"/>
                    </a:moveTo>
                    <a:cubicBezTo>
                      <a:pt x="18343" y="15894"/>
                      <a:pt x="27012" y="28417"/>
                      <a:pt x="35200" y="41421"/>
                    </a:cubicBezTo>
                    <a:cubicBezTo>
                      <a:pt x="36645" y="43347"/>
                      <a:pt x="35200" y="48645"/>
                      <a:pt x="33755" y="51053"/>
                    </a:cubicBezTo>
                    <a:cubicBezTo>
                      <a:pt x="32792" y="52498"/>
                      <a:pt x="27494" y="52498"/>
                      <a:pt x="26049" y="51053"/>
                    </a:cubicBezTo>
                    <a:cubicBezTo>
                      <a:pt x="13527" y="40457"/>
                      <a:pt x="3894" y="27453"/>
                      <a:pt x="41" y="11078"/>
                    </a:cubicBezTo>
                    <a:cubicBezTo>
                      <a:pt x="-441" y="8669"/>
                      <a:pt x="3412" y="5780"/>
                      <a:pt x="7265" y="0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09" name="Google Shape;1309;p4"/>
              <p:cNvSpPr/>
              <p:nvPr/>
            </p:nvSpPr>
            <p:spPr>
              <a:xfrm>
                <a:off x="5232858" y="5438752"/>
                <a:ext cx="52016" cy="34021"/>
              </a:xfrm>
              <a:custGeom>
                <a:rect b="b" l="l" r="r" t="t"/>
                <a:pathLst>
                  <a:path extrusionOk="0" h="34021" w="52016">
                    <a:moveTo>
                      <a:pt x="0" y="33585"/>
                    </a:moveTo>
                    <a:cubicBezTo>
                      <a:pt x="7225" y="14320"/>
                      <a:pt x="27453" y="12393"/>
                      <a:pt x="39012" y="353"/>
                    </a:cubicBezTo>
                    <a:cubicBezTo>
                      <a:pt x="40457" y="-1093"/>
                      <a:pt x="46719" y="2279"/>
                      <a:pt x="52017" y="3724"/>
                    </a:cubicBezTo>
                    <a:cubicBezTo>
                      <a:pt x="34196" y="28769"/>
                      <a:pt x="21674" y="35993"/>
                      <a:pt x="0" y="33585"/>
                    </a:cubicBezTo>
                    <a:close/>
                  </a:path>
                </a:pathLst>
              </a:custGeom>
              <a:solidFill>
                <a:srgbClr val="584FA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310" name="Google Shape;1310;p4"/>
            <p:cNvGrpSpPr/>
            <p:nvPr/>
          </p:nvGrpSpPr>
          <p:grpSpPr>
            <a:xfrm>
              <a:off x="3352210" y="5255083"/>
              <a:ext cx="230440" cy="229776"/>
              <a:chOff x="3352210" y="5255083"/>
              <a:chExt cx="230440" cy="229776"/>
            </a:xfrm>
          </p:grpSpPr>
          <p:sp>
            <p:nvSpPr>
              <p:cNvPr id="1311" name="Google Shape;1311;p4"/>
              <p:cNvSpPr/>
              <p:nvPr/>
            </p:nvSpPr>
            <p:spPr>
              <a:xfrm>
                <a:off x="3403603" y="5306581"/>
                <a:ext cx="126682" cy="127760"/>
              </a:xfrm>
              <a:custGeom>
                <a:rect b="b" l="l" r="r" t="t"/>
                <a:pathLst>
                  <a:path extrusionOk="0" h="127760" w="126682">
                    <a:moveTo>
                      <a:pt x="126676" y="66058"/>
                    </a:moveTo>
                    <a:cubicBezTo>
                      <a:pt x="126194" y="101217"/>
                      <a:pt x="96815" y="129152"/>
                      <a:pt x="61174" y="127707"/>
                    </a:cubicBezTo>
                    <a:cubicBezTo>
                      <a:pt x="28422" y="126744"/>
                      <a:pt x="-476" y="95919"/>
                      <a:pt x="6" y="62686"/>
                    </a:cubicBezTo>
                    <a:cubicBezTo>
                      <a:pt x="488" y="34270"/>
                      <a:pt x="26496" y="-1853"/>
                      <a:pt x="65508" y="74"/>
                    </a:cubicBezTo>
                    <a:cubicBezTo>
                      <a:pt x="101631" y="2000"/>
                      <a:pt x="127158" y="28490"/>
                      <a:pt x="126676" y="66058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2" name="Google Shape;1312;p4"/>
              <p:cNvSpPr/>
              <p:nvPr/>
            </p:nvSpPr>
            <p:spPr>
              <a:xfrm>
                <a:off x="3457070" y="5255083"/>
                <a:ext cx="57849" cy="24155"/>
              </a:xfrm>
              <a:custGeom>
                <a:rect b="b" l="l" r="r" t="t"/>
                <a:pathLst>
                  <a:path extrusionOk="0" h="24155" w="57849">
                    <a:moveTo>
                      <a:pt x="0" y="6780"/>
                    </a:moveTo>
                    <a:cubicBezTo>
                      <a:pt x="4335" y="3890"/>
                      <a:pt x="8188" y="-445"/>
                      <a:pt x="11559" y="37"/>
                    </a:cubicBezTo>
                    <a:cubicBezTo>
                      <a:pt x="25527" y="1963"/>
                      <a:pt x="39012" y="5335"/>
                      <a:pt x="52980" y="8706"/>
                    </a:cubicBezTo>
                    <a:cubicBezTo>
                      <a:pt x="55388" y="9188"/>
                      <a:pt x="58278" y="14486"/>
                      <a:pt x="57796" y="17376"/>
                    </a:cubicBezTo>
                    <a:cubicBezTo>
                      <a:pt x="57315" y="20266"/>
                      <a:pt x="52980" y="24600"/>
                      <a:pt x="51053" y="24119"/>
                    </a:cubicBezTo>
                    <a:cubicBezTo>
                      <a:pt x="35159" y="21229"/>
                      <a:pt x="19747" y="16894"/>
                      <a:pt x="3853" y="13041"/>
                    </a:cubicBezTo>
                    <a:cubicBezTo>
                      <a:pt x="2890" y="13041"/>
                      <a:pt x="2408" y="11115"/>
                      <a:pt x="0" y="678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3" name="Google Shape;1313;p4"/>
              <p:cNvSpPr/>
              <p:nvPr/>
            </p:nvSpPr>
            <p:spPr>
              <a:xfrm>
                <a:off x="3419503" y="5461694"/>
                <a:ext cx="54943" cy="23165"/>
              </a:xfrm>
              <a:custGeom>
                <a:rect b="b" l="l" r="r" t="t"/>
                <a:pathLst>
                  <a:path extrusionOk="0" h="23165" w="54943">
                    <a:moveTo>
                      <a:pt x="34678" y="23165"/>
                    </a:moveTo>
                    <a:cubicBezTo>
                      <a:pt x="28416" y="21720"/>
                      <a:pt x="18302" y="19794"/>
                      <a:pt x="8669" y="15941"/>
                    </a:cubicBezTo>
                    <a:cubicBezTo>
                      <a:pt x="4816" y="14496"/>
                      <a:pt x="2890" y="8716"/>
                      <a:pt x="0" y="4863"/>
                    </a:cubicBezTo>
                    <a:cubicBezTo>
                      <a:pt x="4335" y="2937"/>
                      <a:pt x="8669" y="-435"/>
                      <a:pt x="13004" y="47"/>
                    </a:cubicBezTo>
                    <a:cubicBezTo>
                      <a:pt x="24563" y="1492"/>
                      <a:pt x="36123" y="3900"/>
                      <a:pt x="47682" y="6790"/>
                    </a:cubicBezTo>
                    <a:cubicBezTo>
                      <a:pt x="51053" y="7753"/>
                      <a:pt x="53943" y="12087"/>
                      <a:pt x="54906" y="15459"/>
                    </a:cubicBezTo>
                    <a:cubicBezTo>
                      <a:pt x="55388" y="16904"/>
                      <a:pt x="51053" y="20757"/>
                      <a:pt x="48163" y="22202"/>
                    </a:cubicBezTo>
                    <a:cubicBezTo>
                      <a:pt x="45274" y="23647"/>
                      <a:pt x="41902" y="22683"/>
                      <a:pt x="34678" y="23165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4" name="Google Shape;1314;p4"/>
              <p:cNvSpPr/>
              <p:nvPr/>
            </p:nvSpPr>
            <p:spPr>
              <a:xfrm>
                <a:off x="3557250" y="5359153"/>
                <a:ext cx="25400" cy="59722"/>
              </a:xfrm>
              <a:custGeom>
                <a:rect b="b" l="l" r="r" t="t"/>
                <a:pathLst>
                  <a:path extrusionOk="0" h="59722" w="25400">
                    <a:moveTo>
                      <a:pt x="7706" y="59723"/>
                    </a:moveTo>
                    <a:cubicBezTo>
                      <a:pt x="6261" y="58760"/>
                      <a:pt x="3853" y="57796"/>
                      <a:pt x="2408" y="56351"/>
                    </a:cubicBezTo>
                    <a:cubicBezTo>
                      <a:pt x="963" y="54907"/>
                      <a:pt x="0" y="52017"/>
                      <a:pt x="0" y="50572"/>
                    </a:cubicBezTo>
                    <a:cubicBezTo>
                      <a:pt x="3372" y="35159"/>
                      <a:pt x="7225" y="19265"/>
                      <a:pt x="12041" y="0"/>
                    </a:cubicBezTo>
                    <a:cubicBezTo>
                      <a:pt x="18302" y="5780"/>
                      <a:pt x="23600" y="8188"/>
                      <a:pt x="24563" y="12041"/>
                    </a:cubicBezTo>
                    <a:cubicBezTo>
                      <a:pt x="28417" y="23600"/>
                      <a:pt x="18302" y="49608"/>
                      <a:pt x="7706" y="59723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5" name="Google Shape;1315;p4"/>
              <p:cNvSpPr/>
              <p:nvPr/>
            </p:nvSpPr>
            <p:spPr>
              <a:xfrm>
                <a:off x="3352210" y="5322067"/>
                <a:ext cx="22501" cy="54969"/>
              </a:xfrm>
              <a:custGeom>
                <a:rect b="b" l="l" r="r" t="t"/>
                <a:pathLst>
                  <a:path extrusionOk="0" h="54969" w="22501">
                    <a:moveTo>
                      <a:pt x="17685" y="0"/>
                    </a:moveTo>
                    <a:cubicBezTo>
                      <a:pt x="19130" y="1445"/>
                      <a:pt x="22501" y="2890"/>
                      <a:pt x="22501" y="3853"/>
                    </a:cubicBezTo>
                    <a:cubicBezTo>
                      <a:pt x="20093" y="19747"/>
                      <a:pt x="17685" y="35641"/>
                      <a:pt x="14795" y="51535"/>
                    </a:cubicBezTo>
                    <a:cubicBezTo>
                      <a:pt x="14313" y="52980"/>
                      <a:pt x="9979" y="55388"/>
                      <a:pt x="7570" y="54907"/>
                    </a:cubicBezTo>
                    <a:cubicBezTo>
                      <a:pt x="5162" y="54425"/>
                      <a:pt x="2272" y="52017"/>
                      <a:pt x="1309" y="49609"/>
                    </a:cubicBezTo>
                    <a:cubicBezTo>
                      <a:pt x="-3507" y="37086"/>
                      <a:pt x="5644" y="9633"/>
                      <a:pt x="17685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6" name="Google Shape;1316;p4"/>
              <p:cNvSpPr/>
              <p:nvPr/>
            </p:nvSpPr>
            <p:spPr>
              <a:xfrm>
                <a:off x="3385637" y="5263755"/>
                <a:ext cx="51204" cy="36851"/>
              </a:xfrm>
              <a:custGeom>
                <a:rect b="b" l="l" r="r" t="t"/>
                <a:pathLst>
                  <a:path extrusionOk="0" h="36851" w="51204">
                    <a:moveTo>
                      <a:pt x="51204" y="7258"/>
                    </a:moveTo>
                    <a:cubicBezTo>
                      <a:pt x="47833" y="11593"/>
                      <a:pt x="46388" y="14483"/>
                      <a:pt x="43980" y="15927"/>
                    </a:cubicBezTo>
                    <a:cubicBezTo>
                      <a:pt x="33384" y="23152"/>
                      <a:pt x="23270" y="30376"/>
                      <a:pt x="12192" y="36156"/>
                    </a:cubicBezTo>
                    <a:cubicBezTo>
                      <a:pt x="9302" y="37601"/>
                      <a:pt x="4004" y="36638"/>
                      <a:pt x="633" y="34711"/>
                    </a:cubicBezTo>
                    <a:cubicBezTo>
                      <a:pt x="-331" y="34230"/>
                      <a:pt x="-331" y="26523"/>
                      <a:pt x="1596" y="25079"/>
                    </a:cubicBezTo>
                    <a:cubicBezTo>
                      <a:pt x="13637" y="15927"/>
                      <a:pt x="25678" y="7740"/>
                      <a:pt x="38200" y="34"/>
                    </a:cubicBezTo>
                    <a:cubicBezTo>
                      <a:pt x="40608" y="-448"/>
                      <a:pt x="45906" y="4368"/>
                      <a:pt x="51204" y="7258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7" name="Google Shape;1317;p4"/>
              <p:cNvSpPr/>
              <p:nvPr/>
            </p:nvSpPr>
            <p:spPr>
              <a:xfrm>
                <a:off x="3537610" y="5288352"/>
                <a:ext cx="36226" cy="49126"/>
              </a:xfrm>
              <a:custGeom>
                <a:rect b="b" l="l" r="r" t="t"/>
                <a:pathLst>
                  <a:path extrusionOk="0" h="49126" w="36226">
                    <a:moveTo>
                      <a:pt x="25420" y="49127"/>
                    </a:moveTo>
                    <a:cubicBezTo>
                      <a:pt x="16750" y="36123"/>
                      <a:pt x="8081" y="25045"/>
                      <a:pt x="856" y="13486"/>
                    </a:cubicBezTo>
                    <a:cubicBezTo>
                      <a:pt x="-1070" y="10115"/>
                      <a:pt x="856" y="4816"/>
                      <a:pt x="856" y="0"/>
                    </a:cubicBezTo>
                    <a:cubicBezTo>
                      <a:pt x="4709" y="482"/>
                      <a:pt x="10489" y="0"/>
                      <a:pt x="11934" y="2408"/>
                    </a:cubicBezTo>
                    <a:cubicBezTo>
                      <a:pt x="20122" y="13486"/>
                      <a:pt x="28309" y="25045"/>
                      <a:pt x="35052" y="37086"/>
                    </a:cubicBezTo>
                    <a:cubicBezTo>
                      <a:pt x="38905" y="44310"/>
                      <a:pt x="32644" y="47200"/>
                      <a:pt x="25420" y="49127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8" name="Google Shape;1318;p4"/>
              <p:cNvSpPr/>
              <p:nvPr/>
            </p:nvSpPr>
            <p:spPr>
              <a:xfrm>
                <a:off x="3362152" y="5400573"/>
                <a:ext cx="36639" cy="50959"/>
              </a:xfrm>
              <a:custGeom>
                <a:rect b="b" l="l" r="r" t="t"/>
                <a:pathLst>
                  <a:path extrusionOk="0" h="50959" w="36639">
                    <a:moveTo>
                      <a:pt x="7742" y="0"/>
                    </a:moveTo>
                    <a:cubicBezTo>
                      <a:pt x="17856" y="14931"/>
                      <a:pt x="27489" y="27935"/>
                      <a:pt x="36158" y="41420"/>
                    </a:cubicBezTo>
                    <a:cubicBezTo>
                      <a:pt x="37122" y="43347"/>
                      <a:pt x="36640" y="47682"/>
                      <a:pt x="34713" y="49127"/>
                    </a:cubicBezTo>
                    <a:cubicBezTo>
                      <a:pt x="33269" y="50572"/>
                      <a:pt x="28934" y="51535"/>
                      <a:pt x="27007" y="50572"/>
                    </a:cubicBezTo>
                    <a:cubicBezTo>
                      <a:pt x="17856" y="47682"/>
                      <a:pt x="-928" y="18784"/>
                      <a:pt x="36" y="9151"/>
                    </a:cubicBezTo>
                    <a:cubicBezTo>
                      <a:pt x="36" y="6743"/>
                      <a:pt x="3889" y="4335"/>
                      <a:pt x="7742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19" name="Google Shape;1319;p4"/>
              <p:cNvSpPr/>
              <p:nvPr/>
            </p:nvSpPr>
            <p:spPr>
              <a:xfrm>
                <a:off x="3502344" y="5437735"/>
                <a:ext cx="49126" cy="36440"/>
              </a:xfrm>
              <a:custGeom>
                <a:rect b="b" l="l" r="r" t="t"/>
                <a:pathLst>
                  <a:path extrusionOk="0" h="36440" w="49126">
                    <a:moveTo>
                      <a:pt x="49127" y="7630"/>
                    </a:moveTo>
                    <a:cubicBezTo>
                      <a:pt x="41421" y="21598"/>
                      <a:pt x="28416" y="29785"/>
                      <a:pt x="13486" y="36047"/>
                    </a:cubicBezTo>
                    <a:cubicBezTo>
                      <a:pt x="10114" y="37492"/>
                      <a:pt x="4816" y="34602"/>
                      <a:pt x="0" y="33157"/>
                    </a:cubicBezTo>
                    <a:cubicBezTo>
                      <a:pt x="1445" y="29304"/>
                      <a:pt x="2408" y="24488"/>
                      <a:pt x="4816" y="22079"/>
                    </a:cubicBezTo>
                    <a:cubicBezTo>
                      <a:pt x="13486" y="15336"/>
                      <a:pt x="22637" y="9075"/>
                      <a:pt x="32270" y="2814"/>
                    </a:cubicBezTo>
                    <a:cubicBezTo>
                      <a:pt x="39012" y="-1521"/>
                      <a:pt x="44792" y="-1521"/>
                      <a:pt x="49127" y="763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320" name="Google Shape;1320;p4"/>
            <p:cNvGrpSpPr/>
            <p:nvPr/>
          </p:nvGrpSpPr>
          <p:grpSpPr>
            <a:xfrm>
              <a:off x="6241062" y="5252711"/>
              <a:ext cx="228634" cy="233593"/>
              <a:chOff x="6241062" y="5252711"/>
              <a:chExt cx="228634" cy="233593"/>
            </a:xfrm>
          </p:grpSpPr>
          <p:sp>
            <p:nvSpPr>
              <p:cNvPr id="1321" name="Google Shape;1321;p4"/>
              <p:cNvSpPr/>
              <p:nvPr/>
            </p:nvSpPr>
            <p:spPr>
              <a:xfrm>
                <a:off x="6291967" y="5307130"/>
                <a:ext cx="127157" cy="127162"/>
              </a:xfrm>
              <a:custGeom>
                <a:rect b="b" l="l" r="r" t="t"/>
                <a:pathLst>
                  <a:path extrusionOk="0" h="127162" w="127157">
                    <a:moveTo>
                      <a:pt x="127158" y="63100"/>
                    </a:moveTo>
                    <a:cubicBezTo>
                      <a:pt x="127158" y="98741"/>
                      <a:pt x="98259" y="126676"/>
                      <a:pt x="62618" y="127158"/>
                    </a:cubicBezTo>
                    <a:cubicBezTo>
                      <a:pt x="23606" y="127639"/>
                      <a:pt x="488" y="89108"/>
                      <a:pt x="6" y="63100"/>
                    </a:cubicBezTo>
                    <a:cubicBezTo>
                      <a:pt x="-476" y="28423"/>
                      <a:pt x="28904" y="-476"/>
                      <a:pt x="64545" y="6"/>
                    </a:cubicBezTo>
                    <a:cubicBezTo>
                      <a:pt x="99705" y="6"/>
                      <a:pt x="127158" y="28423"/>
                      <a:pt x="127158" y="63100"/>
                    </a:cubicBezTo>
                    <a:close/>
                  </a:path>
                </a:pathLst>
              </a:custGeom>
              <a:solidFill>
                <a:srgbClr val="E9109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2" name="Google Shape;1322;p4"/>
              <p:cNvSpPr/>
              <p:nvPr/>
            </p:nvSpPr>
            <p:spPr>
              <a:xfrm>
                <a:off x="6346886" y="5252711"/>
                <a:ext cx="56377" cy="27364"/>
              </a:xfrm>
              <a:custGeom>
                <a:rect b="b" l="l" r="r" t="t"/>
                <a:pathLst>
                  <a:path extrusionOk="0" h="27364" w="56377">
                    <a:moveTo>
                      <a:pt x="11553" y="0"/>
                    </a:moveTo>
                    <a:cubicBezTo>
                      <a:pt x="25520" y="3853"/>
                      <a:pt x="37079" y="5780"/>
                      <a:pt x="48157" y="10114"/>
                    </a:cubicBezTo>
                    <a:cubicBezTo>
                      <a:pt x="52010" y="11559"/>
                      <a:pt x="56826" y="17821"/>
                      <a:pt x="56344" y="21192"/>
                    </a:cubicBezTo>
                    <a:cubicBezTo>
                      <a:pt x="54900" y="28416"/>
                      <a:pt x="48157" y="27935"/>
                      <a:pt x="41895" y="26490"/>
                    </a:cubicBezTo>
                    <a:cubicBezTo>
                      <a:pt x="31781" y="24082"/>
                      <a:pt x="21667" y="22155"/>
                      <a:pt x="11553" y="20229"/>
                    </a:cubicBezTo>
                    <a:cubicBezTo>
                      <a:pt x="5291" y="19265"/>
                      <a:pt x="-1933" y="17821"/>
                      <a:pt x="475" y="10114"/>
                    </a:cubicBezTo>
                    <a:cubicBezTo>
                      <a:pt x="1438" y="5780"/>
                      <a:pt x="8181" y="2890"/>
                      <a:pt x="11553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3" name="Google Shape;1323;p4"/>
              <p:cNvSpPr/>
              <p:nvPr/>
            </p:nvSpPr>
            <p:spPr>
              <a:xfrm>
                <a:off x="6445574" y="5362524"/>
                <a:ext cx="24122" cy="56397"/>
              </a:xfrm>
              <a:custGeom>
                <a:rect b="b" l="l" r="r" t="t"/>
                <a:pathLst>
                  <a:path extrusionOk="0" h="56397" w="24122">
                    <a:moveTo>
                      <a:pt x="24123" y="22637"/>
                    </a:moveTo>
                    <a:cubicBezTo>
                      <a:pt x="22196" y="29861"/>
                      <a:pt x="19306" y="40457"/>
                      <a:pt x="15453" y="51053"/>
                    </a:cubicBezTo>
                    <a:cubicBezTo>
                      <a:pt x="14490" y="53461"/>
                      <a:pt x="8229" y="56833"/>
                      <a:pt x="6784" y="56351"/>
                    </a:cubicBezTo>
                    <a:cubicBezTo>
                      <a:pt x="3412" y="54425"/>
                      <a:pt x="-441" y="49608"/>
                      <a:pt x="41" y="46719"/>
                    </a:cubicBezTo>
                    <a:cubicBezTo>
                      <a:pt x="1968" y="32751"/>
                      <a:pt x="4857" y="19265"/>
                      <a:pt x="8229" y="5298"/>
                    </a:cubicBezTo>
                    <a:cubicBezTo>
                      <a:pt x="8711" y="2890"/>
                      <a:pt x="13527" y="482"/>
                      <a:pt x="16417" y="0"/>
                    </a:cubicBezTo>
                    <a:cubicBezTo>
                      <a:pt x="18343" y="0"/>
                      <a:pt x="21715" y="2890"/>
                      <a:pt x="22196" y="5298"/>
                    </a:cubicBezTo>
                    <a:cubicBezTo>
                      <a:pt x="24123" y="9633"/>
                      <a:pt x="23641" y="14449"/>
                      <a:pt x="24123" y="22637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4" name="Google Shape;1324;p4"/>
              <p:cNvSpPr/>
              <p:nvPr/>
            </p:nvSpPr>
            <p:spPr>
              <a:xfrm>
                <a:off x="6307867" y="5461694"/>
                <a:ext cx="55388" cy="24610"/>
              </a:xfrm>
              <a:custGeom>
                <a:rect b="b" l="l" r="r" t="t"/>
                <a:pathLst>
                  <a:path extrusionOk="0" h="24610" w="55388">
                    <a:moveTo>
                      <a:pt x="39494" y="24610"/>
                    </a:moveTo>
                    <a:cubicBezTo>
                      <a:pt x="27935" y="21720"/>
                      <a:pt x="16375" y="19312"/>
                      <a:pt x="5298" y="14978"/>
                    </a:cubicBezTo>
                    <a:cubicBezTo>
                      <a:pt x="2408" y="14014"/>
                      <a:pt x="1926" y="7753"/>
                      <a:pt x="0" y="4381"/>
                    </a:cubicBezTo>
                    <a:cubicBezTo>
                      <a:pt x="3853" y="2937"/>
                      <a:pt x="7706" y="-435"/>
                      <a:pt x="11078" y="47"/>
                    </a:cubicBezTo>
                    <a:cubicBezTo>
                      <a:pt x="22637" y="1973"/>
                      <a:pt x="34196" y="4381"/>
                      <a:pt x="45755" y="7753"/>
                    </a:cubicBezTo>
                    <a:cubicBezTo>
                      <a:pt x="49127" y="8716"/>
                      <a:pt x="52017" y="12569"/>
                      <a:pt x="55388" y="15459"/>
                    </a:cubicBezTo>
                    <a:cubicBezTo>
                      <a:pt x="51535" y="17867"/>
                      <a:pt x="48163" y="20757"/>
                      <a:pt x="44310" y="23165"/>
                    </a:cubicBezTo>
                    <a:cubicBezTo>
                      <a:pt x="43347" y="23647"/>
                      <a:pt x="41420" y="23165"/>
                      <a:pt x="39976" y="23165"/>
                    </a:cubicBezTo>
                    <a:cubicBezTo>
                      <a:pt x="39976" y="23165"/>
                      <a:pt x="39494" y="24128"/>
                      <a:pt x="39494" y="2461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5" name="Google Shape;1325;p4"/>
              <p:cNvSpPr/>
              <p:nvPr/>
            </p:nvSpPr>
            <p:spPr>
              <a:xfrm>
                <a:off x="6423727" y="5287608"/>
                <a:ext cx="37830" cy="51316"/>
              </a:xfrm>
              <a:custGeom>
                <a:rect b="b" l="l" r="r" t="t"/>
                <a:pathLst>
                  <a:path extrusionOk="0" h="51316" w="37830">
                    <a:moveTo>
                      <a:pt x="27667" y="51316"/>
                    </a:moveTo>
                    <a:cubicBezTo>
                      <a:pt x="18034" y="37831"/>
                      <a:pt x="8884" y="25790"/>
                      <a:pt x="696" y="12786"/>
                    </a:cubicBezTo>
                    <a:cubicBezTo>
                      <a:pt x="-749" y="10377"/>
                      <a:pt x="214" y="3635"/>
                      <a:pt x="2141" y="1226"/>
                    </a:cubicBezTo>
                    <a:cubicBezTo>
                      <a:pt x="4067" y="-700"/>
                      <a:pt x="11773" y="-218"/>
                      <a:pt x="13218" y="1708"/>
                    </a:cubicBezTo>
                    <a:cubicBezTo>
                      <a:pt x="21406" y="12786"/>
                      <a:pt x="29112" y="24826"/>
                      <a:pt x="36337" y="36867"/>
                    </a:cubicBezTo>
                    <a:cubicBezTo>
                      <a:pt x="40190" y="43610"/>
                      <a:pt x="36337" y="47945"/>
                      <a:pt x="27667" y="51316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6" name="Google Shape;1326;p4"/>
              <p:cNvSpPr/>
              <p:nvPr/>
            </p:nvSpPr>
            <p:spPr>
              <a:xfrm>
                <a:off x="6388423" y="5433325"/>
                <a:ext cx="48665" cy="43082"/>
              </a:xfrm>
              <a:custGeom>
                <a:rect b="b" l="l" r="r" t="t"/>
                <a:pathLst>
                  <a:path extrusionOk="0" h="43082" w="48665">
                    <a:moveTo>
                      <a:pt x="47559" y="0"/>
                    </a:moveTo>
                    <a:cubicBezTo>
                      <a:pt x="48040" y="9151"/>
                      <a:pt x="49485" y="12522"/>
                      <a:pt x="48040" y="14449"/>
                    </a:cubicBezTo>
                    <a:cubicBezTo>
                      <a:pt x="39371" y="29380"/>
                      <a:pt x="24922" y="36604"/>
                      <a:pt x="9991" y="42865"/>
                    </a:cubicBezTo>
                    <a:cubicBezTo>
                      <a:pt x="7583" y="43829"/>
                      <a:pt x="2285" y="41420"/>
                      <a:pt x="840" y="39012"/>
                    </a:cubicBezTo>
                    <a:cubicBezTo>
                      <a:pt x="-605" y="36604"/>
                      <a:pt x="-123" y="30824"/>
                      <a:pt x="1803" y="29380"/>
                    </a:cubicBezTo>
                    <a:cubicBezTo>
                      <a:pt x="15771" y="20229"/>
                      <a:pt x="30220" y="11559"/>
                      <a:pt x="47559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7" name="Google Shape;1327;p4"/>
              <p:cNvSpPr/>
              <p:nvPr/>
            </p:nvSpPr>
            <p:spPr>
              <a:xfrm>
                <a:off x="6241062" y="5318214"/>
                <a:ext cx="21146" cy="58278"/>
              </a:xfrm>
              <a:custGeom>
                <a:rect b="b" l="l" r="r" t="t"/>
                <a:pathLst>
                  <a:path extrusionOk="0" h="58278" w="21146">
                    <a:moveTo>
                      <a:pt x="19124" y="0"/>
                    </a:moveTo>
                    <a:cubicBezTo>
                      <a:pt x="20087" y="8669"/>
                      <a:pt x="21532" y="13486"/>
                      <a:pt x="21050" y="17821"/>
                    </a:cubicBezTo>
                    <a:cubicBezTo>
                      <a:pt x="19605" y="27935"/>
                      <a:pt x="18160" y="38531"/>
                      <a:pt x="15271" y="48163"/>
                    </a:cubicBezTo>
                    <a:cubicBezTo>
                      <a:pt x="14307" y="52017"/>
                      <a:pt x="9491" y="54907"/>
                      <a:pt x="6601" y="58278"/>
                    </a:cubicBezTo>
                    <a:cubicBezTo>
                      <a:pt x="4675" y="54907"/>
                      <a:pt x="822" y="51535"/>
                      <a:pt x="340" y="48163"/>
                    </a:cubicBezTo>
                    <a:cubicBezTo>
                      <a:pt x="-1586" y="32270"/>
                      <a:pt x="4675" y="15412"/>
                      <a:pt x="19124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8" name="Google Shape;1328;p4"/>
              <p:cNvSpPr/>
              <p:nvPr/>
            </p:nvSpPr>
            <p:spPr>
              <a:xfrm>
                <a:off x="6272767" y="5265741"/>
                <a:ext cx="48103" cy="37060"/>
              </a:xfrm>
              <a:custGeom>
                <a:rect b="b" l="l" r="r" t="t"/>
                <a:pathLst>
                  <a:path extrusionOk="0" h="37060" w="48103">
                    <a:moveTo>
                      <a:pt x="4757" y="37060"/>
                    </a:moveTo>
                    <a:cubicBezTo>
                      <a:pt x="-2949" y="29836"/>
                      <a:pt x="-60" y="24538"/>
                      <a:pt x="4757" y="20685"/>
                    </a:cubicBezTo>
                    <a:cubicBezTo>
                      <a:pt x="14871" y="13460"/>
                      <a:pt x="25467" y="6236"/>
                      <a:pt x="36545" y="456"/>
                    </a:cubicBezTo>
                    <a:cubicBezTo>
                      <a:pt x="39435" y="-989"/>
                      <a:pt x="44251" y="1419"/>
                      <a:pt x="48104" y="1901"/>
                    </a:cubicBezTo>
                    <a:cubicBezTo>
                      <a:pt x="46659" y="6236"/>
                      <a:pt x="46659" y="12497"/>
                      <a:pt x="43288" y="14423"/>
                    </a:cubicBezTo>
                    <a:cubicBezTo>
                      <a:pt x="31247" y="22611"/>
                      <a:pt x="18243" y="29354"/>
                      <a:pt x="4757" y="3706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29" name="Google Shape;1329;p4"/>
              <p:cNvSpPr/>
              <p:nvPr/>
            </p:nvSpPr>
            <p:spPr>
              <a:xfrm>
                <a:off x="6250030" y="5401055"/>
                <a:ext cx="37608" cy="50904"/>
              </a:xfrm>
              <a:custGeom>
                <a:rect b="b" l="l" r="r" t="t"/>
                <a:pathLst>
                  <a:path extrusionOk="0" h="50904" w="37608">
                    <a:moveTo>
                      <a:pt x="7265" y="0"/>
                    </a:moveTo>
                    <a:cubicBezTo>
                      <a:pt x="18343" y="16376"/>
                      <a:pt x="27976" y="30343"/>
                      <a:pt x="37608" y="44310"/>
                    </a:cubicBezTo>
                    <a:cubicBezTo>
                      <a:pt x="31347" y="54425"/>
                      <a:pt x="24604" y="51535"/>
                      <a:pt x="20269" y="44792"/>
                    </a:cubicBezTo>
                    <a:cubicBezTo>
                      <a:pt x="12563" y="33233"/>
                      <a:pt x="6302" y="21192"/>
                      <a:pt x="41" y="8669"/>
                    </a:cubicBezTo>
                    <a:cubicBezTo>
                      <a:pt x="-441" y="7706"/>
                      <a:pt x="3412" y="4335"/>
                      <a:pt x="7265" y="0"/>
                    </a:cubicBezTo>
                    <a:close/>
                  </a:path>
                </a:pathLst>
              </a:custGeom>
              <a:solidFill>
                <a:srgbClr val="E81A9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330" name="Google Shape;1330;p4"/>
            <p:cNvGrpSpPr/>
            <p:nvPr/>
          </p:nvGrpSpPr>
          <p:grpSpPr>
            <a:xfrm>
              <a:off x="5663686" y="5255091"/>
              <a:ext cx="227694" cy="228871"/>
              <a:chOff x="5663686" y="5255091"/>
              <a:chExt cx="227694" cy="228871"/>
            </a:xfrm>
          </p:grpSpPr>
          <p:sp>
            <p:nvSpPr>
              <p:cNvPr id="1331" name="Google Shape;1331;p4"/>
              <p:cNvSpPr/>
              <p:nvPr/>
            </p:nvSpPr>
            <p:spPr>
              <a:xfrm>
                <a:off x="5715932" y="5307130"/>
                <a:ext cx="126200" cy="127180"/>
              </a:xfrm>
              <a:custGeom>
                <a:rect b="b" l="l" r="r" t="t"/>
                <a:pathLst>
                  <a:path extrusionOk="0" h="127180" w="126200">
                    <a:moveTo>
                      <a:pt x="6" y="62619"/>
                    </a:moveTo>
                    <a:cubicBezTo>
                      <a:pt x="488" y="26978"/>
                      <a:pt x="27459" y="-475"/>
                      <a:pt x="62137" y="6"/>
                    </a:cubicBezTo>
                    <a:cubicBezTo>
                      <a:pt x="97778" y="6"/>
                      <a:pt x="126676" y="28904"/>
                      <a:pt x="126195" y="64064"/>
                    </a:cubicBezTo>
                    <a:cubicBezTo>
                      <a:pt x="125713" y="98260"/>
                      <a:pt x="95370" y="128121"/>
                      <a:pt x="60692" y="127158"/>
                    </a:cubicBezTo>
                    <a:cubicBezTo>
                      <a:pt x="26978" y="126676"/>
                      <a:pt x="-475" y="97297"/>
                      <a:pt x="6" y="62619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2" name="Google Shape;1332;p4"/>
              <p:cNvSpPr/>
              <p:nvPr/>
            </p:nvSpPr>
            <p:spPr>
              <a:xfrm>
                <a:off x="5769881" y="5255091"/>
                <a:ext cx="55373" cy="24591"/>
              </a:xfrm>
              <a:custGeom>
                <a:rect b="b" l="l" r="r" t="t"/>
                <a:pathLst>
                  <a:path extrusionOk="0" h="24591" w="55373">
                    <a:moveTo>
                      <a:pt x="52017" y="24592"/>
                    </a:moveTo>
                    <a:cubicBezTo>
                      <a:pt x="37086" y="22183"/>
                      <a:pt x="22637" y="19775"/>
                      <a:pt x="8188" y="16886"/>
                    </a:cubicBezTo>
                    <a:cubicBezTo>
                      <a:pt x="4816" y="15922"/>
                      <a:pt x="2890" y="11106"/>
                      <a:pt x="0" y="8216"/>
                    </a:cubicBezTo>
                    <a:cubicBezTo>
                      <a:pt x="3372" y="5326"/>
                      <a:pt x="7706" y="-453"/>
                      <a:pt x="10596" y="28"/>
                    </a:cubicBezTo>
                    <a:cubicBezTo>
                      <a:pt x="23600" y="1955"/>
                      <a:pt x="36604" y="4845"/>
                      <a:pt x="49608" y="8216"/>
                    </a:cubicBezTo>
                    <a:cubicBezTo>
                      <a:pt x="56833" y="10624"/>
                      <a:pt x="56833" y="16404"/>
                      <a:pt x="52017" y="24592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3" name="Google Shape;1333;p4"/>
              <p:cNvSpPr/>
              <p:nvPr/>
            </p:nvSpPr>
            <p:spPr>
              <a:xfrm>
                <a:off x="5844807" y="5284981"/>
                <a:ext cx="37168" cy="50571"/>
              </a:xfrm>
              <a:custGeom>
                <a:rect b="b" l="l" r="r" t="t"/>
                <a:pathLst>
                  <a:path extrusionOk="0" h="50571" w="37168">
                    <a:moveTo>
                      <a:pt x="8397" y="0"/>
                    </a:moveTo>
                    <a:cubicBezTo>
                      <a:pt x="22846" y="9151"/>
                      <a:pt x="30071" y="23600"/>
                      <a:pt x="36814" y="37086"/>
                    </a:cubicBezTo>
                    <a:cubicBezTo>
                      <a:pt x="38259" y="40457"/>
                      <a:pt x="34887" y="45755"/>
                      <a:pt x="33924" y="50572"/>
                    </a:cubicBezTo>
                    <a:cubicBezTo>
                      <a:pt x="29589" y="48645"/>
                      <a:pt x="24291" y="47682"/>
                      <a:pt x="21401" y="44310"/>
                    </a:cubicBezTo>
                    <a:cubicBezTo>
                      <a:pt x="14658" y="35641"/>
                      <a:pt x="8879" y="26008"/>
                      <a:pt x="2617" y="16857"/>
                    </a:cubicBezTo>
                    <a:cubicBezTo>
                      <a:pt x="-1717" y="10596"/>
                      <a:pt x="-1236" y="5298"/>
                      <a:pt x="8397" y="0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4" name="Google Shape;1334;p4"/>
              <p:cNvSpPr/>
              <p:nvPr/>
            </p:nvSpPr>
            <p:spPr>
              <a:xfrm>
                <a:off x="5869051" y="5363006"/>
                <a:ext cx="22329" cy="59241"/>
              </a:xfrm>
              <a:custGeom>
                <a:rect b="b" l="l" r="r" t="t"/>
                <a:pathLst>
                  <a:path extrusionOk="0" h="59241" w="22329">
                    <a:moveTo>
                      <a:pt x="5345" y="59241"/>
                    </a:moveTo>
                    <a:cubicBezTo>
                      <a:pt x="2936" y="52498"/>
                      <a:pt x="-435" y="48163"/>
                      <a:pt x="46" y="44792"/>
                    </a:cubicBezTo>
                    <a:cubicBezTo>
                      <a:pt x="1010" y="33233"/>
                      <a:pt x="2936" y="21192"/>
                      <a:pt x="5826" y="10115"/>
                    </a:cubicBezTo>
                    <a:cubicBezTo>
                      <a:pt x="6789" y="6261"/>
                      <a:pt x="12087" y="3372"/>
                      <a:pt x="15459" y="0"/>
                    </a:cubicBezTo>
                    <a:cubicBezTo>
                      <a:pt x="17867" y="3372"/>
                      <a:pt x="22202" y="6261"/>
                      <a:pt x="22202" y="9633"/>
                    </a:cubicBezTo>
                    <a:cubicBezTo>
                      <a:pt x="22683" y="26490"/>
                      <a:pt x="22683" y="43347"/>
                      <a:pt x="5345" y="59241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5" name="Google Shape;1335;p4"/>
              <p:cNvSpPr/>
              <p:nvPr/>
            </p:nvSpPr>
            <p:spPr>
              <a:xfrm>
                <a:off x="5811594" y="5437659"/>
                <a:ext cx="48476" cy="39012"/>
              </a:xfrm>
              <a:custGeom>
                <a:rect b="b" l="l" r="r" t="t"/>
                <a:pathLst>
                  <a:path extrusionOk="0" h="39012" w="48476">
                    <a:moveTo>
                      <a:pt x="5969" y="39012"/>
                    </a:moveTo>
                    <a:cubicBezTo>
                      <a:pt x="4524" y="38049"/>
                      <a:pt x="1635" y="36604"/>
                      <a:pt x="671" y="34196"/>
                    </a:cubicBezTo>
                    <a:cubicBezTo>
                      <a:pt x="-292" y="31788"/>
                      <a:pt x="-292" y="27453"/>
                      <a:pt x="1153" y="26008"/>
                    </a:cubicBezTo>
                    <a:cubicBezTo>
                      <a:pt x="13194" y="17339"/>
                      <a:pt x="25235" y="8670"/>
                      <a:pt x="37757" y="482"/>
                    </a:cubicBezTo>
                    <a:cubicBezTo>
                      <a:pt x="39684" y="-482"/>
                      <a:pt x="44019" y="0"/>
                      <a:pt x="45945" y="1927"/>
                    </a:cubicBezTo>
                    <a:cubicBezTo>
                      <a:pt x="47872" y="3371"/>
                      <a:pt x="48835" y="7224"/>
                      <a:pt x="48353" y="9633"/>
                    </a:cubicBezTo>
                    <a:cubicBezTo>
                      <a:pt x="45945" y="18302"/>
                      <a:pt x="16084" y="39012"/>
                      <a:pt x="5969" y="39012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6" name="Google Shape;1336;p4"/>
              <p:cNvSpPr/>
              <p:nvPr/>
            </p:nvSpPr>
            <p:spPr>
              <a:xfrm>
                <a:off x="5694264" y="5263307"/>
                <a:ext cx="50259" cy="37278"/>
              </a:xfrm>
              <a:custGeom>
                <a:rect b="b" l="l" r="r" t="t"/>
                <a:pathLst>
                  <a:path extrusionOk="0" h="37278" w="50259">
                    <a:moveTo>
                      <a:pt x="0" y="33714"/>
                    </a:moveTo>
                    <a:cubicBezTo>
                      <a:pt x="10114" y="15412"/>
                      <a:pt x="26490" y="8188"/>
                      <a:pt x="41902" y="0"/>
                    </a:cubicBezTo>
                    <a:cubicBezTo>
                      <a:pt x="51053" y="3853"/>
                      <a:pt x="52980" y="10114"/>
                      <a:pt x="46237" y="15412"/>
                    </a:cubicBezTo>
                    <a:cubicBezTo>
                      <a:pt x="35159" y="23600"/>
                      <a:pt x="22637" y="30343"/>
                      <a:pt x="10114" y="37086"/>
                    </a:cubicBezTo>
                    <a:cubicBezTo>
                      <a:pt x="8188" y="38049"/>
                      <a:pt x="3853" y="35159"/>
                      <a:pt x="0" y="33714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7" name="Google Shape;1337;p4"/>
              <p:cNvSpPr/>
              <p:nvPr/>
            </p:nvSpPr>
            <p:spPr>
              <a:xfrm>
                <a:off x="5673364" y="5398647"/>
                <a:ext cx="36312" cy="53943"/>
              </a:xfrm>
              <a:custGeom>
                <a:rect b="b" l="l" r="r" t="t"/>
                <a:pathLst>
                  <a:path extrusionOk="0" h="53943" w="36312">
                    <a:moveTo>
                      <a:pt x="28125" y="53943"/>
                    </a:moveTo>
                    <a:cubicBezTo>
                      <a:pt x="14157" y="45274"/>
                      <a:pt x="5970" y="31306"/>
                      <a:pt x="190" y="15894"/>
                    </a:cubicBezTo>
                    <a:cubicBezTo>
                      <a:pt x="-773" y="13004"/>
                      <a:pt x="2117" y="8188"/>
                      <a:pt x="4525" y="0"/>
                    </a:cubicBezTo>
                    <a:cubicBezTo>
                      <a:pt x="17529" y="18302"/>
                      <a:pt x="27162" y="33233"/>
                      <a:pt x="36313" y="48645"/>
                    </a:cubicBezTo>
                    <a:cubicBezTo>
                      <a:pt x="33905" y="50572"/>
                      <a:pt x="31015" y="52498"/>
                      <a:pt x="28125" y="53943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8" name="Google Shape;1338;p4"/>
              <p:cNvSpPr/>
              <p:nvPr/>
            </p:nvSpPr>
            <p:spPr>
              <a:xfrm>
                <a:off x="5730783" y="5462130"/>
                <a:ext cx="52583" cy="21832"/>
              </a:xfrm>
              <a:custGeom>
                <a:rect b="b" l="l" r="r" t="t"/>
                <a:pathLst>
                  <a:path extrusionOk="0" h="21832" w="52583">
                    <a:moveTo>
                      <a:pt x="52584" y="19358"/>
                    </a:moveTo>
                    <a:cubicBezTo>
                      <a:pt x="37653" y="24174"/>
                      <a:pt x="23204" y="21284"/>
                      <a:pt x="9237" y="16468"/>
                    </a:cubicBezTo>
                    <a:cubicBezTo>
                      <a:pt x="2976" y="14541"/>
                      <a:pt x="-2323" y="10688"/>
                      <a:pt x="1049" y="3464"/>
                    </a:cubicBezTo>
                    <a:cubicBezTo>
                      <a:pt x="2494" y="1056"/>
                      <a:pt x="9718" y="-389"/>
                      <a:pt x="14053" y="92"/>
                    </a:cubicBezTo>
                    <a:cubicBezTo>
                      <a:pt x="24167" y="1537"/>
                      <a:pt x="34282" y="3945"/>
                      <a:pt x="44396" y="5872"/>
                    </a:cubicBezTo>
                    <a:cubicBezTo>
                      <a:pt x="50176" y="7798"/>
                      <a:pt x="50176" y="8280"/>
                      <a:pt x="52584" y="19358"/>
                    </a:cubicBezTo>
                    <a:close/>
                  </a:path>
                </a:pathLst>
              </a:custGeom>
              <a:solidFill>
                <a:srgbClr val="8D3FA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39" name="Google Shape;1339;p4"/>
              <p:cNvSpPr/>
              <p:nvPr/>
            </p:nvSpPr>
            <p:spPr>
              <a:xfrm>
                <a:off x="5663686" y="5321585"/>
                <a:ext cx="18717" cy="53943"/>
              </a:xfrm>
              <a:custGeom>
                <a:rect b="b" l="l" r="r" t="t"/>
                <a:pathLst>
                  <a:path extrusionOk="0" h="53943" w="18717">
                    <a:moveTo>
                      <a:pt x="16611" y="0"/>
                    </a:moveTo>
                    <a:cubicBezTo>
                      <a:pt x="21909" y="15894"/>
                      <a:pt x="16611" y="43347"/>
                      <a:pt x="7460" y="53943"/>
                    </a:cubicBezTo>
                    <a:cubicBezTo>
                      <a:pt x="-5063" y="41902"/>
                      <a:pt x="-1691" y="19747"/>
                      <a:pt x="16611" y="0"/>
                    </a:cubicBezTo>
                    <a:close/>
                  </a:path>
                </a:pathLst>
              </a:custGeom>
              <a:solidFill>
                <a:srgbClr val="9545A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340" name="Google Shape;1340;p4"/>
            <p:cNvGrpSpPr/>
            <p:nvPr/>
          </p:nvGrpSpPr>
          <p:grpSpPr>
            <a:xfrm>
              <a:off x="4507953" y="5258277"/>
              <a:ext cx="228009" cy="226134"/>
              <a:chOff x="4507953" y="5258277"/>
              <a:chExt cx="228009" cy="226134"/>
            </a:xfrm>
          </p:grpSpPr>
          <p:sp>
            <p:nvSpPr>
              <p:cNvPr id="1341" name="Google Shape;1341;p4"/>
              <p:cNvSpPr/>
              <p:nvPr/>
            </p:nvSpPr>
            <p:spPr>
              <a:xfrm>
                <a:off x="4559512" y="5306648"/>
                <a:ext cx="125732" cy="126194"/>
              </a:xfrm>
              <a:custGeom>
                <a:rect b="b" l="l" r="r" t="t"/>
                <a:pathLst>
                  <a:path extrusionOk="0" h="126194" w="125732">
                    <a:moveTo>
                      <a:pt x="20" y="62619"/>
                    </a:moveTo>
                    <a:cubicBezTo>
                      <a:pt x="-943" y="26978"/>
                      <a:pt x="32771" y="-476"/>
                      <a:pt x="63114" y="6"/>
                    </a:cubicBezTo>
                    <a:cubicBezTo>
                      <a:pt x="96347" y="488"/>
                      <a:pt x="126208" y="30831"/>
                      <a:pt x="125727" y="64064"/>
                    </a:cubicBezTo>
                    <a:cubicBezTo>
                      <a:pt x="125245" y="97296"/>
                      <a:pt x="95865" y="126194"/>
                      <a:pt x="61669" y="126194"/>
                    </a:cubicBezTo>
                    <a:cubicBezTo>
                      <a:pt x="27955" y="126194"/>
                      <a:pt x="-462" y="97296"/>
                      <a:pt x="20" y="62619"/>
                    </a:cubicBezTo>
                    <a:close/>
                  </a:path>
                </a:pathLst>
              </a:custGeom>
              <a:solidFill>
                <a:srgbClr val="4EA4D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2" name="Google Shape;1342;p4"/>
              <p:cNvSpPr/>
              <p:nvPr/>
            </p:nvSpPr>
            <p:spPr>
              <a:xfrm>
                <a:off x="4516448" y="5404237"/>
                <a:ext cx="38000" cy="47359"/>
              </a:xfrm>
              <a:custGeom>
                <a:rect b="b" l="l" r="r" t="t"/>
                <a:pathLst>
                  <a:path extrusionOk="0" h="47359" w="38000">
                    <a:moveTo>
                      <a:pt x="37787" y="44982"/>
                    </a:moveTo>
                    <a:cubicBezTo>
                      <a:pt x="34415" y="45945"/>
                      <a:pt x="27673" y="48353"/>
                      <a:pt x="26709" y="46909"/>
                    </a:cubicBezTo>
                    <a:cubicBezTo>
                      <a:pt x="17077" y="34868"/>
                      <a:pt x="8407" y="21863"/>
                      <a:pt x="219" y="8859"/>
                    </a:cubicBezTo>
                    <a:cubicBezTo>
                      <a:pt x="-744" y="7414"/>
                      <a:pt x="1664" y="2598"/>
                      <a:pt x="3591" y="1153"/>
                    </a:cubicBezTo>
                    <a:cubicBezTo>
                      <a:pt x="5517" y="-292"/>
                      <a:pt x="10334" y="-292"/>
                      <a:pt x="11297" y="671"/>
                    </a:cubicBezTo>
                    <a:cubicBezTo>
                      <a:pt x="20448" y="13194"/>
                      <a:pt x="29117" y="26198"/>
                      <a:pt x="37787" y="39202"/>
                    </a:cubicBezTo>
                    <a:cubicBezTo>
                      <a:pt x="38269" y="40165"/>
                      <a:pt x="37787" y="41129"/>
                      <a:pt x="37787" y="44982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3" name="Google Shape;1343;p4"/>
              <p:cNvSpPr/>
              <p:nvPr/>
            </p:nvSpPr>
            <p:spPr>
              <a:xfrm>
                <a:off x="4507953" y="5317732"/>
                <a:ext cx="22717" cy="58800"/>
              </a:xfrm>
              <a:custGeom>
                <a:rect b="b" l="l" r="r" t="t"/>
                <a:pathLst>
                  <a:path extrusionOk="0" h="58800" w="22717">
                    <a:moveTo>
                      <a:pt x="14012" y="0"/>
                    </a:moveTo>
                    <a:cubicBezTo>
                      <a:pt x="18828" y="6743"/>
                      <a:pt x="23163" y="10596"/>
                      <a:pt x="22681" y="13486"/>
                    </a:cubicBezTo>
                    <a:cubicBezTo>
                      <a:pt x="20755" y="26490"/>
                      <a:pt x="17865" y="39494"/>
                      <a:pt x="14975" y="52498"/>
                    </a:cubicBezTo>
                    <a:cubicBezTo>
                      <a:pt x="14493" y="55388"/>
                      <a:pt x="8714" y="59241"/>
                      <a:pt x="7750" y="58760"/>
                    </a:cubicBezTo>
                    <a:cubicBezTo>
                      <a:pt x="4379" y="56833"/>
                      <a:pt x="44" y="53461"/>
                      <a:pt x="44" y="50090"/>
                    </a:cubicBezTo>
                    <a:cubicBezTo>
                      <a:pt x="-438" y="34196"/>
                      <a:pt x="2934" y="18302"/>
                      <a:pt x="14012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4" name="Google Shape;1344;p4"/>
              <p:cNvSpPr/>
              <p:nvPr/>
            </p:nvSpPr>
            <p:spPr>
              <a:xfrm>
                <a:off x="4541674" y="5261862"/>
                <a:ext cx="45626" cy="39173"/>
              </a:xfrm>
              <a:custGeom>
                <a:rect b="b" l="l" r="r" t="t"/>
                <a:pathLst>
                  <a:path extrusionOk="0" h="39173" w="45626">
                    <a:moveTo>
                      <a:pt x="36643" y="0"/>
                    </a:moveTo>
                    <a:cubicBezTo>
                      <a:pt x="47239" y="6261"/>
                      <a:pt x="47720" y="12041"/>
                      <a:pt x="41941" y="16857"/>
                    </a:cubicBezTo>
                    <a:cubicBezTo>
                      <a:pt x="31826" y="24564"/>
                      <a:pt x="21230" y="31788"/>
                      <a:pt x="10635" y="38531"/>
                    </a:cubicBezTo>
                    <a:cubicBezTo>
                      <a:pt x="8226" y="39976"/>
                      <a:pt x="3892" y="38531"/>
                      <a:pt x="520" y="38531"/>
                    </a:cubicBezTo>
                    <a:cubicBezTo>
                      <a:pt x="520" y="34678"/>
                      <a:pt x="-925" y="28417"/>
                      <a:pt x="1002" y="26972"/>
                    </a:cubicBezTo>
                    <a:cubicBezTo>
                      <a:pt x="12561" y="17339"/>
                      <a:pt x="25084" y="8670"/>
                      <a:pt x="36643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5" name="Google Shape;1345;p4"/>
              <p:cNvSpPr/>
              <p:nvPr/>
            </p:nvSpPr>
            <p:spPr>
              <a:xfrm>
                <a:off x="4572537" y="5461688"/>
                <a:ext cx="55869" cy="22723"/>
              </a:xfrm>
              <a:custGeom>
                <a:rect b="b" l="l" r="r" t="t"/>
                <a:pathLst>
                  <a:path extrusionOk="0" h="22723" w="55869">
                    <a:moveTo>
                      <a:pt x="0" y="4869"/>
                    </a:moveTo>
                    <a:cubicBezTo>
                      <a:pt x="4816" y="2461"/>
                      <a:pt x="7706" y="-428"/>
                      <a:pt x="10596" y="53"/>
                    </a:cubicBezTo>
                    <a:cubicBezTo>
                      <a:pt x="23119" y="1980"/>
                      <a:pt x="35641" y="3906"/>
                      <a:pt x="47682" y="7278"/>
                    </a:cubicBezTo>
                    <a:cubicBezTo>
                      <a:pt x="51053" y="8241"/>
                      <a:pt x="52980" y="13057"/>
                      <a:pt x="55870" y="15947"/>
                    </a:cubicBezTo>
                    <a:cubicBezTo>
                      <a:pt x="52498" y="18355"/>
                      <a:pt x="49127" y="23172"/>
                      <a:pt x="46237" y="22690"/>
                    </a:cubicBezTo>
                    <a:cubicBezTo>
                      <a:pt x="29861" y="20764"/>
                      <a:pt x="12041" y="22690"/>
                      <a:pt x="0" y="4869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6" name="Google Shape;1346;p4"/>
              <p:cNvSpPr/>
              <p:nvPr/>
            </p:nvSpPr>
            <p:spPr>
              <a:xfrm>
                <a:off x="4655378" y="5437178"/>
                <a:ext cx="44910" cy="31830"/>
              </a:xfrm>
              <a:custGeom>
                <a:rect b="b" l="l" r="r" t="t"/>
                <a:pathLst>
                  <a:path extrusionOk="0" h="31830" w="44910">
                    <a:moveTo>
                      <a:pt x="0" y="29861"/>
                    </a:moveTo>
                    <a:cubicBezTo>
                      <a:pt x="14449" y="20229"/>
                      <a:pt x="28898" y="10114"/>
                      <a:pt x="44310" y="0"/>
                    </a:cubicBezTo>
                    <a:cubicBezTo>
                      <a:pt x="49127" y="19265"/>
                      <a:pt x="24082" y="38049"/>
                      <a:pt x="0" y="2986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7" name="Google Shape;1347;p4"/>
              <p:cNvSpPr/>
              <p:nvPr/>
            </p:nvSpPr>
            <p:spPr>
              <a:xfrm>
                <a:off x="4713174" y="5359153"/>
                <a:ext cx="22788" cy="55881"/>
              </a:xfrm>
              <a:custGeom>
                <a:rect b="b" l="l" r="r" t="t"/>
                <a:pathLst>
                  <a:path extrusionOk="0" h="55881" w="22788">
                    <a:moveTo>
                      <a:pt x="0" y="53943"/>
                    </a:moveTo>
                    <a:cubicBezTo>
                      <a:pt x="7225" y="36604"/>
                      <a:pt x="3853" y="17821"/>
                      <a:pt x="15894" y="0"/>
                    </a:cubicBezTo>
                    <a:cubicBezTo>
                      <a:pt x="28417" y="17821"/>
                      <a:pt x="20710" y="32270"/>
                      <a:pt x="17339" y="46719"/>
                    </a:cubicBezTo>
                    <a:cubicBezTo>
                      <a:pt x="15412" y="53943"/>
                      <a:pt x="11559" y="58760"/>
                      <a:pt x="0" y="5394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8" name="Google Shape;1348;p4"/>
              <p:cNvSpPr/>
              <p:nvPr/>
            </p:nvSpPr>
            <p:spPr>
              <a:xfrm>
                <a:off x="4613957" y="5258277"/>
                <a:ext cx="53461" cy="19479"/>
              </a:xfrm>
              <a:custGeom>
                <a:rect b="b" l="l" r="r" t="t"/>
                <a:pathLst>
                  <a:path extrusionOk="0" h="19479" w="53461">
                    <a:moveTo>
                      <a:pt x="0" y="6476"/>
                    </a:moveTo>
                    <a:cubicBezTo>
                      <a:pt x="17821" y="-3639"/>
                      <a:pt x="32751" y="-267"/>
                      <a:pt x="46719" y="5512"/>
                    </a:cubicBezTo>
                    <a:cubicBezTo>
                      <a:pt x="49608" y="6957"/>
                      <a:pt x="51535" y="11773"/>
                      <a:pt x="53461" y="15145"/>
                    </a:cubicBezTo>
                    <a:cubicBezTo>
                      <a:pt x="50090" y="16590"/>
                      <a:pt x="46237" y="19480"/>
                      <a:pt x="43347" y="19480"/>
                    </a:cubicBezTo>
                    <a:cubicBezTo>
                      <a:pt x="32270" y="18035"/>
                      <a:pt x="21674" y="16108"/>
                      <a:pt x="11078" y="13700"/>
                    </a:cubicBezTo>
                    <a:cubicBezTo>
                      <a:pt x="7225" y="12255"/>
                      <a:pt x="3853" y="8402"/>
                      <a:pt x="0" y="6476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49" name="Google Shape;1349;p4"/>
              <p:cNvSpPr/>
              <p:nvPr/>
            </p:nvSpPr>
            <p:spPr>
              <a:xfrm>
                <a:off x="4687647" y="5289797"/>
                <a:ext cx="38369" cy="44310"/>
              </a:xfrm>
              <a:custGeom>
                <a:rect b="b" l="l" r="r" t="t"/>
                <a:pathLst>
                  <a:path extrusionOk="0" h="44310" w="38369">
                    <a:moveTo>
                      <a:pt x="0" y="0"/>
                    </a:moveTo>
                    <a:cubicBezTo>
                      <a:pt x="8188" y="482"/>
                      <a:pt x="13004" y="-482"/>
                      <a:pt x="14449" y="963"/>
                    </a:cubicBezTo>
                    <a:cubicBezTo>
                      <a:pt x="23118" y="11078"/>
                      <a:pt x="30825" y="22155"/>
                      <a:pt x="38049" y="33233"/>
                    </a:cubicBezTo>
                    <a:cubicBezTo>
                      <a:pt x="39494" y="35159"/>
                      <a:pt x="35641" y="40457"/>
                      <a:pt x="34678" y="44310"/>
                    </a:cubicBezTo>
                    <a:cubicBezTo>
                      <a:pt x="31788" y="42865"/>
                      <a:pt x="27453" y="41902"/>
                      <a:pt x="26008" y="39494"/>
                    </a:cubicBezTo>
                    <a:cubicBezTo>
                      <a:pt x="17821" y="28416"/>
                      <a:pt x="10596" y="16375"/>
                      <a:pt x="0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ustom Layout 3">
  <p:cSld name="CUSTOM_2">
    <p:spTree>
      <p:nvGrpSpPr>
        <p:cNvPr id="1350" name="Shape 1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351" name="Google Shape;1351;p5"/>
          <p:cNvGrpSpPr/>
          <p:nvPr/>
        </p:nvGrpSpPr>
        <p:grpSpPr>
          <a:xfrm rot="1132045">
            <a:off x="8502860" y="705690"/>
            <a:ext cx="3480646" cy="1184557"/>
            <a:chOff x="1445763" y="633758"/>
            <a:chExt cx="2108597" cy="717612"/>
          </a:xfrm>
        </p:grpSpPr>
        <p:grpSp>
          <p:nvGrpSpPr>
            <p:cNvPr id="1352" name="Google Shape;1352;p5"/>
            <p:cNvGrpSpPr/>
            <p:nvPr/>
          </p:nvGrpSpPr>
          <p:grpSpPr>
            <a:xfrm>
              <a:off x="1445763" y="636553"/>
              <a:ext cx="632075" cy="710565"/>
              <a:chOff x="1445763" y="636553"/>
              <a:chExt cx="632075" cy="710565"/>
            </a:xfrm>
          </p:grpSpPr>
          <p:sp>
            <p:nvSpPr>
              <p:cNvPr id="1353" name="Google Shape;1353;p5"/>
              <p:cNvSpPr/>
              <p:nvPr/>
            </p:nvSpPr>
            <p:spPr>
              <a:xfrm>
                <a:off x="1445763" y="1165076"/>
                <a:ext cx="30199" cy="55388"/>
              </a:xfrm>
              <a:custGeom>
                <a:rect b="b" l="l" r="r" t="t"/>
                <a:pathLst>
                  <a:path extrusionOk="0" h="55388" w="30199">
                    <a:moveTo>
                      <a:pt x="482" y="36604"/>
                    </a:moveTo>
                    <a:cubicBezTo>
                      <a:pt x="8669" y="39494"/>
                      <a:pt x="8188" y="32270"/>
                      <a:pt x="10114" y="27935"/>
                    </a:cubicBezTo>
                    <a:cubicBezTo>
                      <a:pt x="14931" y="19265"/>
                      <a:pt x="19265" y="10114"/>
                      <a:pt x="24082" y="0"/>
                    </a:cubicBezTo>
                    <a:cubicBezTo>
                      <a:pt x="33233" y="11559"/>
                      <a:pt x="33233" y="11559"/>
                      <a:pt x="16376" y="55388"/>
                    </a:cubicBezTo>
                    <a:cubicBezTo>
                      <a:pt x="11078" y="54906"/>
                      <a:pt x="5780" y="54906"/>
                      <a:pt x="0" y="54425"/>
                    </a:cubicBezTo>
                    <a:cubicBezTo>
                      <a:pt x="482" y="48645"/>
                      <a:pt x="482" y="42866"/>
                      <a:pt x="482" y="36604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4" name="Google Shape;1354;p5"/>
              <p:cNvSpPr/>
              <p:nvPr/>
            </p:nvSpPr>
            <p:spPr>
              <a:xfrm>
                <a:off x="1446245" y="1251288"/>
                <a:ext cx="35703" cy="54424"/>
              </a:xfrm>
              <a:custGeom>
                <a:rect b="b" l="l" r="r" t="t"/>
                <a:pathLst>
                  <a:path extrusionOk="0" h="54424" w="35703">
                    <a:moveTo>
                      <a:pt x="0" y="4816"/>
                    </a:moveTo>
                    <a:cubicBezTo>
                      <a:pt x="4816" y="3372"/>
                      <a:pt x="9151" y="1927"/>
                      <a:pt x="15894" y="0"/>
                    </a:cubicBezTo>
                    <a:cubicBezTo>
                      <a:pt x="22637" y="15894"/>
                      <a:pt x="29380" y="31788"/>
                      <a:pt x="35641" y="47682"/>
                    </a:cubicBezTo>
                    <a:cubicBezTo>
                      <a:pt x="36123" y="48645"/>
                      <a:pt x="33714" y="51053"/>
                      <a:pt x="31788" y="54425"/>
                    </a:cubicBezTo>
                    <a:cubicBezTo>
                      <a:pt x="18302" y="49127"/>
                      <a:pt x="15412" y="36123"/>
                      <a:pt x="9633" y="26008"/>
                    </a:cubicBezTo>
                    <a:cubicBezTo>
                      <a:pt x="7225" y="21192"/>
                      <a:pt x="9151" y="13004"/>
                      <a:pt x="0" y="13967"/>
                    </a:cubicBezTo>
                    <a:cubicBezTo>
                      <a:pt x="0" y="10596"/>
                      <a:pt x="0" y="7706"/>
                      <a:pt x="0" y="4816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5" name="Google Shape;1355;p5"/>
              <p:cNvSpPr/>
              <p:nvPr/>
            </p:nvSpPr>
            <p:spPr>
              <a:xfrm>
                <a:off x="1733781" y="685739"/>
                <a:ext cx="297168" cy="611786"/>
              </a:xfrm>
              <a:custGeom>
                <a:rect b="b" l="l" r="r" t="t"/>
                <a:pathLst>
                  <a:path extrusionOk="0" h="611786" w="297168">
                    <a:moveTo>
                      <a:pt x="0" y="11187"/>
                    </a:moveTo>
                    <a:cubicBezTo>
                      <a:pt x="31306" y="-10486"/>
                      <a:pt x="67911" y="110"/>
                      <a:pt x="84768" y="36233"/>
                    </a:cubicBezTo>
                    <a:cubicBezTo>
                      <a:pt x="95364" y="58388"/>
                      <a:pt x="104033" y="81506"/>
                      <a:pt x="113666" y="104143"/>
                    </a:cubicBezTo>
                    <a:cubicBezTo>
                      <a:pt x="169535" y="236111"/>
                      <a:pt x="225405" y="368561"/>
                      <a:pt x="281275" y="500529"/>
                    </a:cubicBezTo>
                    <a:cubicBezTo>
                      <a:pt x="285610" y="510643"/>
                      <a:pt x="288981" y="521721"/>
                      <a:pt x="293797" y="531835"/>
                    </a:cubicBezTo>
                    <a:cubicBezTo>
                      <a:pt x="304875" y="556880"/>
                      <a:pt x="287536" y="595411"/>
                      <a:pt x="258156" y="607452"/>
                    </a:cubicBezTo>
                    <a:cubicBezTo>
                      <a:pt x="230703" y="619011"/>
                      <a:pt x="198915" y="606970"/>
                      <a:pt x="185429" y="577109"/>
                    </a:cubicBezTo>
                    <a:cubicBezTo>
                      <a:pt x="169535" y="542431"/>
                      <a:pt x="155568" y="507272"/>
                      <a:pt x="140156" y="472112"/>
                    </a:cubicBezTo>
                    <a:cubicBezTo>
                      <a:pt x="136784" y="464888"/>
                      <a:pt x="133413" y="457181"/>
                      <a:pt x="129078" y="448512"/>
                    </a:cubicBezTo>
                    <a:cubicBezTo>
                      <a:pt x="85731" y="448512"/>
                      <a:pt x="43347" y="448512"/>
                      <a:pt x="482" y="448512"/>
                    </a:cubicBezTo>
                    <a:cubicBezTo>
                      <a:pt x="482" y="407091"/>
                      <a:pt x="482" y="365671"/>
                      <a:pt x="482" y="324250"/>
                    </a:cubicBezTo>
                    <a:cubicBezTo>
                      <a:pt x="24082" y="324250"/>
                      <a:pt x="47682" y="324250"/>
                      <a:pt x="75135" y="324250"/>
                    </a:cubicBezTo>
                    <a:cubicBezTo>
                      <a:pt x="60204" y="288128"/>
                      <a:pt x="48163" y="255376"/>
                      <a:pt x="30343" y="222625"/>
                    </a:cubicBezTo>
                    <a:cubicBezTo>
                      <a:pt x="24082" y="235629"/>
                      <a:pt x="18784" y="245262"/>
                      <a:pt x="13967" y="255376"/>
                    </a:cubicBezTo>
                    <a:cubicBezTo>
                      <a:pt x="6743" y="255376"/>
                      <a:pt x="482" y="254413"/>
                      <a:pt x="482" y="244780"/>
                    </a:cubicBezTo>
                    <a:cubicBezTo>
                      <a:pt x="482" y="239482"/>
                      <a:pt x="482" y="234184"/>
                      <a:pt x="482" y="228886"/>
                    </a:cubicBezTo>
                    <a:cubicBezTo>
                      <a:pt x="482" y="156160"/>
                      <a:pt x="0" y="83433"/>
                      <a:pt x="0" y="11187"/>
                    </a:cubicBezTo>
                    <a:close/>
                  </a:path>
                </a:pathLst>
              </a:custGeom>
              <a:solidFill>
                <a:srgbClr val="DF1E4E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6" name="Google Shape;1356;p5"/>
              <p:cNvSpPr/>
              <p:nvPr/>
            </p:nvSpPr>
            <p:spPr>
              <a:xfrm>
                <a:off x="1499491" y="696445"/>
                <a:ext cx="248256" cy="600294"/>
              </a:xfrm>
              <a:custGeom>
                <a:rect b="b" l="l" r="r" t="t"/>
                <a:pathLst>
                  <a:path extrusionOk="0" h="600294" w="248256">
                    <a:moveTo>
                      <a:pt x="234771" y="313063"/>
                    </a:moveTo>
                    <a:cubicBezTo>
                      <a:pt x="234771" y="354483"/>
                      <a:pt x="234771" y="395904"/>
                      <a:pt x="234771" y="437325"/>
                    </a:cubicBezTo>
                    <a:cubicBezTo>
                      <a:pt x="213097" y="437325"/>
                      <a:pt x="191424" y="437325"/>
                      <a:pt x="168305" y="437325"/>
                    </a:cubicBezTo>
                    <a:cubicBezTo>
                      <a:pt x="164934" y="444549"/>
                      <a:pt x="161081" y="451292"/>
                      <a:pt x="158191" y="458035"/>
                    </a:cubicBezTo>
                    <a:cubicBezTo>
                      <a:pt x="143742" y="492231"/>
                      <a:pt x="129293" y="526909"/>
                      <a:pt x="114362" y="561105"/>
                    </a:cubicBezTo>
                    <a:cubicBezTo>
                      <a:pt x="104730" y="583260"/>
                      <a:pt x="88836" y="598191"/>
                      <a:pt x="63791" y="600117"/>
                    </a:cubicBezTo>
                    <a:cubicBezTo>
                      <a:pt x="19962" y="603489"/>
                      <a:pt x="-12308" y="558215"/>
                      <a:pt x="4550" y="515831"/>
                    </a:cubicBezTo>
                    <a:cubicBezTo>
                      <a:pt x="17072" y="483080"/>
                      <a:pt x="31521" y="450810"/>
                      <a:pt x="45489" y="418541"/>
                    </a:cubicBezTo>
                    <a:cubicBezTo>
                      <a:pt x="99432" y="290426"/>
                      <a:pt x="153375" y="162311"/>
                      <a:pt x="207799" y="34196"/>
                    </a:cubicBezTo>
                    <a:cubicBezTo>
                      <a:pt x="213579" y="20710"/>
                      <a:pt x="218395" y="5780"/>
                      <a:pt x="234289" y="0"/>
                    </a:cubicBezTo>
                    <a:cubicBezTo>
                      <a:pt x="234289" y="72727"/>
                      <a:pt x="234289" y="144972"/>
                      <a:pt x="234771" y="217699"/>
                    </a:cubicBezTo>
                    <a:cubicBezTo>
                      <a:pt x="234771" y="222997"/>
                      <a:pt x="234771" y="228295"/>
                      <a:pt x="234771" y="233593"/>
                    </a:cubicBezTo>
                    <a:cubicBezTo>
                      <a:pt x="234771" y="243226"/>
                      <a:pt x="241032" y="244189"/>
                      <a:pt x="248257" y="244189"/>
                    </a:cubicBezTo>
                    <a:cubicBezTo>
                      <a:pt x="240069" y="265381"/>
                      <a:pt x="231881" y="287054"/>
                      <a:pt x="223693" y="309210"/>
                    </a:cubicBezTo>
                    <a:cubicBezTo>
                      <a:pt x="228028" y="311136"/>
                      <a:pt x="231400" y="312099"/>
                      <a:pt x="234771" y="313063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7" name="Google Shape;1357;p5"/>
              <p:cNvSpPr/>
              <p:nvPr/>
            </p:nvSpPr>
            <p:spPr>
              <a:xfrm>
                <a:off x="1882124" y="766764"/>
                <a:ext cx="29861" cy="53943"/>
              </a:xfrm>
              <a:custGeom>
                <a:rect b="b" l="l" r="r" t="t"/>
                <a:pathLst>
                  <a:path extrusionOk="0" h="53943" w="29861">
                    <a:moveTo>
                      <a:pt x="8669" y="0"/>
                    </a:moveTo>
                    <a:cubicBezTo>
                      <a:pt x="19265" y="15894"/>
                      <a:pt x="26972" y="32751"/>
                      <a:pt x="29861" y="51053"/>
                    </a:cubicBezTo>
                    <a:cubicBezTo>
                      <a:pt x="26972" y="52017"/>
                      <a:pt x="23600" y="52980"/>
                      <a:pt x="20710" y="53943"/>
                    </a:cubicBezTo>
                    <a:cubicBezTo>
                      <a:pt x="10596" y="38049"/>
                      <a:pt x="2890" y="21192"/>
                      <a:pt x="0" y="2408"/>
                    </a:cubicBezTo>
                    <a:cubicBezTo>
                      <a:pt x="2890" y="1927"/>
                      <a:pt x="5780" y="963"/>
                      <a:pt x="8669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8" name="Google Shape;1358;p5"/>
              <p:cNvSpPr/>
              <p:nvPr/>
            </p:nvSpPr>
            <p:spPr>
              <a:xfrm>
                <a:off x="1482803" y="1088856"/>
                <a:ext cx="30870" cy="54546"/>
              </a:xfrm>
              <a:custGeom>
                <a:rect b="b" l="l" r="r" t="t"/>
                <a:pathLst>
                  <a:path extrusionOk="0" h="54546" w="30870">
                    <a:moveTo>
                      <a:pt x="30871" y="3493"/>
                    </a:moveTo>
                    <a:cubicBezTo>
                      <a:pt x="24128" y="21313"/>
                      <a:pt x="19793" y="39134"/>
                      <a:pt x="6307" y="54546"/>
                    </a:cubicBezTo>
                    <a:cubicBezTo>
                      <a:pt x="2936" y="50211"/>
                      <a:pt x="-435" y="47322"/>
                      <a:pt x="46" y="45877"/>
                    </a:cubicBezTo>
                    <a:cubicBezTo>
                      <a:pt x="4381" y="32391"/>
                      <a:pt x="9197" y="19387"/>
                      <a:pt x="14495" y="6383"/>
                    </a:cubicBezTo>
                    <a:cubicBezTo>
                      <a:pt x="17385" y="121"/>
                      <a:pt x="21720" y="-2768"/>
                      <a:pt x="30871" y="3493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59" name="Google Shape;1359;p5"/>
              <p:cNvSpPr/>
              <p:nvPr/>
            </p:nvSpPr>
            <p:spPr>
              <a:xfrm>
                <a:off x="2052400" y="1166039"/>
                <a:ext cx="25438" cy="53943"/>
              </a:xfrm>
              <a:custGeom>
                <a:rect b="b" l="l" r="r" t="t"/>
                <a:pathLst>
                  <a:path extrusionOk="0" h="53943" w="25438">
                    <a:moveTo>
                      <a:pt x="9856" y="0"/>
                    </a:moveTo>
                    <a:cubicBezTo>
                      <a:pt x="15154" y="14449"/>
                      <a:pt x="20452" y="28416"/>
                      <a:pt x="25268" y="43347"/>
                    </a:cubicBezTo>
                    <a:cubicBezTo>
                      <a:pt x="26231" y="46237"/>
                      <a:pt x="22860" y="50572"/>
                      <a:pt x="21415" y="53943"/>
                    </a:cubicBezTo>
                    <a:cubicBezTo>
                      <a:pt x="18044" y="51535"/>
                      <a:pt x="13709" y="49608"/>
                      <a:pt x="12264" y="46719"/>
                    </a:cubicBezTo>
                    <a:cubicBezTo>
                      <a:pt x="7448" y="36123"/>
                      <a:pt x="3113" y="24563"/>
                      <a:pt x="223" y="13486"/>
                    </a:cubicBezTo>
                    <a:cubicBezTo>
                      <a:pt x="-740" y="9633"/>
                      <a:pt x="1668" y="5298"/>
                      <a:pt x="2631" y="963"/>
                    </a:cubicBezTo>
                    <a:cubicBezTo>
                      <a:pt x="4558" y="482"/>
                      <a:pt x="7448" y="482"/>
                      <a:pt x="9856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0" name="Google Shape;1360;p5"/>
              <p:cNvSpPr/>
              <p:nvPr/>
            </p:nvSpPr>
            <p:spPr>
              <a:xfrm>
                <a:off x="1981823" y="1007581"/>
                <a:ext cx="30513" cy="51534"/>
              </a:xfrm>
              <a:custGeom>
                <a:rect b="b" l="l" r="r" t="t"/>
                <a:pathLst>
                  <a:path extrusionOk="0" h="51534" w="30513">
                    <a:moveTo>
                      <a:pt x="3853" y="0"/>
                    </a:moveTo>
                    <a:cubicBezTo>
                      <a:pt x="7225" y="1445"/>
                      <a:pt x="13004" y="1445"/>
                      <a:pt x="14449" y="3853"/>
                    </a:cubicBezTo>
                    <a:cubicBezTo>
                      <a:pt x="20710" y="15894"/>
                      <a:pt x="26008" y="27935"/>
                      <a:pt x="30343" y="40457"/>
                    </a:cubicBezTo>
                    <a:cubicBezTo>
                      <a:pt x="31306" y="43347"/>
                      <a:pt x="27935" y="47682"/>
                      <a:pt x="26490" y="51535"/>
                    </a:cubicBezTo>
                    <a:cubicBezTo>
                      <a:pt x="23118" y="49127"/>
                      <a:pt x="18302" y="47682"/>
                      <a:pt x="16857" y="44310"/>
                    </a:cubicBezTo>
                    <a:cubicBezTo>
                      <a:pt x="10596" y="30825"/>
                      <a:pt x="5298" y="17339"/>
                      <a:pt x="0" y="3371"/>
                    </a:cubicBezTo>
                    <a:cubicBezTo>
                      <a:pt x="963" y="2408"/>
                      <a:pt x="2408" y="1445"/>
                      <a:pt x="3853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1" name="Google Shape;1361;p5"/>
              <p:cNvSpPr/>
              <p:nvPr/>
            </p:nvSpPr>
            <p:spPr>
              <a:xfrm>
                <a:off x="1646786" y="1232858"/>
                <a:ext cx="28716" cy="51273"/>
              </a:xfrm>
              <a:custGeom>
                <a:rect b="b" l="l" r="r" t="t"/>
                <a:pathLst>
                  <a:path extrusionOk="0" h="51273" w="28716">
                    <a:moveTo>
                      <a:pt x="28716" y="1573"/>
                    </a:moveTo>
                    <a:cubicBezTo>
                      <a:pt x="28716" y="20357"/>
                      <a:pt x="19084" y="35769"/>
                      <a:pt x="9933" y="51181"/>
                    </a:cubicBezTo>
                    <a:cubicBezTo>
                      <a:pt x="9451" y="51663"/>
                      <a:pt x="1263" y="50218"/>
                      <a:pt x="300" y="47810"/>
                    </a:cubicBezTo>
                    <a:cubicBezTo>
                      <a:pt x="-2590" y="41549"/>
                      <a:pt x="16194" y="3981"/>
                      <a:pt x="22937" y="128"/>
                    </a:cubicBezTo>
                    <a:cubicBezTo>
                      <a:pt x="23900" y="-354"/>
                      <a:pt x="25826" y="610"/>
                      <a:pt x="28716" y="1573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2" name="Google Shape;1362;p5"/>
              <p:cNvSpPr/>
              <p:nvPr/>
            </p:nvSpPr>
            <p:spPr>
              <a:xfrm>
                <a:off x="1804099" y="1170112"/>
                <a:ext cx="44832" cy="38310"/>
              </a:xfrm>
              <a:custGeom>
                <a:rect b="b" l="l" r="r" t="t"/>
                <a:pathLst>
                  <a:path extrusionOk="0" h="38310" w="44832">
                    <a:moveTo>
                      <a:pt x="0" y="10857"/>
                    </a:moveTo>
                    <a:cubicBezTo>
                      <a:pt x="14449" y="-1184"/>
                      <a:pt x="28898" y="-3592"/>
                      <a:pt x="35159" y="5559"/>
                    </a:cubicBezTo>
                    <a:cubicBezTo>
                      <a:pt x="39976" y="12302"/>
                      <a:pt x="42384" y="21453"/>
                      <a:pt x="44792" y="29641"/>
                    </a:cubicBezTo>
                    <a:cubicBezTo>
                      <a:pt x="45274" y="31086"/>
                      <a:pt x="41421" y="33494"/>
                      <a:pt x="37568" y="38310"/>
                    </a:cubicBezTo>
                    <a:cubicBezTo>
                      <a:pt x="32270" y="19045"/>
                      <a:pt x="14931" y="19045"/>
                      <a:pt x="0" y="10857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3" name="Google Shape;1363;p5"/>
              <p:cNvSpPr/>
              <p:nvPr/>
            </p:nvSpPr>
            <p:spPr>
              <a:xfrm>
                <a:off x="1619633" y="765319"/>
                <a:ext cx="28001" cy="52979"/>
              </a:xfrm>
              <a:custGeom>
                <a:rect b="b" l="l" r="r" t="t"/>
                <a:pathLst>
                  <a:path extrusionOk="0" h="52979" w="28001">
                    <a:moveTo>
                      <a:pt x="0" y="52980"/>
                    </a:moveTo>
                    <a:cubicBezTo>
                      <a:pt x="1445" y="33714"/>
                      <a:pt x="8669" y="16857"/>
                      <a:pt x="18784" y="0"/>
                    </a:cubicBezTo>
                    <a:cubicBezTo>
                      <a:pt x="26490" y="4335"/>
                      <a:pt x="30343" y="8188"/>
                      <a:pt x="26490" y="14931"/>
                    </a:cubicBezTo>
                    <a:cubicBezTo>
                      <a:pt x="19265" y="28416"/>
                      <a:pt x="19265" y="47200"/>
                      <a:pt x="0" y="5298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4" name="Google Shape;1364;p5"/>
              <p:cNvSpPr/>
              <p:nvPr/>
            </p:nvSpPr>
            <p:spPr>
              <a:xfrm>
                <a:off x="2048708" y="1251514"/>
                <a:ext cx="29128" cy="55162"/>
              </a:xfrm>
              <a:custGeom>
                <a:rect b="b" l="l" r="r" t="t"/>
                <a:pathLst>
                  <a:path extrusionOk="0" h="55162" w="29128">
                    <a:moveTo>
                      <a:pt x="4397" y="55163"/>
                    </a:moveTo>
                    <a:cubicBezTo>
                      <a:pt x="1989" y="50346"/>
                      <a:pt x="-420" y="47938"/>
                      <a:pt x="62" y="46493"/>
                    </a:cubicBezTo>
                    <a:cubicBezTo>
                      <a:pt x="5360" y="32044"/>
                      <a:pt x="11140" y="17595"/>
                      <a:pt x="16919" y="3146"/>
                    </a:cubicBezTo>
                    <a:cubicBezTo>
                      <a:pt x="17883" y="1219"/>
                      <a:pt x="23180" y="-707"/>
                      <a:pt x="24144" y="256"/>
                    </a:cubicBezTo>
                    <a:cubicBezTo>
                      <a:pt x="26552" y="2183"/>
                      <a:pt x="29923" y="6517"/>
                      <a:pt x="28960" y="8444"/>
                    </a:cubicBezTo>
                    <a:cubicBezTo>
                      <a:pt x="24625" y="25301"/>
                      <a:pt x="20291" y="41677"/>
                      <a:pt x="4397" y="55163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5" name="Google Shape;1365;p5"/>
              <p:cNvSpPr/>
              <p:nvPr/>
            </p:nvSpPr>
            <p:spPr>
              <a:xfrm>
                <a:off x="1684157" y="1170763"/>
                <a:ext cx="45289" cy="36696"/>
              </a:xfrm>
              <a:custGeom>
                <a:rect b="b" l="l" r="r" t="t"/>
                <a:pathLst>
                  <a:path extrusionOk="0" h="36696" w="45289">
                    <a:moveTo>
                      <a:pt x="45289" y="10688"/>
                    </a:moveTo>
                    <a:cubicBezTo>
                      <a:pt x="32767" y="14541"/>
                      <a:pt x="24579" y="16949"/>
                      <a:pt x="16391" y="19357"/>
                    </a:cubicBezTo>
                    <a:cubicBezTo>
                      <a:pt x="13020" y="24655"/>
                      <a:pt x="8685" y="30435"/>
                      <a:pt x="4350" y="36696"/>
                    </a:cubicBezTo>
                    <a:cubicBezTo>
                      <a:pt x="-2393" y="27064"/>
                      <a:pt x="-948" y="12615"/>
                      <a:pt x="6277" y="4908"/>
                    </a:cubicBezTo>
                    <a:cubicBezTo>
                      <a:pt x="12538" y="-2798"/>
                      <a:pt x="26505" y="-1835"/>
                      <a:pt x="45289" y="10688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6" name="Google Shape;1366;p5"/>
              <p:cNvSpPr/>
              <p:nvPr/>
            </p:nvSpPr>
            <p:spPr>
              <a:xfrm>
                <a:off x="1652232" y="688739"/>
                <a:ext cx="28353" cy="52498"/>
              </a:xfrm>
              <a:custGeom>
                <a:rect b="b" l="l" r="r" t="t"/>
                <a:pathLst>
                  <a:path extrusionOk="0" h="52498" w="28353">
                    <a:moveTo>
                      <a:pt x="4487" y="52498"/>
                    </a:moveTo>
                    <a:cubicBezTo>
                      <a:pt x="3042" y="49127"/>
                      <a:pt x="-811" y="44792"/>
                      <a:pt x="153" y="41902"/>
                    </a:cubicBezTo>
                    <a:cubicBezTo>
                      <a:pt x="4487" y="29380"/>
                      <a:pt x="10267" y="16857"/>
                      <a:pt x="16047" y="4816"/>
                    </a:cubicBezTo>
                    <a:cubicBezTo>
                      <a:pt x="17492" y="1927"/>
                      <a:pt x="23271" y="1445"/>
                      <a:pt x="26643" y="0"/>
                    </a:cubicBezTo>
                    <a:cubicBezTo>
                      <a:pt x="27124" y="3853"/>
                      <a:pt x="29051" y="8188"/>
                      <a:pt x="28087" y="11559"/>
                    </a:cubicBezTo>
                    <a:cubicBezTo>
                      <a:pt x="22308" y="25045"/>
                      <a:pt x="16047" y="38531"/>
                      <a:pt x="9785" y="52017"/>
                    </a:cubicBezTo>
                    <a:cubicBezTo>
                      <a:pt x="7859" y="52498"/>
                      <a:pt x="6414" y="52498"/>
                      <a:pt x="4487" y="52498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7" name="Google Shape;1367;p5"/>
              <p:cNvSpPr/>
              <p:nvPr/>
            </p:nvSpPr>
            <p:spPr>
              <a:xfrm>
                <a:off x="1501245" y="1320581"/>
                <a:ext cx="53849" cy="26537"/>
              </a:xfrm>
              <a:custGeom>
                <a:rect b="b" l="l" r="r" t="t"/>
                <a:pathLst>
                  <a:path extrusionOk="0" h="26537" w="53849">
                    <a:moveTo>
                      <a:pt x="53849" y="24626"/>
                    </a:moveTo>
                    <a:cubicBezTo>
                      <a:pt x="33139" y="30405"/>
                      <a:pt x="17245" y="22217"/>
                      <a:pt x="1833" y="11622"/>
                    </a:cubicBezTo>
                    <a:cubicBezTo>
                      <a:pt x="388" y="10658"/>
                      <a:pt x="-576" y="5842"/>
                      <a:pt x="388" y="3915"/>
                    </a:cubicBezTo>
                    <a:cubicBezTo>
                      <a:pt x="1351" y="1989"/>
                      <a:pt x="5204" y="-419"/>
                      <a:pt x="7131" y="62"/>
                    </a:cubicBezTo>
                    <a:cubicBezTo>
                      <a:pt x="22061" y="5360"/>
                      <a:pt x="36992" y="11140"/>
                      <a:pt x="51923" y="17401"/>
                    </a:cubicBezTo>
                    <a:cubicBezTo>
                      <a:pt x="52886" y="17401"/>
                      <a:pt x="52886" y="19809"/>
                      <a:pt x="53849" y="24626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8" name="Google Shape;1368;p5"/>
              <p:cNvSpPr/>
              <p:nvPr/>
            </p:nvSpPr>
            <p:spPr>
              <a:xfrm>
                <a:off x="1699511" y="636553"/>
                <a:ext cx="48780" cy="32919"/>
              </a:xfrm>
              <a:custGeom>
                <a:rect b="b" l="l" r="r" t="t"/>
                <a:pathLst>
                  <a:path extrusionOk="0" h="32919" w="48780">
                    <a:moveTo>
                      <a:pt x="73" y="32920"/>
                    </a:moveTo>
                    <a:cubicBezTo>
                      <a:pt x="555" y="27140"/>
                      <a:pt x="-890" y="20879"/>
                      <a:pt x="1036" y="19916"/>
                    </a:cubicBezTo>
                    <a:cubicBezTo>
                      <a:pt x="14040" y="12691"/>
                      <a:pt x="27045" y="5948"/>
                      <a:pt x="40530" y="169"/>
                    </a:cubicBezTo>
                    <a:cubicBezTo>
                      <a:pt x="42457" y="-795"/>
                      <a:pt x="48237" y="2577"/>
                      <a:pt x="48718" y="4985"/>
                    </a:cubicBezTo>
                    <a:cubicBezTo>
                      <a:pt x="49200" y="7393"/>
                      <a:pt x="46792" y="12210"/>
                      <a:pt x="44383" y="13654"/>
                    </a:cubicBezTo>
                    <a:cubicBezTo>
                      <a:pt x="30898" y="19916"/>
                      <a:pt x="17412" y="25695"/>
                      <a:pt x="73" y="3292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69" name="Google Shape;1369;p5"/>
              <p:cNvSpPr/>
              <p:nvPr/>
            </p:nvSpPr>
            <p:spPr>
              <a:xfrm>
                <a:off x="1977006" y="1320597"/>
                <a:ext cx="54906" cy="24037"/>
              </a:xfrm>
              <a:custGeom>
                <a:rect b="b" l="l" r="r" t="t"/>
                <a:pathLst>
                  <a:path extrusionOk="0" h="24037" w="54906">
                    <a:moveTo>
                      <a:pt x="0" y="21720"/>
                    </a:moveTo>
                    <a:cubicBezTo>
                      <a:pt x="12041" y="7753"/>
                      <a:pt x="31306" y="9197"/>
                      <a:pt x="45755" y="46"/>
                    </a:cubicBezTo>
                    <a:cubicBezTo>
                      <a:pt x="46719" y="-435"/>
                      <a:pt x="50572" y="2936"/>
                      <a:pt x="54906" y="5344"/>
                    </a:cubicBezTo>
                    <a:cubicBezTo>
                      <a:pt x="38531" y="21238"/>
                      <a:pt x="21674" y="27981"/>
                      <a:pt x="0" y="21720"/>
                    </a:cubicBezTo>
                    <a:close/>
                  </a:path>
                </a:pathLst>
              </a:custGeom>
              <a:solidFill>
                <a:srgbClr val="E22559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0" name="Google Shape;1370;p5"/>
              <p:cNvSpPr/>
              <p:nvPr/>
            </p:nvSpPr>
            <p:spPr>
              <a:xfrm>
                <a:off x="1550215" y="924740"/>
                <a:ext cx="29578" cy="61167"/>
              </a:xfrm>
              <a:custGeom>
                <a:rect b="b" l="l" r="r" t="t"/>
                <a:pathLst>
                  <a:path extrusionOk="0" h="61167" w="29578">
                    <a:moveTo>
                      <a:pt x="22699" y="0"/>
                    </a:moveTo>
                    <a:cubicBezTo>
                      <a:pt x="26071" y="4335"/>
                      <a:pt x="30406" y="7706"/>
                      <a:pt x="29442" y="9633"/>
                    </a:cubicBezTo>
                    <a:cubicBezTo>
                      <a:pt x="24144" y="26008"/>
                      <a:pt x="19328" y="43347"/>
                      <a:pt x="3434" y="61168"/>
                    </a:cubicBezTo>
                    <a:cubicBezTo>
                      <a:pt x="1989" y="56351"/>
                      <a:pt x="-419" y="53461"/>
                      <a:pt x="63" y="51053"/>
                    </a:cubicBezTo>
                    <a:cubicBezTo>
                      <a:pt x="3916" y="33233"/>
                      <a:pt x="10177" y="16857"/>
                      <a:pt x="22699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1" name="Google Shape;1371;p5"/>
              <p:cNvSpPr/>
              <p:nvPr/>
            </p:nvSpPr>
            <p:spPr>
              <a:xfrm>
                <a:off x="1915785" y="847290"/>
                <a:ext cx="26423" cy="51922"/>
              </a:xfrm>
              <a:custGeom>
                <a:rect b="b" l="l" r="r" t="t"/>
                <a:pathLst>
                  <a:path extrusionOk="0" h="51922" w="26423">
                    <a:moveTo>
                      <a:pt x="26061" y="51923"/>
                    </a:moveTo>
                    <a:cubicBezTo>
                      <a:pt x="8723" y="40845"/>
                      <a:pt x="6314" y="22543"/>
                      <a:pt x="53" y="6649"/>
                    </a:cubicBezTo>
                    <a:cubicBezTo>
                      <a:pt x="-429" y="5204"/>
                      <a:pt x="2461" y="1833"/>
                      <a:pt x="4869" y="388"/>
                    </a:cubicBezTo>
                    <a:cubicBezTo>
                      <a:pt x="6314" y="-576"/>
                      <a:pt x="10167" y="388"/>
                      <a:pt x="10649" y="1833"/>
                    </a:cubicBezTo>
                    <a:cubicBezTo>
                      <a:pt x="18355" y="17727"/>
                      <a:pt x="28470" y="32657"/>
                      <a:pt x="26061" y="51923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2" name="Google Shape;1372;p5"/>
              <p:cNvSpPr/>
              <p:nvPr/>
            </p:nvSpPr>
            <p:spPr>
              <a:xfrm>
                <a:off x="1517126" y="1004210"/>
                <a:ext cx="28817" cy="57314"/>
              </a:xfrm>
              <a:custGeom>
                <a:rect b="b" l="l" r="r" t="t"/>
                <a:pathLst>
                  <a:path extrusionOk="0" h="57314" w="28817">
                    <a:moveTo>
                      <a:pt x="2327" y="57315"/>
                    </a:moveTo>
                    <a:cubicBezTo>
                      <a:pt x="1846" y="52980"/>
                      <a:pt x="-1044" y="48163"/>
                      <a:pt x="401" y="45274"/>
                    </a:cubicBezTo>
                    <a:cubicBezTo>
                      <a:pt x="7144" y="30825"/>
                      <a:pt x="8589" y="12523"/>
                      <a:pt x="28817" y="0"/>
                    </a:cubicBezTo>
                    <a:cubicBezTo>
                      <a:pt x="28336" y="25045"/>
                      <a:pt x="17258" y="40457"/>
                      <a:pt x="9552" y="57315"/>
                    </a:cubicBezTo>
                    <a:cubicBezTo>
                      <a:pt x="7144" y="57315"/>
                      <a:pt x="4736" y="57315"/>
                      <a:pt x="2327" y="57315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3" name="Google Shape;1373;p5"/>
              <p:cNvSpPr/>
              <p:nvPr/>
            </p:nvSpPr>
            <p:spPr>
              <a:xfrm>
                <a:off x="1856877" y="1232986"/>
                <a:ext cx="26210" cy="53943"/>
              </a:xfrm>
              <a:custGeom>
                <a:rect b="b" l="l" r="r" t="t"/>
                <a:pathLst>
                  <a:path extrusionOk="0" h="53943" w="26210">
                    <a:moveTo>
                      <a:pt x="3092" y="0"/>
                    </a:moveTo>
                    <a:cubicBezTo>
                      <a:pt x="15133" y="15412"/>
                      <a:pt x="24284" y="31788"/>
                      <a:pt x="26211" y="51053"/>
                    </a:cubicBezTo>
                    <a:cubicBezTo>
                      <a:pt x="24766" y="52017"/>
                      <a:pt x="23321" y="52980"/>
                      <a:pt x="21876" y="53943"/>
                    </a:cubicBezTo>
                    <a:cubicBezTo>
                      <a:pt x="18504" y="51053"/>
                      <a:pt x="14170" y="48645"/>
                      <a:pt x="12243" y="45274"/>
                    </a:cubicBezTo>
                    <a:cubicBezTo>
                      <a:pt x="-761" y="21674"/>
                      <a:pt x="-2688" y="13967"/>
                      <a:pt x="3092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4" name="Google Shape;1374;p5"/>
              <p:cNvSpPr/>
              <p:nvPr/>
            </p:nvSpPr>
            <p:spPr>
              <a:xfrm>
                <a:off x="1774238" y="640366"/>
                <a:ext cx="60685" cy="27180"/>
              </a:xfrm>
              <a:custGeom>
                <a:rect b="b" l="l" r="r" t="t"/>
                <a:pathLst>
                  <a:path extrusionOk="0" h="27180" w="60685">
                    <a:moveTo>
                      <a:pt x="60686" y="27181"/>
                    </a:moveTo>
                    <a:cubicBezTo>
                      <a:pt x="36123" y="24291"/>
                      <a:pt x="22155" y="10805"/>
                      <a:pt x="0" y="5989"/>
                    </a:cubicBezTo>
                    <a:cubicBezTo>
                      <a:pt x="19747" y="-7015"/>
                      <a:pt x="42866" y="1654"/>
                      <a:pt x="60686" y="27181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5" name="Google Shape;1375;p5"/>
              <p:cNvSpPr/>
              <p:nvPr/>
            </p:nvSpPr>
            <p:spPr>
              <a:xfrm>
                <a:off x="2018380" y="1086087"/>
                <a:ext cx="29019" cy="52206"/>
              </a:xfrm>
              <a:custGeom>
                <a:rect b="b" l="l" r="r" t="t"/>
                <a:pathLst>
                  <a:path extrusionOk="0" h="52206" w="29019">
                    <a:moveTo>
                      <a:pt x="5344" y="0"/>
                    </a:moveTo>
                    <a:cubicBezTo>
                      <a:pt x="19793" y="12523"/>
                      <a:pt x="21238" y="31306"/>
                      <a:pt x="28945" y="46237"/>
                    </a:cubicBezTo>
                    <a:cubicBezTo>
                      <a:pt x="29426" y="47200"/>
                      <a:pt x="27500" y="51053"/>
                      <a:pt x="25573" y="51535"/>
                    </a:cubicBezTo>
                    <a:cubicBezTo>
                      <a:pt x="23165" y="52498"/>
                      <a:pt x="18349" y="52498"/>
                      <a:pt x="17867" y="51053"/>
                    </a:cubicBezTo>
                    <a:cubicBezTo>
                      <a:pt x="11606" y="35641"/>
                      <a:pt x="5344" y="20229"/>
                      <a:pt x="46" y="4816"/>
                    </a:cubicBezTo>
                    <a:cubicBezTo>
                      <a:pt x="-435" y="4335"/>
                      <a:pt x="2936" y="2408"/>
                      <a:pt x="5344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6" name="Google Shape;1376;p5"/>
              <p:cNvSpPr/>
              <p:nvPr/>
            </p:nvSpPr>
            <p:spPr>
              <a:xfrm>
                <a:off x="1953350" y="926666"/>
                <a:ext cx="26216" cy="53943"/>
              </a:xfrm>
              <a:custGeom>
                <a:rect b="b" l="l" r="r" t="t"/>
                <a:pathLst>
                  <a:path extrusionOk="0" h="53943" w="26216">
                    <a:moveTo>
                      <a:pt x="1983" y="0"/>
                    </a:moveTo>
                    <a:cubicBezTo>
                      <a:pt x="17395" y="11559"/>
                      <a:pt x="18840" y="30343"/>
                      <a:pt x="26064" y="45755"/>
                    </a:cubicBezTo>
                    <a:cubicBezTo>
                      <a:pt x="27028" y="47200"/>
                      <a:pt x="23175" y="51053"/>
                      <a:pt x="21248" y="53943"/>
                    </a:cubicBezTo>
                    <a:cubicBezTo>
                      <a:pt x="4872" y="39494"/>
                      <a:pt x="-4279" y="13967"/>
                      <a:pt x="1983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7" name="Google Shape;1377;p5"/>
              <p:cNvSpPr/>
              <p:nvPr/>
            </p:nvSpPr>
            <p:spPr>
              <a:xfrm>
                <a:off x="1587121" y="848160"/>
                <a:ext cx="23990" cy="52016"/>
              </a:xfrm>
              <a:custGeom>
                <a:rect b="b" l="l" r="r" t="t"/>
                <a:pathLst>
                  <a:path extrusionOk="0" h="52016" w="23990">
                    <a:moveTo>
                      <a:pt x="23361" y="0"/>
                    </a:moveTo>
                    <a:cubicBezTo>
                      <a:pt x="26732" y="17339"/>
                      <a:pt x="16136" y="42866"/>
                      <a:pt x="1687" y="52017"/>
                    </a:cubicBezTo>
                    <a:cubicBezTo>
                      <a:pt x="-4574" y="36123"/>
                      <a:pt x="7467" y="8188"/>
                      <a:pt x="23361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8" name="Google Shape;1378;p5"/>
              <p:cNvSpPr/>
              <p:nvPr/>
            </p:nvSpPr>
            <p:spPr>
              <a:xfrm>
                <a:off x="1896573" y="1308121"/>
                <a:ext cx="52979" cy="34237"/>
              </a:xfrm>
              <a:custGeom>
                <a:rect b="b" l="l" r="r" t="t"/>
                <a:pathLst>
                  <a:path extrusionOk="0" h="34237" w="52979">
                    <a:moveTo>
                      <a:pt x="2890" y="0"/>
                    </a:moveTo>
                    <a:cubicBezTo>
                      <a:pt x="18302" y="8669"/>
                      <a:pt x="34196" y="16857"/>
                      <a:pt x="52980" y="26972"/>
                    </a:cubicBezTo>
                    <a:cubicBezTo>
                      <a:pt x="46719" y="30825"/>
                      <a:pt x="43829" y="34678"/>
                      <a:pt x="40457" y="34196"/>
                    </a:cubicBezTo>
                    <a:cubicBezTo>
                      <a:pt x="25045" y="32751"/>
                      <a:pt x="6261" y="18302"/>
                      <a:pt x="0" y="4335"/>
                    </a:cubicBezTo>
                    <a:cubicBezTo>
                      <a:pt x="963" y="2890"/>
                      <a:pt x="1927" y="1445"/>
                      <a:pt x="2890" y="0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79" name="Google Shape;1379;p5"/>
              <p:cNvSpPr/>
              <p:nvPr/>
            </p:nvSpPr>
            <p:spPr>
              <a:xfrm>
                <a:off x="1846001" y="689541"/>
                <a:ext cx="31834" cy="52658"/>
              </a:xfrm>
              <a:custGeom>
                <a:rect b="b" l="l" r="r" t="t"/>
                <a:pathLst>
                  <a:path extrusionOk="0" h="52658" w="31834">
                    <a:moveTo>
                      <a:pt x="26490" y="52659"/>
                    </a:moveTo>
                    <a:cubicBezTo>
                      <a:pt x="11078" y="37728"/>
                      <a:pt x="8669" y="18944"/>
                      <a:pt x="0" y="642"/>
                    </a:cubicBezTo>
                    <a:cubicBezTo>
                      <a:pt x="5780" y="642"/>
                      <a:pt x="12041" y="-803"/>
                      <a:pt x="13004" y="642"/>
                    </a:cubicBezTo>
                    <a:cubicBezTo>
                      <a:pt x="19747" y="13646"/>
                      <a:pt x="26008" y="27132"/>
                      <a:pt x="31788" y="40618"/>
                    </a:cubicBezTo>
                    <a:cubicBezTo>
                      <a:pt x="32270" y="43508"/>
                      <a:pt x="28898" y="46879"/>
                      <a:pt x="26490" y="52659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0" name="Google Shape;1380;p5"/>
              <p:cNvSpPr/>
              <p:nvPr/>
            </p:nvSpPr>
            <p:spPr>
              <a:xfrm>
                <a:off x="1585919" y="1311639"/>
                <a:ext cx="48163" cy="28066"/>
              </a:xfrm>
              <a:custGeom>
                <a:rect b="b" l="l" r="r" t="t"/>
                <a:pathLst>
                  <a:path extrusionOk="0" h="28066" w="48163">
                    <a:moveTo>
                      <a:pt x="0" y="27307"/>
                    </a:moveTo>
                    <a:cubicBezTo>
                      <a:pt x="7225" y="13821"/>
                      <a:pt x="36123" y="-2555"/>
                      <a:pt x="48163" y="335"/>
                    </a:cubicBezTo>
                    <a:cubicBezTo>
                      <a:pt x="38049" y="20082"/>
                      <a:pt x="18784" y="31160"/>
                      <a:pt x="0" y="27307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1" name="Google Shape;1381;p5"/>
              <p:cNvSpPr/>
              <p:nvPr/>
            </p:nvSpPr>
            <p:spPr>
              <a:xfrm>
                <a:off x="1741968" y="1170727"/>
                <a:ext cx="45273" cy="17713"/>
              </a:xfrm>
              <a:custGeom>
                <a:rect b="b" l="l" r="r" t="t"/>
                <a:pathLst>
                  <a:path extrusionOk="0" h="17713" w="45273">
                    <a:moveTo>
                      <a:pt x="45274" y="13132"/>
                    </a:moveTo>
                    <a:cubicBezTo>
                      <a:pt x="28898" y="17948"/>
                      <a:pt x="14449" y="21320"/>
                      <a:pt x="0" y="10724"/>
                    </a:cubicBezTo>
                    <a:cubicBezTo>
                      <a:pt x="3853" y="-3725"/>
                      <a:pt x="15412" y="610"/>
                      <a:pt x="24082" y="610"/>
                    </a:cubicBezTo>
                    <a:cubicBezTo>
                      <a:pt x="32270" y="128"/>
                      <a:pt x="42866" y="-3244"/>
                      <a:pt x="45274" y="13132"/>
                    </a:cubicBezTo>
                    <a:close/>
                  </a:path>
                </a:pathLst>
              </a:custGeom>
              <a:solidFill>
                <a:srgbClr val="E3285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382" name="Google Shape;1382;p5"/>
            <p:cNvGrpSpPr/>
            <p:nvPr/>
          </p:nvGrpSpPr>
          <p:grpSpPr>
            <a:xfrm>
              <a:off x="2998719" y="635924"/>
              <a:ext cx="555641" cy="715446"/>
              <a:chOff x="2998719" y="635924"/>
              <a:chExt cx="555641" cy="715446"/>
            </a:xfrm>
          </p:grpSpPr>
          <p:sp>
            <p:nvSpPr>
              <p:cNvPr id="1383" name="Google Shape;1383;p5"/>
              <p:cNvSpPr/>
              <p:nvPr/>
            </p:nvSpPr>
            <p:spPr>
              <a:xfrm>
                <a:off x="3049268" y="728714"/>
                <a:ext cx="151572" cy="524018"/>
              </a:xfrm>
              <a:custGeom>
                <a:rect b="b" l="l" r="r" t="t"/>
                <a:pathLst>
                  <a:path extrusionOk="0" h="524018" w="151572">
                    <a:moveTo>
                      <a:pt x="133270" y="524019"/>
                    </a:moveTo>
                    <a:cubicBezTo>
                      <a:pt x="65360" y="478745"/>
                      <a:pt x="26829" y="414206"/>
                      <a:pt x="8527" y="336181"/>
                    </a:cubicBezTo>
                    <a:cubicBezTo>
                      <a:pt x="-8812" y="262973"/>
                      <a:pt x="821" y="191691"/>
                      <a:pt x="32609" y="124262"/>
                    </a:cubicBezTo>
                    <a:cubicBezTo>
                      <a:pt x="57172" y="72727"/>
                      <a:pt x="92813" y="29861"/>
                      <a:pt x="142422" y="0"/>
                    </a:cubicBezTo>
                    <a:cubicBezTo>
                      <a:pt x="142422" y="2890"/>
                      <a:pt x="142422" y="5780"/>
                      <a:pt x="142422" y="9151"/>
                    </a:cubicBezTo>
                    <a:cubicBezTo>
                      <a:pt x="142422" y="51053"/>
                      <a:pt x="142422" y="92956"/>
                      <a:pt x="142422" y="134858"/>
                    </a:cubicBezTo>
                    <a:cubicBezTo>
                      <a:pt x="142422" y="142564"/>
                      <a:pt x="139050" y="152197"/>
                      <a:pt x="151573" y="154123"/>
                    </a:cubicBezTo>
                    <a:cubicBezTo>
                      <a:pt x="132307" y="185429"/>
                      <a:pt x="123638" y="219626"/>
                      <a:pt x="121711" y="255748"/>
                    </a:cubicBezTo>
                    <a:cubicBezTo>
                      <a:pt x="120748" y="284165"/>
                      <a:pt x="124119" y="312099"/>
                      <a:pt x="133270" y="339071"/>
                    </a:cubicBezTo>
                    <a:cubicBezTo>
                      <a:pt x="135197" y="345332"/>
                      <a:pt x="137124" y="351594"/>
                      <a:pt x="138569" y="358336"/>
                    </a:cubicBezTo>
                    <a:cubicBezTo>
                      <a:pt x="136642" y="368451"/>
                      <a:pt x="133270" y="378565"/>
                      <a:pt x="133270" y="388679"/>
                    </a:cubicBezTo>
                    <a:cubicBezTo>
                      <a:pt x="133270" y="433471"/>
                      <a:pt x="133752" y="478745"/>
                      <a:pt x="133270" y="524019"/>
                    </a:cubicBezTo>
                    <a:close/>
                  </a:path>
                </a:pathLst>
              </a:custGeom>
              <a:solidFill>
                <a:srgbClr val="51ACE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4" name="Google Shape;1384;p5"/>
              <p:cNvSpPr/>
              <p:nvPr/>
            </p:nvSpPr>
            <p:spPr>
              <a:xfrm>
                <a:off x="3318359" y="1139514"/>
                <a:ext cx="185171" cy="161209"/>
              </a:xfrm>
              <a:custGeom>
                <a:rect b="b" l="l" r="r" t="t"/>
                <a:pathLst>
                  <a:path extrusionOk="0" h="161209" w="185171">
                    <a:moveTo>
                      <a:pt x="0" y="35676"/>
                    </a:moveTo>
                    <a:cubicBezTo>
                      <a:pt x="33714" y="36158"/>
                      <a:pt x="65502" y="29415"/>
                      <a:pt x="93919" y="10150"/>
                    </a:cubicBezTo>
                    <a:cubicBezTo>
                      <a:pt x="122817" y="-9116"/>
                      <a:pt x="153160" y="998"/>
                      <a:pt x="171462" y="24117"/>
                    </a:cubicBezTo>
                    <a:cubicBezTo>
                      <a:pt x="190727" y="48199"/>
                      <a:pt x="189764" y="81913"/>
                      <a:pt x="168091" y="104550"/>
                    </a:cubicBezTo>
                    <a:cubicBezTo>
                      <a:pt x="145454" y="128150"/>
                      <a:pt x="116074" y="139709"/>
                      <a:pt x="86213" y="149342"/>
                    </a:cubicBezTo>
                    <a:cubicBezTo>
                      <a:pt x="58278" y="158493"/>
                      <a:pt x="29861" y="163791"/>
                      <a:pt x="0" y="159938"/>
                    </a:cubicBezTo>
                    <a:cubicBezTo>
                      <a:pt x="0" y="118517"/>
                      <a:pt x="0" y="77097"/>
                      <a:pt x="0" y="35676"/>
                    </a:cubicBezTo>
                    <a:close/>
                  </a:path>
                </a:pathLst>
              </a:custGeom>
              <a:solidFill>
                <a:srgbClr val="499BD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5" name="Google Shape;1385;p5"/>
              <p:cNvSpPr/>
              <p:nvPr/>
            </p:nvSpPr>
            <p:spPr>
              <a:xfrm>
                <a:off x="3327029" y="688131"/>
                <a:ext cx="174020" cy="158667"/>
              </a:xfrm>
              <a:custGeom>
                <a:rect b="b" l="l" r="r" t="t"/>
                <a:pathLst>
                  <a:path extrusionOk="0" h="158667" w="174020">
                    <a:moveTo>
                      <a:pt x="0" y="607"/>
                    </a:moveTo>
                    <a:cubicBezTo>
                      <a:pt x="55388" y="-3728"/>
                      <a:pt x="104033" y="15538"/>
                      <a:pt x="148825" y="45881"/>
                    </a:cubicBezTo>
                    <a:cubicBezTo>
                      <a:pt x="170499" y="60330"/>
                      <a:pt x="179168" y="92118"/>
                      <a:pt x="170980" y="115718"/>
                    </a:cubicBezTo>
                    <a:cubicBezTo>
                      <a:pt x="161348" y="142690"/>
                      <a:pt x="138229" y="160028"/>
                      <a:pt x="111739" y="158583"/>
                    </a:cubicBezTo>
                    <a:cubicBezTo>
                      <a:pt x="104033" y="158102"/>
                      <a:pt x="94882" y="156175"/>
                      <a:pt x="88621" y="152322"/>
                    </a:cubicBezTo>
                    <a:cubicBezTo>
                      <a:pt x="61649" y="134983"/>
                      <a:pt x="32270" y="125832"/>
                      <a:pt x="0" y="125351"/>
                    </a:cubicBezTo>
                    <a:cubicBezTo>
                      <a:pt x="0" y="83448"/>
                      <a:pt x="0" y="42028"/>
                      <a:pt x="0" y="607"/>
                    </a:cubicBezTo>
                    <a:close/>
                  </a:path>
                </a:pathLst>
              </a:custGeom>
              <a:solidFill>
                <a:srgbClr val="499BDA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6" name="Google Shape;1386;p5"/>
              <p:cNvSpPr/>
              <p:nvPr/>
            </p:nvSpPr>
            <p:spPr>
              <a:xfrm>
                <a:off x="3183020" y="1086569"/>
                <a:ext cx="135339" cy="212973"/>
              </a:xfrm>
              <a:custGeom>
                <a:rect b="b" l="l" r="r" t="t"/>
                <a:pathLst>
                  <a:path extrusionOk="0" h="212973" w="135339">
                    <a:moveTo>
                      <a:pt x="135339" y="88621"/>
                    </a:moveTo>
                    <a:cubicBezTo>
                      <a:pt x="135339" y="130041"/>
                      <a:pt x="135339" y="171462"/>
                      <a:pt x="135339" y="212883"/>
                    </a:cubicBezTo>
                    <a:cubicBezTo>
                      <a:pt x="91511" y="214328"/>
                      <a:pt x="52980" y="198434"/>
                      <a:pt x="15412" y="178205"/>
                    </a:cubicBezTo>
                    <a:cubicBezTo>
                      <a:pt x="9633" y="175315"/>
                      <a:pt x="4816" y="170017"/>
                      <a:pt x="0" y="166164"/>
                    </a:cubicBezTo>
                    <a:cubicBezTo>
                      <a:pt x="0" y="120890"/>
                      <a:pt x="0" y="75617"/>
                      <a:pt x="482" y="30343"/>
                    </a:cubicBezTo>
                    <a:cubicBezTo>
                      <a:pt x="482" y="20229"/>
                      <a:pt x="3853" y="10114"/>
                      <a:pt x="5780" y="0"/>
                    </a:cubicBezTo>
                    <a:cubicBezTo>
                      <a:pt x="12523" y="9633"/>
                      <a:pt x="18302" y="20229"/>
                      <a:pt x="25527" y="28898"/>
                    </a:cubicBezTo>
                    <a:cubicBezTo>
                      <a:pt x="54906" y="62131"/>
                      <a:pt x="90547" y="83323"/>
                      <a:pt x="135339" y="88621"/>
                    </a:cubicBezTo>
                    <a:close/>
                  </a:path>
                </a:pathLst>
              </a:custGeom>
              <a:solidFill>
                <a:srgbClr val="4EA4D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7" name="Google Shape;1387;p5"/>
              <p:cNvSpPr/>
              <p:nvPr/>
            </p:nvSpPr>
            <p:spPr>
              <a:xfrm>
                <a:off x="3191758" y="688568"/>
                <a:ext cx="135270" cy="193788"/>
              </a:xfrm>
              <a:custGeom>
                <a:rect b="b" l="l" r="r" t="t"/>
                <a:pathLst>
                  <a:path extrusionOk="0" h="193788" w="135270">
                    <a:moveTo>
                      <a:pt x="135271" y="171"/>
                    </a:moveTo>
                    <a:cubicBezTo>
                      <a:pt x="135271" y="41591"/>
                      <a:pt x="135271" y="83012"/>
                      <a:pt x="135271" y="124433"/>
                    </a:cubicBezTo>
                    <a:cubicBezTo>
                      <a:pt x="94332" y="124914"/>
                      <a:pt x="60617" y="142735"/>
                      <a:pt x="30274" y="168261"/>
                    </a:cubicBezTo>
                    <a:cubicBezTo>
                      <a:pt x="22087" y="175004"/>
                      <a:pt x="16307" y="185119"/>
                      <a:pt x="9564" y="193788"/>
                    </a:cubicBezTo>
                    <a:cubicBezTo>
                      <a:pt x="-2958" y="191862"/>
                      <a:pt x="413" y="181747"/>
                      <a:pt x="413" y="174523"/>
                    </a:cubicBezTo>
                    <a:cubicBezTo>
                      <a:pt x="-69" y="132620"/>
                      <a:pt x="413" y="90718"/>
                      <a:pt x="413" y="48816"/>
                    </a:cubicBezTo>
                    <a:cubicBezTo>
                      <a:pt x="413" y="45926"/>
                      <a:pt x="413" y="43036"/>
                      <a:pt x="413" y="39665"/>
                    </a:cubicBezTo>
                    <a:cubicBezTo>
                      <a:pt x="40870" y="12693"/>
                      <a:pt x="85662" y="-1756"/>
                      <a:pt x="135271" y="171"/>
                    </a:cubicBezTo>
                    <a:close/>
                  </a:path>
                </a:pathLst>
              </a:custGeom>
              <a:solidFill>
                <a:srgbClr val="4EA4D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8" name="Google Shape;1388;p5"/>
              <p:cNvSpPr/>
              <p:nvPr/>
            </p:nvSpPr>
            <p:spPr>
              <a:xfrm>
                <a:off x="3425764" y="878753"/>
                <a:ext cx="59241" cy="20009"/>
              </a:xfrm>
              <a:custGeom>
                <a:rect b="b" l="l" r="r" t="t"/>
                <a:pathLst>
                  <a:path extrusionOk="0" h="20009" w="59241">
                    <a:moveTo>
                      <a:pt x="59241" y="3603"/>
                    </a:moveTo>
                    <a:cubicBezTo>
                      <a:pt x="41902" y="21905"/>
                      <a:pt x="18784" y="25276"/>
                      <a:pt x="0" y="11791"/>
                    </a:cubicBezTo>
                    <a:cubicBezTo>
                      <a:pt x="4816" y="8901"/>
                      <a:pt x="8669" y="4084"/>
                      <a:pt x="12041" y="4566"/>
                    </a:cubicBezTo>
                    <a:cubicBezTo>
                      <a:pt x="27453" y="6974"/>
                      <a:pt x="42865" y="-6030"/>
                      <a:pt x="59241" y="360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89" name="Google Shape;1389;p5"/>
              <p:cNvSpPr/>
              <p:nvPr/>
            </p:nvSpPr>
            <p:spPr>
              <a:xfrm>
                <a:off x="3288423" y="1118357"/>
                <a:ext cx="56426" cy="19928"/>
              </a:xfrm>
              <a:custGeom>
                <a:rect b="b" l="l" r="r" t="t"/>
                <a:pathLst>
                  <a:path extrusionOk="0" h="19928" w="56426">
                    <a:moveTo>
                      <a:pt x="56426" y="13486"/>
                    </a:moveTo>
                    <a:cubicBezTo>
                      <a:pt x="41977" y="22155"/>
                      <a:pt x="15006" y="22155"/>
                      <a:pt x="3446" y="13004"/>
                    </a:cubicBezTo>
                    <a:cubicBezTo>
                      <a:pt x="1520" y="11559"/>
                      <a:pt x="-407" y="7706"/>
                      <a:pt x="75" y="5780"/>
                    </a:cubicBezTo>
                    <a:cubicBezTo>
                      <a:pt x="557" y="3371"/>
                      <a:pt x="3928" y="0"/>
                      <a:pt x="5855" y="0"/>
                    </a:cubicBezTo>
                    <a:cubicBezTo>
                      <a:pt x="21267" y="1927"/>
                      <a:pt x="36197" y="3853"/>
                      <a:pt x="51610" y="6743"/>
                    </a:cubicBezTo>
                    <a:cubicBezTo>
                      <a:pt x="53536" y="7225"/>
                      <a:pt x="54981" y="11078"/>
                      <a:pt x="56426" y="13486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0" name="Google Shape;1390;p5"/>
              <p:cNvSpPr/>
              <p:nvPr/>
            </p:nvSpPr>
            <p:spPr>
              <a:xfrm>
                <a:off x="3197694" y="1309830"/>
                <a:ext cx="54680" cy="28749"/>
              </a:xfrm>
              <a:custGeom>
                <a:rect b="b" l="l" r="r" t="t"/>
                <a:pathLst>
                  <a:path extrusionOk="0" h="28749" w="54680">
                    <a:moveTo>
                      <a:pt x="54681" y="20928"/>
                    </a:moveTo>
                    <a:cubicBezTo>
                      <a:pt x="50346" y="24299"/>
                      <a:pt x="46493" y="29597"/>
                      <a:pt x="44567" y="28634"/>
                    </a:cubicBezTo>
                    <a:cubicBezTo>
                      <a:pt x="30599" y="24299"/>
                      <a:pt x="16632" y="19001"/>
                      <a:pt x="3146" y="13222"/>
                    </a:cubicBezTo>
                    <a:cubicBezTo>
                      <a:pt x="1219" y="12258"/>
                      <a:pt x="-707" y="6479"/>
                      <a:pt x="256" y="4071"/>
                    </a:cubicBezTo>
                    <a:cubicBezTo>
                      <a:pt x="1219" y="1662"/>
                      <a:pt x="6999" y="-746"/>
                      <a:pt x="8926" y="218"/>
                    </a:cubicBezTo>
                    <a:cubicBezTo>
                      <a:pt x="23856" y="6479"/>
                      <a:pt x="40232" y="8887"/>
                      <a:pt x="54681" y="2092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1" name="Google Shape;1391;p5"/>
              <p:cNvSpPr/>
              <p:nvPr/>
            </p:nvSpPr>
            <p:spPr>
              <a:xfrm>
                <a:off x="3304874" y="635924"/>
                <a:ext cx="53498" cy="16491"/>
              </a:xfrm>
              <a:custGeom>
                <a:rect b="b" l="l" r="r" t="t"/>
                <a:pathLst>
                  <a:path extrusionOk="0" h="16491" w="53498">
                    <a:moveTo>
                      <a:pt x="26972" y="15729"/>
                    </a:moveTo>
                    <a:cubicBezTo>
                      <a:pt x="20229" y="15729"/>
                      <a:pt x="13486" y="16210"/>
                      <a:pt x="6743" y="15247"/>
                    </a:cubicBezTo>
                    <a:cubicBezTo>
                      <a:pt x="3853" y="14765"/>
                      <a:pt x="0" y="10912"/>
                      <a:pt x="0" y="8504"/>
                    </a:cubicBezTo>
                    <a:cubicBezTo>
                      <a:pt x="0" y="5614"/>
                      <a:pt x="3372" y="316"/>
                      <a:pt x="5298" y="316"/>
                    </a:cubicBezTo>
                    <a:cubicBezTo>
                      <a:pt x="19265" y="-165"/>
                      <a:pt x="33233" y="-165"/>
                      <a:pt x="47200" y="798"/>
                    </a:cubicBezTo>
                    <a:cubicBezTo>
                      <a:pt x="49608" y="798"/>
                      <a:pt x="53943" y="7059"/>
                      <a:pt x="53462" y="8504"/>
                    </a:cubicBezTo>
                    <a:cubicBezTo>
                      <a:pt x="52017" y="11876"/>
                      <a:pt x="48163" y="15247"/>
                      <a:pt x="44792" y="15729"/>
                    </a:cubicBezTo>
                    <a:cubicBezTo>
                      <a:pt x="39012" y="17174"/>
                      <a:pt x="32751" y="16210"/>
                      <a:pt x="26972" y="15729"/>
                    </a:cubicBezTo>
                    <a:cubicBezTo>
                      <a:pt x="26972" y="16210"/>
                      <a:pt x="26972" y="16210"/>
                      <a:pt x="26972" y="15729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2" name="Google Shape;1392;p5"/>
              <p:cNvSpPr/>
              <p:nvPr/>
            </p:nvSpPr>
            <p:spPr>
              <a:xfrm>
                <a:off x="3369894" y="1092315"/>
                <a:ext cx="57796" cy="31882"/>
              </a:xfrm>
              <a:custGeom>
                <a:rect b="b" l="l" r="r" t="t"/>
                <a:pathLst>
                  <a:path extrusionOk="0" h="31882" w="57796">
                    <a:moveTo>
                      <a:pt x="0" y="27005"/>
                    </a:moveTo>
                    <a:cubicBezTo>
                      <a:pt x="13004" y="10629"/>
                      <a:pt x="28416" y="3405"/>
                      <a:pt x="46237" y="33"/>
                    </a:cubicBezTo>
                    <a:cubicBezTo>
                      <a:pt x="48645" y="-448"/>
                      <a:pt x="52498" y="4368"/>
                      <a:pt x="57796" y="8703"/>
                    </a:cubicBezTo>
                    <a:cubicBezTo>
                      <a:pt x="39494" y="17372"/>
                      <a:pt x="23600" y="25078"/>
                      <a:pt x="7706" y="31821"/>
                    </a:cubicBezTo>
                    <a:cubicBezTo>
                      <a:pt x="6743" y="32303"/>
                      <a:pt x="4335" y="29895"/>
                      <a:pt x="0" y="2700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3" name="Google Shape;1393;p5"/>
              <p:cNvSpPr/>
              <p:nvPr/>
            </p:nvSpPr>
            <p:spPr>
              <a:xfrm>
                <a:off x="3263935" y="854099"/>
                <a:ext cx="58277" cy="26853"/>
              </a:xfrm>
              <a:custGeom>
                <a:rect b="b" l="l" r="r" t="t"/>
                <a:pathLst>
                  <a:path extrusionOk="0" h="26853" w="58277">
                    <a:moveTo>
                      <a:pt x="58278" y="5620"/>
                    </a:moveTo>
                    <a:cubicBezTo>
                      <a:pt x="39012" y="13808"/>
                      <a:pt x="23600" y="21033"/>
                      <a:pt x="8188" y="26812"/>
                    </a:cubicBezTo>
                    <a:cubicBezTo>
                      <a:pt x="6261" y="27294"/>
                      <a:pt x="2890" y="23441"/>
                      <a:pt x="0" y="21514"/>
                    </a:cubicBezTo>
                    <a:cubicBezTo>
                      <a:pt x="18784" y="804"/>
                      <a:pt x="37568" y="-5939"/>
                      <a:pt x="58278" y="562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4" name="Google Shape;1394;p5"/>
              <p:cNvSpPr/>
              <p:nvPr/>
            </p:nvSpPr>
            <p:spPr>
              <a:xfrm>
                <a:off x="3225163" y="1060561"/>
                <a:ext cx="39034" cy="49608"/>
              </a:xfrm>
              <a:custGeom>
                <a:rect b="b" l="l" r="r" t="t"/>
                <a:pathLst>
                  <a:path extrusionOk="0" h="49608" w="39034">
                    <a:moveTo>
                      <a:pt x="7947" y="0"/>
                    </a:moveTo>
                    <a:cubicBezTo>
                      <a:pt x="18543" y="13486"/>
                      <a:pt x="29139" y="26972"/>
                      <a:pt x="38772" y="40457"/>
                    </a:cubicBezTo>
                    <a:cubicBezTo>
                      <a:pt x="39735" y="41902"/>
                      <a:pt x="37808" y="45755"/>
                      <a:pt x="36845" y="49608"/>
                    </a:cubicBezTo>
                    <a:cubicBezTo>
                      <a:pt x="19025" y="44310"/>
                      <a:pt x="12282" y="29861"/>
                      <a:pt x="3612" y="17820"/>
                    </a:cubicBezTo>
                    <a:cubicBezTo>
                      <a:pt x="241" y="13486"/>
                      <a:pt x="-4094" y="7225"/>
                      <a:pt x="7947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5" name="Google Shape;1395;p5"/>
              <p:cNvSpPr/>
              <p:nvPr/>
            </p:nvSpPr>
            <p:spPr>
              <a:xfrm>
                <a:off x="3347164" y="852283"/>
                <a:ext cx="52109" cy="32651"/>
              </a:xfrm>
              <a:custGeom>
                <a:rect b="b" l="l" r="r" t="t"/>
                <a:pathLst>
                  <a:path extrusionOk="0" h="32651" w="52109">
                    <a:moveTo>
                      <a:pt x="52110" y="28628"/>
                    </a:moveTo>
                    <a:cubicBezTo>
                      <a:pt x="49220" y="30073"/>
                      <a:pt x="44885" y="33444"/>
                      <a:pt x="42477" y="32481"/>
                    </a:cubicBezTo>
                    <a:cubicBezTo>
                      <a:pt x="28991" y="26702"/>
                      <a:pt x="15987" y="20440"/>
                      <a:pt x="2983" y="13216"/>
                    </a:cubicBezTo>
                    <a:cubicBezTo>
                      <a:pt x="1057" y="12252"/>
                      <a:pt x="-388" y="7918"/>
                      <a:pt x="93" y="5991"/>
                    </a:cubicBezTo>
                    <a:cubicBezTo>
                      <a:pt x="575" y="3583"/>
                      <a:pt x="3465" y="693"/>
                      <a:pt x="5873" y="212"/>
                    </a:cubicBezTo>
                    <a:cubicBezTo>
                      <a:pt x="14061" y="-2197"/>
                      <a:pt x="48738" y="16587"/>
                      <a:pt x="51147" y="24293"/>
                    </a:cubicBezTo>
                    <a:cubicBezTo>
                      <a:pt x="51628" y="24775"/>
                      <a:pt x="51628" y="25738"/>
                      <a:pt x="52110" y="2862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6" name="Google Shape;1396;p5"/>
              <p:cNvSpPr/>
              <p:nvPr/>
            </p:nvSpPr>
            <p:spPr>
              <a:xfrm>
                <a:off x="3449949" y="1289081"/>
                <a:ext cx="49694" cy="35415"/>
              </a:xfrm>
              <a:custGeom>
                <a:rect b="b" l="l" r="r" t="t"/>
                <a:pathLst>
                  <a:path extrusionOk="0" h="35415" w="49694">
                    <a:moveTo>
                      <a:pt x="7602" y="35416"/>
                    </a:moveTo>
                    <a:cubicBezTo>
                      <a:pt x="4231" y="33007"/>
                      <a:pt x="1341" y="31562"/>
                      <a:pt x="378" y="29154"/>
                    </a:cubicBezTo>
                    <a:cubicBezTo>
                      <a:pt x="-585" y="26746"/>
                      <a:pt x="378" y="22411"/>
                      <a:pt x="2304" y="21448"/>
                    </a:cubicBezTo>
                    <a:cubicBezTo>
                      <a:pt x="15309" y="13742"/>
                      <a:pt x="28313" y="6999"/>
                      <a:pt x="41799" y="256"/>
                    </a:cubicBezTo>
                    <a:cubicBezTo>
                      <a:pt x="43725" y="-707"/>
                      <a:pt x="48060" y="1219"/>
                      <a:pt x="49023" y="3146"/>
                    </a:cubicBezTo>
                    <a:cubicBezTo>
                      <a:pt x="49986" y="5073"/>
                      <a:pt x="49986" y="9889"/>
                      <a:pt x="48541" y="10852"/>
                    </a:cubicBezTo>
                    <a:cubicBezTo>
                      <a:pt x="35537" y="19040"/>
                      <a:pt x="21570" y="26746"/>
                      <a:pt x="7602" y="35416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7" name="Google Shape;1397;p5"/>
              <p:cNvSpPr/>
              <p:nvPr/>
            </p:nvSpPr>
            <p:spPr>
              <a:xfrm>
                <a:off x="3523800" y="1137245"/>
                <a:ext cx="30560" cy="51011"/>
              </a:xfrm>
              <a:custGeom>
                <a:rect b="b" l="l" r="r" t="t"/>
                <a:pathLst>
                  <a:path extrusionOk="0" h="51011" w="30560">
                    <a:moveTo>
                      <a:pt x="30561" y="42280"/>
                    </a:moveTo>
                    <a:cubicBezTo>
                      <a:pt x="27189" y="46615"/>
                      <a:pt x="25744" y="50468"/>
                      <a:pt x="22854" y="50950"/>
                    </a:cubicBezTo>
                    <a:cubicBezTo>
                      <a:pt x="20446" y="51431"/>
                      <a:pt x="15630" y="49023"/>
                      <a:pt x="14666" y="46133"/>
                    </a:cubicBezTo>
                    <a:cubicBezTo>
                      <a:pt x="9368" y="34092"/>
                      <a:pt x="4552" y="21570"/>
                      <a:pt x="217" y="9047"/>
                    </a:cubicBezTo>
                    <a:cubicBezTo>
                      <a:pt x="-746" y="6639"/>
                      <a:pt x="1662" y="2304"/>
                      <a:pt x="4071" y="378"/>
                    </a:cubicBezTo>
                    <a:cubicBezTo>
                      <a:pt x="5034" y="-585"/>
                      <a:pt x="10813" y="378"/>
                      <a:pt x="11777" y="2304"/>
                    </a:cubicBezTo>
                    <a:cubicBezTo>
                      <a:pt x="18038" y="15309"/>
                      <a:pt x="24299" y="28794"/>
                      <a:pt x="30561" y="4228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8" name="Google Shape;1398;p5"/>
              <p:cNvSpPr/>
              <p:nvPr/>
            </p:nvSpPr>
            <p:spPr>
              <a:xfrm>
                <a:off x="3449364" y="1093179"/>
                <a:ext cx="57130" cy="26141"/>
              </a:xfrm>
              <a:custGeom>
                <a:rect b="b" l="l" r="r" t="t"/>
                <a:pathLst>
                  <a:path extrusionOk="0" h="26141" w="57130">
                    <a:moveTo>
                      <a:pt x="0" y="5431"/>
                    </a:moveTo>
                    <a:cubicBezTo>
                      <a:pt x="15894" y="-4201"/>
                      <a:pt x="37086" y="-348"/>
                      <a:pt x="52017" y="11693"/>
                    </a:cubicBezTo>
                    <a:cubicBezTo>
                      <a:pt x="57315" y="16027"/>
                      <a:pt x="60204" y="20844"/>
                      <a:pt x="52017" y="26142"/>
                    </a:cubicBezTo>
                    <a:cubicBezTo>
                      <a:pt x="36123" y="20362"/>
                      <a:pt x="19747" y="13619"/>
                      <a:pt x="0" y="543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399" name="Google Shape;1399;p5"/>
              <p:cNvSpPr/>
              <p:nvPr/>
            </p:nvSpPr>
            <p:spPr>
              <a:xfrm>
                <a:off x="3003470" y="1036961"/>
                <a:ext cx="21138" cy="57052"/>
              </a:xfrm>
              <a:custGeom>
                <a:rect b="b" l="l" r="r" t="t"/>
                <a:pathLst>
                  <a:path extrusionOk="0" h="57052" w="21138">
                    <a:moveTo>
                      <a:pt x="864" y="0"/>
                    </a:moveTo>
                    <a:cubicBezTo>
                      <a:pt x="7607" y="4816"/>
                      <a:pt x="11460" y="6261"/>
                      <a:pt x="11941" y="8188"/>
                    </a:cubicBezTo>
                    <a:cubicBezTo>
                      <a:pt x="15313" y="21674"/>
                      <a:pt x="18684" y="35159"/>
                      <a:pt x="21093" y="49127"/>
                    </a:cubicBezTo>
                    <a:cubicBezTo>
                      <a:pt x="21574" y="51535"/>
                      <a:pt x="18203" y="55388"/>
                      <a:pt x="15313" y="56833"/>
                    </a:cubicBezTo>
                    <a:cubicBezTo>
                      <a:pt x="14350" y="57796"/>
                      <a:pt x="9052" y="55388"/>
                      <a:pt x="8570" y="53461"/>
                    </a:cubicBezTo>
                    <a:cubicBezTo>
                      <a:pt x="2790" y="37568"/>
                      <a:pt x="-2026" y="21674"/>
                      <a:pt x="864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0" name="Google Shape;1400;p5"/>
              <p:cNvSpPr/>
              <p:nvPr/>
            </p:nvSpPr>
            <p:spPr>
              <a:xfrm>
                <a:off x="3009534" y="867907"/>
                <a:ext cx="19437" cy="54424"/>
              </a:xfrm>
              <a:custGeom>
                <a:rect b="b" l="l" r="r" t="t"/>
                <a:pathLst>
                  <a:path extrusionOk="0" h="54424" w="19437">
                    <a:moveTo>
                      <a:pt x="15991" y="0"/>
                    </a:moveTo>
                    <a:cubicBezTo>
                      <a:pt x="24179" y="17339"/>
                      <a:pt x="16954" y="44792"/>
                      <a:pt x="2987" y="54425"/>
                    </a:cubicBezTo>
                    <a:cubicBezTo>
                      <a:pt x="-3756" y="39976"/>
                      <a:pt x="1060" y="17339"/>
                      <a:pt x="15991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1" name="Google Shape;1401;p5"/>
              <p:cNvSpPr/>
              <p:nvPr/>
            </p:nvSpPr>
            <p:spPr>
              <a:xfrm>
                <a:off x="3390605" y="647111"/>
                <a:ext cx="56832" cy="22980"/>
              </a:xfrm>
              <a:custGeom>
                <a:rect b="b" l="l" r="r" t="t"/>
                <a:pathLst>
                  <a:path extrusionOk="0" h="22980" w="56832">
                    <a:moveTo>
                      <a:pt x="0" y="1652"/>
                    </a:moveTo>
                    <a:cubicBezTo>
                      <a:pt x="20710" y="-3646"/>
                      <a:pt x="37567" y="4542"/>
                      <a:pt x="56833" y="15620"/>
                    </a:cubicBezTo>
                    <a:cubicBezTo>
                      <a:pt x="51535" y="19473"/>
                      <a:pt x="48163" y="23808"/>
                      <a:pt x="46237" y="22844"/>
                    </a:cubicBezTo>
                    <a:cubicBezTo>
                      <a:pt x="29861" y="17546"/>
                      <a:pt x="11559" y="17546"/>
                      <a:pt x="0" y="1652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2" name="Google Shape;1402;p5"/>
              <p:cNvSpPr/>
              <p:nvPr/>
            </p:nvSpPr>
            <p:spPr>
              <a:xfrm>
                <a:off x="3520088" y="1221427"/>
                <a:ext cx="30460" cy="52498"/>
              </a:xfrm>
              <a:custGeom>
                <a:rect b="b" l="l" r="r" t="t"/>
                <a:pathLst>
                  <a:path extrusionOk="0" h="52498" w="30460">
                    <a:moveTo>
                      <a:pt x="2484" y="52498"/>
                    </a:moveTo>
                    <a:cubicBezTo>
                      <a:pt x="1521" y="48163"/>
                      <a:pt x="-406" y="44792"/>
                      <a:pt x="76" y="42866"/>
                    </a:cubicBezTo>
                    <a:cubicBezTo>
                      <a:pt x="5374" y="29861"/>
                      <a:pt x="10672" y="16857"/>
                      <a:pt x="16933" y="4335"/>
                    </a:cubicBezTo>
                    <a:cubicBezTo>
                      <a:pt x="17896" y="1927"/>
                      <a:pt x="22713" y="0"/>
                      <a:pt x="25603" y="0"/>
                    </a:cubicBezTo>
                    <a:cubicBezTo>
                      <a:pt x="27048" y="0"/>
                      <a:pt x="30901" y="4816"/>
                      <a:pt x="30419" y="6261"/>
                    </a:cubicBezTo>
                    <a:cubicBezTo>
                      <a:pt x="25603" y="23118"/>
                      <a:pt x="22231" y="41902"/>
                      <a:pt x="2484" y="5249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3" name="Google Shape;1403;p5"/>
              <p:cNvSpPr/>
              <p:nvPr/>
            </p:nvSpPr>
            <p:spPr>
              <a:xfrm>
                <a:off x="3214745" y="897768"/>
                <a:ext cx="31080" cy="52979"/>
              </a:xfrm>
              <a:custGeom>
                <a:rect b="b" l="l" r="r" t="t"/>
                <a:pathLst>
                  <a:path extrusionOk="0" h="52979" w="31080">
                    <a:moveTo>
                      <a:pt x="2953" y="52498"/>
                    </a:moveTo>
                    <a:cubicBezTo>
                      <a:pt x="1990" y="48163"/>
                      <a:pt x="-419" y="43347"/>
                      <a:pt x="63" y="39494"/>
                    </a:cubicBezTo>
                    <a:cubicBezTo>
                      <a:pt x="2953" y="24563"/>
                      <a:pt x="14030" y="9151"/>
                      <a:pt x="27516" y="0"/>
                    </a:cubicBezTo>
                    <a:cubicBezTo>
                      <a:pt x="28961" y="2408"/>
                      <a:pt x="31851" y="5780"/>
                      <a:pt x="30888" y="7225"/>
                    </a:cubicBezTo>
                    <a:cubicBezTo>
                      <a:pt x="24145" y="22637"/>
                      <a:pt x="16920" y="37568"/>
                      <a:pt x="9696" y="52980"/>
                    </a:cubicBezTo>
                    <a:cubicBezTo>
                      <a:pt x="7769" y="52980"/>
                      <a:pt x="5361" y="52498"/>
                      <a:pt x="2953" y="5249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4" name="Google Shape;1404;p5"/>
              <p:cNvSpPr/>
              <p:nvPr/>
            </p:nvSpPr>
            <p:spPr>
              <a:xfrm>
                <a:off x="3219365" y="644864"/>
                <a:ext cx="57573" cy="24173"/>
              </a:xfrm>
              <a:custGeom>
                <a:rect b="b" l="l" r="r" t="t"/>
                <a:pathLst>
                  <a:path extrusionOk="0" h="24173" w="57573">
                    <a:moveTo>
                      <a:pt x="57574" y="8715"/>
                    </a:moveTo>
                    <a:cubicBezTo>
                      <a:pt x="39272" y="14495"/>
                      <a:pt x="23859" y="19793"/>
                      <a:pt x="8447" y="24127"/>
                    </a:cubicBezTo>
                    <a:cubicBezTo>
                      <a:pt x="6521" y="24609"/>
                      <a:pt x="2186" y="21237"/>
                      <a:pt x="259" y="18829"/>
                    </a:cubicBezTo>
                    <a:cubicBezTo>
                      <a:pt x="-704" y="17384"/>
                      <a:pt x="1222" y="11605"/>
                      <a:pt x="2667" y="11605"/>
                    </a:cubicBezTo>
                    <a:cubicBezTo>
                      <a:pt x="18080" y="7270"/>
                      <a:pt x="33974" y="3417"/>
                      <a:pt x="49868" y="46"/>
                    </a:cubicBezTo>
                    <a:cubicBezTo>
                      <a:pt x="50831" y="-436"/>
                      <a:pt x="52757" y="2935"/>
                      <a:pt x="57574" y="871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5" name="Google Shape;1405;p5"/>
              <p:cNvSpPr/>
              <p:nvPr/>
            </p:nvSpPr>
            <p:spPr>
              <a:xfrm>
                <a:off x="3080860" y="725580"/>
                <a:ext cx="46289" cy="46963"/>
              </a:xfrm>
              <a:custGeom>
                <a:rect b="b" l="l" r="r" t="t"/>
                <a:pathLst>
                  <a:path extrusionOk="0" h="46963" w="46289">
                    <a:moveTo>
                      <a:pt x="46290" y="2171"/>
                    </a:moveTo>
                    <a:cubicBezTo>
                      <a:pt x="30878" y="19028"/>
                      <a:pt x="18837" y="32033"/>
                      <a:pt x="5351" y="46963"/>
                    </a:cubicBezTo>
                    <a:cubicBezTo>
                      <a:pt x="2461" y="41184"/>
                      <a:pt x="-429" y="36849"/>
                      <a:pt x="53" y="35404"/>
                    </a:cubicBezTo>
                    <a:cubicBezTo>
                      <a:pt x="9686" y="23363"/>
                      <a:pt x="19800" y="11804"/>
                      <a:pt x="30396" y="726"/>
                    </a:cubicBezTo>
                    <a:cubicBezTo>
                      <a:pt x="32323" y="-1200"/>
                      <a:pt x="37621" y="1208"/>
                      <a:pt x="46290" y="217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6" name="Google Shape;1406;p5"/>
              <p:cNvSpPr/>
              <p:nvPr/>
            </p:nvSpPr>
            <p:spPr>
              <a:xfrm>
                <a:off x="3529756" y="731604"/>
                <a:ext cx="21156" cy="64057"/>
              </a:xfrm>
              <a:custGeom>
                <a:rect b="b" l="l" r="r" t="t"/>
                <a:pathLst>
                  <a:path extrusionOk="0" h="64057" w="21156">
                    <a:moveTo>
                      <a:pt x="6784" y="0"/>
                    </a:moveTo>
                    <a:cubicBezTo>
                      <a:pt x="20270" y="20229"/>
                      <a:pt x="24604" y="38531"/>
                      <a:pt x="18343" y="64057"/>
                    </a:cubicBezTo>
                    <a:cubicBezTo>
                      <a:pt x="1486" y="47200"/>
                      <a:pt x="6784" y="27453"/>
                      <a:pt x="41" y="12523"/>
                    </a:cubicBezTo>
                    <a:cubicBezTo>
                      <a:pt x="-441" y="10596"/>
                      <a:pt x="3412" y="5780"/>
                      <a:pt x="6784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7" name="Google Shape;1407;p5"/>
              <p:cNvSpPr/>
              <p:nvPr/>
            </p:nvSpPr>
            <p:spPr>
              <a:xfrm>
                <a:off x="3507595" y="814445"/>
                <a:ext cx="34798" cy="54906"/>
              </a:xfrm>
              <a:custGeom>
                <a:rect b="b" l="l" r="r" t="t"/>
                <a:pathLst>
                  <a:path extrusionOk="0" h="54906" w="34798">
                    <a:moveTo>
                      <a:pt x="30871" y="0"/>
                    </a:moveTo>
                    <a:cubicBezTo>
                      <a:pt x="33279" y="9151"/>
                      <a:pt x="35206" y="13004"/>
                      <a:pt x="34724" y="16376"/>
                    </a:cubicBezTo>
                    <a:cubicBezTo>
                      <a:pt x="32316" y="27453"/>
                      <a:pt x="18830" y="44310"/>
                      <a:pt x="4863" y="54906"/>
                    </a:cubicBezTo>
                    <a:cubicBezTo>
                      <a:pt x="2936" y="52980"/>
                      <a:pt x="-435" y="50090"/>
                      <a:pt x="47" y="49127"/>
                    </a:cubicBezTo>
                    <a:cubicBezTo>
                      <a:pt x="7271" y="32270"/>
                      <a:pt x="17385" y="18302"/>
                      <a:pt x="30871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8" name="Google Shape;1408;p5"/>
              <p:cNvSpPr/>
              <p:nvPr/>
            </p:nvSpPr>
            <p:spPr>
              <a:xfrm>
                <a:off x="3471375" y="670437"/>
                <a:ext cx="45778" cy="41732"/>
              </a:xfrm>
              <a:custGeom>
                <a:rect b="b" l="l" r="r" t="t"/>
                <a:pathLst>
                  <a:path extrusionOk="0" h="41732" w="45778">
                    <a:moveTo>
                      <a:pt x="1107" y="0"/>
                    </a:moveTo>
                    <a:cubicBezTo>
                      <a:pt x="18446" y="12041"/>
                      <a:pt x="31932" y="21192"/>
                      <a:pt x="44455" y="30343"/>
                    </a:cubicBezTo>
                    <a:cubicBezTo>
                      <a:pt x="46381" y="31788"/>
                      <a:pt x="45899" y="37086"/>
                      <a:pt x="44936" y="39494"/>
                    </a:cubicBezTo>
                    <a:cubicBezTo>
                      <a:pt x="44455" y="40939"/>
                      <a:pt x="39156" y="42384"/>
                      <a:pt x="37712" y="41421"/>
                    </a:cubicBezTo>
                    <a:cubicBezTo>
                      <a:pt x="25189" y="32751"/>
                      <a:pt x="12667" y="23600"/>
                      <a:pt x="626" y="13967"/>
                    </a:cubicBezTo>
                    <a:cubicBezTo>
                      <a:pt x="-819" y="13486"/>
                      <a:pt x="626" y="9151"/>
                      <a:pt x="1107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09" name="Google Shape;1409;p5"/>
              <p:cNvSpPr/>
              <p:nvPr/>
            </p:nvSpPr>
            <p:spPr>
              <a:xfrm>
                <a:off x="3277902" y="1333061"/>
                <a:ext cx="61167" cy="18309"/>
              </a:xfrm>
              <a:custGeom>
                <a:rect b="b" l="l" r="r" t="t"/>
                <a:pathLst>
                  <a:path extrusionOk="0" h="18309" w="61167">
                    <a:moveTo>
                      <a:pt x="0" y="11665"/>
                    </a:moveTo>
                    <a:cubicBezTo>
                      <a:pt x="5780" y="-2784"/>
                      <a:pt x="13968" y="-858"/>
                      <a:pt x="22155" y="2032"/>
                    </a:cubicBezTo>
                    <a:cubicBezTo>
                      <a:pt x="33714" y="6367"/>
                      <a:pt x="50090" y="-4229"/>
                      <a:pt x="61168" y="15036"/>
                    </a:cubicBezTo>
                    <a:cubicBezTo>
                      <a:pt x="38531" y="19852"/>
                      <a:pt x="19747" y="19852"/>
                      <a:pt x="0" y="11665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0" name="Google Shape;1410;p5"/>
              <p:cNvSpPr/>
              <p:nvPr/>
            </p:nvSpPr>
            <p:spPr>
              <a:xfrm>
                <a:off x="3127150" y="1265256"/>
                <a:ext cx="46718" cy="31923"/>
              </a:xfrm>
              <a:custGeom>
                <a:rect b="b" l="l" r="r" t="t"/>
                <a:pathLst>
                  <a:path extrusionOk="0" h="31923" w="46718">
                    <a:moveTo>
                      <a:pt x="0" y="0"/>
                    </a:moveTo>
                    <a:cubicBezTo>
                      <a:pt x="18302" y="5298"/>
                      <a:pt x="32270" y="16857"/>
                      <a:pt x="46719" y="30825"/>
                    </a:cubicBezTo>
                    <a:cubicBezTo>
                      <a:pt x="28416" y="36123"/>
                      <a:pt x="5780" y="21674"/>
                      <a:pt x="0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1" name="Google Shape;1411;p5"/>
              <p:cNvSpPr/>
              <p:nvPr/>
            </p:nvSpPr>
            <p:spPr>
              <a:xfrm>
                <a:off x="3204497" y="978201"/>
                <a:ext cx="17328" cy="57796"/>
              </a:xfrm>
              <a:custGeom>
                <a:rect b="b" l="l" r="r" t="t"/>
                <a:pathLst>
                  <a:path extrusionOk="0" h="57796" w="17328">
                    <a:moveTo>
                      <a:pt x="15609" y="57796"/>
                    </a:moveTo>
                    <a:cubicBezTo>
                      <a:pt x="-1730" y="46237"/>
                      <a:pt x="-5101" y="16857"/>
                      <a:pt x="7903" y="0"/>
                    </a:cubicBezTo>
                    <a:cubicBezTo>
                      <a:pt x="15609" y="9633"/>
                      <a:pt x="19944" y="37568"/>
                      <a:pt x="15609" y="57796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2" name="Google Shape;1412;p5"/>
              <p:cNvSpPr/>
              <p:nvPr/>
            </p:nvSpPr>
            <p:spPr>
              <a:xfrm>
                <a:off x="3065983" y="1201908"/>
                <a:ext cx="36599" cy="46971"/>
              </a:xfrm>
              <a:custGeom>
                <a:rect b="b" l="l" r="r" t="t"/>
                <a:pathLst>
                  <a:path extrusionOk="0" h="46971" w="36599">
                    <a:moveTo>
                      <a:pt x="33233" y="46972"/>
                    </a:moveTo>
                    <a:cubicBezTo>
                      <a:pt x="19265" y="32523"/>
                      <a:pt x="5780" y="20964"/>
                      <a:pt x="0" y="2661"/>
                    </a:cubicBezTo>
                    <a:cubicBezTo>
                      <a:pt x="11559" y="-4563"/>
                      <a:pt x="14931" y="4588"/>
                      <a:pt x="19747" y="10368"/>
                    </a:cubicBezTo>
                    <a:cubicBezTo>
                      <a:pt x="39012" y="34931"/>
                      <a:pt x="39012" y="34931"/>
                      <a:pt x="33233" y="46972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3" name="Google Shape;1413;p5"/>
              <p:cNvSpPr/>
              <p:nvPr/>
            </p:nvSpPr>
            <p:spPr>
              <a:xfrm>
                <a:off x="3142563" y="670437"/>
                <a:ext cx="48614" cy="37148"/>
              </a:xfrm>
              <a:custGeom>
                <a:rect b="b" l="l" r="r" t="t"/>
                <a:pathLst>
                  <a:path extrusionOk="0" h="37148" w="48614">
                    <a:moveTo>
                      <a:pt x="0" y="33233"/>
                    </a:moveTo>
                    <a:cubicBezTo>
                      <a:pt x="11078" y="16376"/>
                      <a:pt x="28898" y="10596"/>
                      <a:pt x="46237" y="0"/>
                    </a:cubicBezTo>
                    <a:cubicBezTo>
                      <a:pt x="47200" y="6261"/>
                      <a:pt x="49608" y="12523"/>
                      <a:pt x="48163" y="13004"/>
                    </a:cubicBezTo>
                    <a:cubicBezTo>
                      <a:pt x="34678" y="21674"/>
                      <a:pt x="20229" y="29380"/>
                      <a:pt x="6261" y="37086"/>
                    </a:cubicBezTo>
                    <a:cubicBezTo>
                      <a:pt x="5298" y="37568"/>
                      <a:pt x="2890" y="35159"/>
                      <a:pt x="0" y="3323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4" name="Google Shape;1414;p5"/>
              <p:cNvSpPr/>
              <p:nvPr/>
            </p:nvSpPr>
            <p:spPr>
              <a:xfrm>
                <a:off x="3024562" y="1124618"/>
                <a:ext cx="30342" cy="49554"/>
              </a:xfrm>
              <a:custGeom>
                <a:rect b="b" l="l" r="r" t="t"/>
                <a:pathLst>
                  <a:path extrusionOk="0" h="49554" w="30342">
                    <a:moveTo>
                      <a:pt x="0" y="0"/>
                    </a:moveTo>
                    <a:cubicBezTo>
                      <a:pt x="6261" y="963"/>
                      <a:pt x="9633" y="482"/>
                      <a:pt x="11078" y="1927"/>
                    </a:cubicBezTo>
                    <a:cubicBezTo>
                      <a:pt x="17820" y="7706"/>
                      <a:pt x="28416" y="35159"/>
                      <a:pt x="30343" y="49127"/>
                    </a:cubicBezTo>
                    <a:cubicBezTo>
                      <a:pt x="27453" y="49127"/>
                      <a:pt x="23600" y="50090"/>
                      <a:pt x="22637" y="49127"/>
                    </a:cubicBezTo>
                    <a:cubicBezTo>
                      <a:pt x="11078" y="36123"/>
                      <a:pt x="4335" y="20710"/>
                      <a:pt x="0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5" name="Google Shape;1415;p5"/>
              <p:cNvSpPr/>
              <p:nvPr/>
            </p:nvSpPr>
            <p:spPr>
              <a:xfrm>
                <a:off x="3364115" y="1324925"/>
                <a:ext cx="56832" cy="21243"/>
              </a:xfrm>
              <a:custGeom>
                <a:rect b="b" l="l" r="r" t="t"/>
                <a:pathLst>
                  <a:path extrusionOk="0" h="21243" w="56832">
                    <a:moveTo>
                      <a:pt x="0" y="18838"/>
                    </a:moveTo>
                    <a:cubicBezTo>
                      <a:pt x="5298" y="13540"/>
                      <a:pt x="7706" y="9205"/>
                      <a:pt x="11078" y="8241"/>
                    </a:cubicBezTo>
                    <a:cubicBezTo>
                      <a:pt x="23118" y="4870"/>
                      <a:pt x="35159" y="1980"/>
                      <a:pt x="47682" y="54"/>
                    </a:cubicBezTo>
                    <a:cubicBezTo>
                      <a:pt x="50572" y="-428"/>
                      <a:pt x="53943" y="2462"/>
                      <a:pt x="56833" y="3425"/>
                    </a:cubicBezTo>
                    <a:cubicBezTo>
                      <a:pt x="54906" y="6797"/>
                      <a:pt x="54425" y="12576"/>
                      <a:pt x="51535" y="13540"/>
                    </a:cubicBezTo>
                    <a:cubicBezTo>
                      <a:pt x="36604" y="18838"/>
                      <a:pt x="21674" y="24617"/>
                      <a:pt x="0" y="18838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6" name="Google Shape;1416;p5"/>
              <p:cNvSpPr/>
              <p:nvPr/>
            </p:nvSpPr>
            <p:spPr>
              <a:xfrm>
                <a:off x="3035158" y="793253"/>
                <a:ext cx="30824" cy="46718"/>
              </a:xfrm>
              <a:custGeom>
                <a:rect b="b" l="l" r="r" t="t"/>
                <a:pathLst>
                  <a:path extrusionOk="0" h="46718" w="30824">
                    <a:moveTo>
                      <a:pt x="0" y="46719"/>
                    </a:moveTo>
                    <a:cubicBezTo>
                      <a:pt x="7225" y="16376"/>
                      <a:pt x="16376" y="2890"/>
                      <a:pt x="30825" y="0"/>
                    </a:cubicBezTo>
                    <a:cubicBezTo>
                      <a:pt x="29861" y="19747"/>
                      <a:pt x="14449" y="44310"/>
                      <a:pt x="0" y="46719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17" name="Google Shape;1417;p5"/>
              <p:cNvSpPr/>
              <p:nvPr/>
            </p:nvSpPr>
            <p:spPr>
              <a:xfrm>
                <a:off x="2998719" y="955049"/>
                <a:ext cx="16210" cy="53976"/>
              </a:xfrm>
              <a:custGeom>
                <a:rect b="b" l="l" r="r" t="t"/>
                <a:pathLst>
                  <a:path extrusionOk="0" h="53976" w="16210">
                    <a:moveTo>
                      <a:pt x="6578" y="53977"/>
                    </a:moveTo>
                    <a:cubicBezTo>
                      <a:pt x="4651" y="51569"/>
                      <a:pt x="316" y="49160"/>
                      <a:pt x="316" y="46271"/>
                    </a:cubicBezTo>
                    <a:cubicBezTo>
                      <a:pt x="-165" y="33266"/>
                      <a:pt x="-165" y="19781"/>
                      <a:pt x="798" y="6776"/>
                    </a:cubicBezTo>
                    <a:cubicBezTo>
                      <a:pt x="798" y="4368"/>
                      <a:pt x="6096" y="-448"/>
                      <a:pt x="7541" y="34"/>
                    </a:cubicBezTo>
                    <a:cubicBezTo>
                      <a:pt x="10912" y="1478"/>
                      <a:pt x="16210" y="5332"/>
                      <a:pt x="16210" y="7740"/>
                    </a:cubicBezTo>
                    <a:cubicBezTo>
                      <a:pt x="15729" y="22670"/>
                      <a:pt x="13321" y="37601"/>
                      <a:pt x="11876" y="53013"/>
                    </a:cubicBezTo>
                    <a:cubicBezTo>
                      <a:pt x="10431" y="53013"/>
                      <a:pt x="8504" y="53495"/>
                      <a:pt x="6578" y="53977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418" name="Google Shape;1418;p5"/>
            <p:cNvGrpSpPr/>
            <p:nvPr/>
          </p:nvGrpSpPr>
          <p:grpSpPr>
            <a:xfrm>
              <a:off x="2281725" y="633758"/>
              <a:ext cx="511652" cy="716788"/>
              <a:chOff x="2281725" y="633758"/>
              <a:chExt cx="511652" cy="716788"/>
            </a:xfrm>
          </p:grpSpPr>
          <p:sp>
            <p:nvSpPr>
              <p:cNvPr id="1419" name="Google Shape;1419;p5"/>
              <p:cNvSpPr/>
              <p:nvPr/>
            </p:nvSpPr>
            <p:spPr>
              <a:xfrm>
                <a:off x="2547744" y="688257"/>
                <a:ext cx="194728" cy="611739"/>
              </a:xfrm>
              <a:custGeom>
                <a:rect b="b" l="l" r="r" t="t"/>
                <a:pathLst>
                  <a:path extrusionOk="0" h="611739" w="194728">
                    <a:moveTo>
                      <a:pt x="10114" y="0"/>
                    </a:moveTo>
                    <a:cubicBezTo>
                      <a:pt x="55388" y="5780"/>
                      <a:pt x="89102" y="31306"/>
                      <a:pt x="115111" y="66466"/>
                    </a:cubicBezTo>
                    <a:cubicBezTo>
                      <a:pt x="158940" y="126188"/>
                      <a:pt x="165201" y="191209"/>
                      <a:pt x="136784" y="259601"/>
                    </a:cubicBezTo>
                    <a:cubicBezTo>
                      <a:pt x="134376" y="264899"/>
                      <a:pt x="131968" y="270679"/>
                      <a:pt x="128597" y="278385"/>
                    </a:cubicBezTo>
                    <a:cubicBezTo>
                      <a:pt x="133413" y="283683"/>
                      <a:pt x="138711" y="289463"/>
                      <a:pt x="144009" y="295242"/>
                    </a:cubicBezTo>
                    <a:cubicBezTo>
                      <a:pt x="227813" y="383381"/>
                      <a:pt x="206140" y="539431"/>
                      <a:pt x="91029" y="593856"/>
                    </a:cubicBezTo>
                    <a:cubicBezTo>
                      <a:pt x="70800" y="603489"/>
                      <a:pt x="46719" y="605897"/>
                      <a:pt x="24563" y="611676"/>
                    </a:cubicBezTo>
                    <a:cubicBezTo>
                      <a:pt x="23118" y="612158"/>
                      <a:pt x="20710" y="609750"/>
                      <a:pt x="18784" y="608787"/>
                    </a:cubicBezTo>
                    <a:cubicBezTo>
                      <a:pt x="18784" y="567366"/>
                      <a:pt x="18784" y="525464"/>
                      <a:pt x="18784" y="484043"/>
                    </a:cubicBezTo>
                    <a:cubicBezTo>
                      <a:pt x="20229" y="483562"/>
                      <a:pt x="21674" y="483080"/>
                      <a:pt x="23118" y="483080"/>
                    </a:cubicBezTo>
                    <a:cubicBezTo>
                      <a:pt x="55870" y="476337"/>
                      <a:pt x="73690" y="454182"/>
                      <a:pt x="72245" y="421912"/>
                    </a:cubicBezTo>
                    <a:cubicBezTo>
                      <a:pt x="71282" y="392532"/>
                      <a:pt x="51535" y="371822"/>
                      <a:pt x="20710" y="367487"/>
                    </a:cubicBezTo>
                    <a:cubicBezTo>
                      <a:pt x="16857" y="367006"/>
                      <a:pt x="13486" y="366524"/>
                      <a:pt x="9633" y="366043"/>
                    </a:cubicBezTo>
                    <a:cubicBezTo>
                      <a:pt x="9633" y="320769"/>
                      <a:pt x="9633" y="275495"/>
                      <a:pt x="9633" y="230222"/>
                    </a:cubicBezTo>
                    <a:cubicBezTo>
                      <a:pt x="13486" y="225405"/>
                      <a:pt x="17339" y="221070"/>
                      <a:pt x="21192" y="216254"/>
                    </a:cubicBezTo>
                    <a:cubicBezTo>
                      <a:pt x="38531" y="192172"/>
                      <a:pt x="35159" y="158940"/>
                      <a:pt x="13967" y="138711"/>
                    </a:cubicBezTo>
                    <a:cubicBezTo>
                      <a:pt x="9633" y="134376"/>
                      <a:pt x="4816" y="131005"/>
                      <a:pt x="0" y="127633"/>
                    </a:cubicBezTo>
                    <a:cubicBezTo>
                      <a:pt x="1927" y="119927"/>
                      <a:pt x="4816" y="112703"/>
                      <a:pt x="5298" y="104996"/>
                    </a:cubicBezTo>
                    <a:cubicBezTo>
                      <a:pt x="6743" y="69355"/>
                      <a:pt x="1927" y="34678"/>
                      <a:pt x="10114" y="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0" name="Google Shape;1420;p5"/>
              <p:cNvSpPr/>
              <p:nvPr/>
            </p:nvSpPr>
            <p:spPr>
              <a:xfrm>
                <a:off x="2333202" y="684754"/>
                <a:ext cx="103283" cy="612289"/>
              </a:xfrm>
              <a:custGeom>
                <a:rect b="b" l="l" r="r" t="t"/>
                <a:pathLst>
                  <a:path extrusionOk="0" h="612289" w="103283">
                    <a:moveTo>
                      <a:pt x="102802" y="611326"/>
                    </a:moveTo>
                    <a:cubicBezTo>
                      <a:pt x="90280" y="611808"/>
                      <a:pt x="77276" y="612289"/>
                      <a:pt x="64753" y="612289"/>
                    </a:cubicBezTo>
                    <a:cubicBezTo>
                      <a:pt x="29112" y="612289"/>
                      <a:pt x="2622" y="587244"/>
                      <a:pt x="214" y="551603"/>
                    </a:cubicBezTo>
                    <a:cubicBezTo>
                      <a:pt x="-268" y="547269"/>
                      <a:pt x="214" y="542452"/>
                      <a:pt x="214" y="538118"/>
                    </a:cubicBezTo>
                    <a:cubicBezTo>
                      <a:pt x="214" y="383994"/>
                      <a:pt x="214" y="229390"/>
                      <a:pt x="696" y="75266"/>
                    </a:cubicBezTo>
                    <a:cubicBezTo>
                      <a:pt x="696" y="62744"/>
                      <a:pt x="3104" y="49740"/>
                      <a:pt x="7439" y="38180"/>
                    </a:cubicBezTo>
                    <a:cubicBezTo>
                      <a:pt x="17071" y="13617"/>
                      <a:pt x="36337" y="613"/>
                      <a:pt x="62827" y="131"/>
                    </a:cubicBezTo>
                    <a:cubicBezTo>
                      <a:pt x="76312" y="-350"/>
                      <a:pt x="89798" y="613"/>
                      <a:pt x="103284" y="1095"/>
                    </a:cubicBezTo>
                    <a:cubicBezTo>
                      <a:pt x="102802" y="204344"/>
                      <a:pt x="102802" y="408076"/>
                      <a:pt x="102802" y="611326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1" name="Google Shape;1421;p5"/>
              <p:cNvSpPr/>
              <p:nvPr/>
            </p:nvSpPr>
            <p:spPr>
              <a:xfrm>
                <a:off x="2436004" y="684404"/>
                <a:ext cx="130523" cy="612158"/>
              </a:xfrm>
              <a:custGeom>
                <a:rect b="b" l="l" r="r" t="t"/>
                <a:pathLst>
                  <a:path extrusionOk="0" h="612158" w="130523">
                    <a:moveTo>
                      <a:pt x="0" y="611676"/>
                    </a:moveTo>
                    <a:cubicBezTo>
                      <a:pt x="0" y="408426"/>
                      <a:pt x="0" y="204695"/>
                      <a:pt x="0" y="1445"/>
                    </a:cubicBezTo>
                    <a:cubicBezTo>
                      <a:pt x="34196" y="963"/>
                      <a:pt x="68392" y="0"/>
                      <a:pt x="102588" y="0"/>
                    </a:cubicBezTo>
                    <a:cubicBezTo>
                      <a:pt x="108850" y="0"/>
                      <a:pt x="115111" y="2408"/>
                      <a:pt x="121854" y="3853"/>
                    </a:cubicBezTo>
                    <a:cubicBezTo>
                      <a:pt x="114147" y="38049"/>
                      <a:pt x="118964" y="73209"/>
                      <a:pt x="117037" y="107886"/>
                    </a:cubicBezTo>
                    <a:cubicBezTo>
                      <a:pt x="116556" y="115592"/>
                      <a:pt x="113666" y="122817"/>
                      <a:pt x="111739" y="130523"/>
                    </a:cubicBezTo>
                    <a:cubicBezTo>
                      <a:pt x="80915" y="123299"/>
                      <a:pt x="50090" y="127152"/>
                      <a:pt x="19265" y="126670"/>
                    </a:cubicBezTo>
                    <a:cubicBezTo>
                      <a:pt x="19265" y="166646"/>
                      <a:pt x="19265" y="203732"/>
                      <a:pt x="19265" y="242744"/>
                    </a:cubicBezTo>
                    <a:cubicBezTo>
                      <a:pt x="39012" y="242744"/>
                      <a:pt x="57796" y="242262"/>
                      <a:pt x="76098" y="242744"/>
                    </a:cubicBezTo>
                    <a:cubicBezTo>
                      <a:pt x="91992" y="243226"/>
                      <a:pt x="107405" y="240817"/>
                      <a:pt x="121372" y="233111"/>
                    </a:cubicBezTo>
                    <a:cubicBezTo>
                      <a:pt x="121372" y="278385"/>
                      <a:pt x="121372" y="323659"/>
                      <a:pt x="121372" y="368932"/>
                    </a:cubicBezTo>
                    <a:cubicBezTo>
                      <a:pt x="87176" y="369414"/>
                      <a:pt x="52980" y="370377"/>
                      <a:pt x="19265" y="370859"/>
                    </a:cubicBezTo>
                    <a:cubicBezTo>
                      <a:pt x="19265" y="410353"/>
                      <a:pt x="19265" y="447439"/>
                      <a:pt x="19265" y="487415"/>
                    </a:cubicBezTo>
                    <a:cubicBezTo>
                      <a:pt x="57315" y="487415"/>
                      <a:pt x="93919" y="487415"/>
                      <a:pt x="130523" y="487415"/>
                    </a:cubicBezTo>
                    <a:cubicBezTo>
                      <a:pt x="130523" y="528835"/>
                      <a:pt x="130523" y="570737"/>
                      <a:pt x="130523" y="612158"/>
                    </a:cubicBezTo>
                    <a:cubicBezTo>
                      <a:pt x="87176" y="612158"/>
                      <a:pt x="43829" y="612158"/>
                      <a:pt x="0" y="611676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2" name="Google Shape;1422;p5"/>
              <p:cNvSpPr/>
              <p:nvPr/>
            </p:nvSpPr>
            <p:spPr>
              <a:xfrm>
                <a:off x="2733111" y="842982"/>
                <a:ext cx="20439" cy="61047"/>
              </a:xfrm>
              <a:custGeom>
                <a:rect b="b" l="l" r="r" t="t"/>
                <a:pathLst>
                  <a:path extrusionOk="0" h="61047" w="20439">
                    <a:moveTo>
                      <a:pt x="4879" y="61047"/>
                    </a:moveTo>
                    <a:cubicBezTo>
                      <a:pt x="-2346" y="41782"/>
                      <a:pt x="-419" y="22998"/>
                      <a:pt x="3434" y="4696"/>
                    </a:cubicBezTo>
                    <a:cubicBezTo>
                      <a:pt x="4879" y="-1565"/>
                      <a:pt x="15474" y="-1565"/>
                      <a:pt x="16919" y="4696"/>
                    </a:cubicBezTo>
                    <a:cubicBezTo>
                      <a:pt x="21736" y="22035"/>
                      <a:pt x="22217" y="39374"/>
                      <a:pt x="14511" y="56231"/>
                    </a:cubicBezTo>
                    <a:cubicBezTo>
                      <a:pt x="13548" y="58157"/>
                      <a:pt x="9695" y="59121"/>
                      <a:pt x="4879" y="61047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3" name="Google Shape;1423;p5"/>
              <p:cNvSpPr/>
              <p:nvPr/>
            </p:nvSpPr>
            <p:spPr>
              <a:xfrm>
                <a:off x="2775677" y="1088977"/>
                <a:ext cx="17700" cy="57314"/>
              </a:xfrm>
              <a:custGeom>
                <a:rect b="b" l="l" r="r" t="t"/>
                <a:pathLst>
                  <a:path extrusionOk="0" h="57314" w="17700">
                    <a:moveTo>
                      <a:pt x="17700" y="29861"/>
                    </a:moveTo>
                    <a:cubicBezTo>
                      <a:pt x="17218" y="36123"/>
                      <a:pt x="17218" y="43347"/>
                      <a:pt x="15773" y="50572"/>
                    </a:cubicBezTo>
                    <a:cubicBezTo>
                      <a:pt x="15292" y="53462"/>
                      <a:pt x="10957" y="57315"/>
                      <a:pt x="8549" y="57315"/>
                    </a:cubicBezTo>
                    <a:cubicBezTo>
                      <a:pt x="5659" y="57315"/>
                      <a:pt x="361" y="53943"/>
                      <a:pt x="361" y="51535"/>
                    </a:cubicBezTo>
                    <a:cubicBezTo>
                      <a:pt x="-120" y="36123"/>
                      <a:pt x="-120" y="20710"/>
                      <a:pt x="361" y="5298"/>
                    </a:cubicBezTo>
                    <a:cubicBezTo>
                      <a:pt x="361" y="3371"/>
                      <a:pt x="5659" y="0"/>
                      <a:pt x="8549" y="0"/>
                    </a:cubicBezTo>
                    <a:cubicBezTo>
                      <a:pt x="11439" y="0"/>
                      <a:pt x="15773" y="3371"/>
                      <a:pt x="16255" y="5780"/>
                    </a:cubicBezTo>
                    <a:cubicBezTo>
                      <a:pt x="17700" y="13486"/>
                      <a:pt x="17218" y="21192"/>
                      <a:pt x="17700" y="29861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4" name="Google Shape;1424;p5"/>
              <p:cNvSpPr/>
              <p:nvPr/>
            </p:nvSpPr>
            <p:spPr>
              <a:xfrm>
                <a:off x="2755175" y="1004691"/>
                <a:ext cx="30977" cy="56037"/>
              </a:xfrm>
              <a:custGeom>
                <a:rect b="b" l="l" r="r" t="t"/>
                <a:pathLst>
                  <a:path extrusionOk="0" h="56037" w="30977">
                    <a:moveTo>
                      <a:pt x="30977" y="45755"/>
                    </a:moveTo>
                    <a:cubicBezTo>
                      <a:pt x="28569" y="49127"/>
                      <a:pt x="27124" y="54906"/>
                      <a:pt x="23753" y="55870"/>
                    </a:cubicBezTo>
                    <a:cubicBezTo>
                      <a:pt x="21345" y="56833"/>
                      <a:pt x="15083" y="53462"/>
                      <a:pt x="13639" y="50572"/>
                    </a:cubicBezTo>
                    <a:cubicBezTo>
                      <a:pt x="8341" y="38531"/>
                      <a:pt x="3524" y="26008"/>
                      <a:pt x="153" y="13004"/>
                    </a:cubicBezTo>
                    <a:cubicBezTo>
                      <a:pt x="-811" y="9151"/>
                      <a:pt x="3042" y="4335"/>
                      <a:pt x="4487" y="0"/>
                    </a:cubicBezTo>
                    <a:cubicBezTo>
                      <a:pt x="7859" y="1927"/>
                      <a:pt x="13639" y="2890"/>
                      <a:pt x="15083" y="5780"/>
                    </a:cubicBezTo>
                    <a:cubicBezTo>
                      <a:pt x="21345" y="18302"/>
                      <a:pt x="25679" y="31788"/>
                      <a:pt x="30977" y="45755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5" name="Google Shape;1425;p5"/>
              <p:cNvSpPr/>
              <p:nvPr/>
            </p:nvSpPr>
            <p:spPr>
              <a:xfrm>
                <a:off x="2616136" y="1307424"/>
                <a:ext cx="60780" cy="32591"/>
              </a:xfrm>
              <a:custGeom>
                <a:rect b="b" l="l" r="r" t="t"/>
                <a:pathLst>
                  <a:path extrusionOk="0" h="32591" w="60780">
                    <a:moveTo>
                      <a:pt x="0" y="22371"/>
                    </a:moveTo>
                    <a:cubicBezTo>
                      <a:pt x="20229" y="13220"/>
                      <a:pt x="34678" y="5995"/>
                      <a:pt x="49608" y="216"/>
                    </a:cubicBezTo>
                    <a:cubicBezTo>
                      <a:pt x="52498" y="-748"/>
                      <a:pt x="57796" y="1661"/>
                      <a:pt x="60204" y="4550"/>
                    </a:cubicBezTo>
                    <a:cubicBezTo>
                      <a:pt x="61649" y="5995"/>
                      <a:pt x="60204" y="12738"/>
                      <a:pt x="57796" y="13701"/>
                    </a:cubicBezTo>
                    <a:cubicBezTo>
                      <a:pt x="43829" y="20926"/>
                      <a:pt x="29861" y="27187"/>
                      <a:pt x="15412" y="32485"/>
                    </a:cubicBezTo>
                    <a:cubicBezTo>
                      <a:pt x="13004" y="33449"/>
                      <a:pt x="8188" y="27669"/>
                      <a:pt x="0" y="22371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6" name="Google Shape;1426;p5"/>
              <p:cNvSpPr/>
              <p:nvPr/>
            </p:nvSpPr>
            <p:spPr>
              <a:xfrm>
                <a:off x="2588381" y="645240"/>
                <a:ext cx="55689" cy="34499"/>
              </a:xfrm>
              <a:custGeom>
                <a:rect b="b" l="l" r="r" t="t"/>
                <a:pathLst>
                  <a:path extrusionOk="0" h="34499" w="55689">
                    <a:moveTo>
                      <a:pt x="55690" y="29531"/>
                    </a:moveTo>
                    <a:cubicBezTo>
                      <a:pt x="50873" y="31458"/>
                      <a:pt x="46539" y="35311"/>
                      <a:pt x="43649" y="34348"/>
                    </a:cubicBezTo>
                    <a:cubicBezTo>
                      <a:pt x="29681" y="28568"/>
                      <a:pt x="16196" y="22307"/>
                      <a:pt x="3192" y="15082"/>
                    </a:cubicBezTo>
                    <a:cubicBezTo>
                      <a:pt x="783" y="14119"/>
                      <a:pt x="-662" y="8339"/>
                      <a:pt x="302" y="5449"/>
                    </a:cubicBezTo>
                    <a:cubicBezTo>
                      <a:pt x="1265" y="3041"/>
                      <a:pt x="6563" y="-812"/>
                      <a:pt x="8489" y="151"/>
                    </a:cubicBezTo>
                    <a:cubicBezTo>
                      <a:pt x="22939" y="6413"/>
                      <a:pt x="36906" y="13637"/>
                      <a:pt x="50392" y="20862"/>
                    </a:cubicBezTo>
                    <a:cubicBezTo>
                      <a:pt x="52800" y="21825"/>
                      <a:pt x="53763" y="25678"/>
                      <a:pt x="55690" y="29531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7" name="Google Shape;1427;p5"/>
              <p:cNvSpPr/>
              <p:nvPr/>
            </p:nvSpPr>
            <p:spPr>
              <a:xfrm>
                <a:off x="2662749" y="690665"/>
                <a:ext cx="43934" cy="46598"/>
              </a:xfrm>
              <a:custGeom>
                <a:rect b="b" l="l" r="r" t="t"/>
                <a:pathLst>
                  <a:path extrusionOk="0" h="46598" w="43934">
                    <a:moveTo>
                      <a:pt x="43934" y="39494"/>
                    </a:moveTo>
                    <a:cubicBezTo>
                      <a:pt x="42489" y="41421"/>
                      <a:pt x="41526" y="45274"/>
                      <a:pt x="39599" y="45755"/>
                    </a:cubicBezTo>
                    <a:cubicBezTo>
                      <a:pt x="36710" y="46719"/>
                      <a:pt x="31412" y="47200"/>
                      <a:pt x="29485" y="45274"/>
                    </a:cubicBezTo>
                    <a:cubicBezTo>
                      <a:pt x="19371" y="34678"/>
                      <a:pt x="9738" y="23600"/>
                      <a:pt x="587" y="12041"/>
                    </a:cubicBezTo>
                    <a:cubicBezTo>
                      <a:pt x="-858" y="9633"/>
                      <a:pt x="587" y="3853"/>
                      <a:pt x="2514" y="482"/>
                    </a:cubicBezTo>
                    <a:cubicBezTo>
                      <a:pt x="2995" y="-482"/>
                      <a:pt x="10220" y="0"/>
                      <a:pt x="11665" y="1927"/>
                    </a:cubicBezTo>
                    <a:cubicBezTo>
                      <a:pt x="21779" y="11559"/>
                      <a:pt x="30930" y="22155"/>
                      <a:pt x="40081" y="32751"/>
                    </a:cubicBezTo>
                    <a:cubicBezTo>
                      <a:pt x="42008" y="34196"/>
                      <a:pt x="42489" y="36604"/>
                      <a:pt x="43934" y="39494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8" name="Google Shape;1428;p5"/>
              <p:cNvSpPr/>
              <p:nvPr/>
            </p:nvSpPr>
            <p:spPr>
              <a:xfrm>
                <a:off x="2713233" y="761298"/>
                <a:ext cx="29351" cy="56037"/>
              </a:xfrm>
              <a:custGeom>
                <a:rect b="b" l="l" r="r" t="t"/>
                <a:pathLst>
                  <a:path extrusionOk="0" h="56037" w="29351">
                    <a:moveTo>
                      <a:pt x="29091" y="56037"/>
                    </a:moveTo>
                    <a:cubicBezTo>
                      <a:pt x="22348" y="52666"/>
                      <a:pt x="16568" y="51703"/>
                      <a:pt x="15123" y="48331"/>
                    </a:cubicBezTo>
                    <a:cubicBezTo>
                      <a:pt x="9344" y="35809"/>
                      <a:pt x="4527" y="22323"/>
                      <a:pt x="193" y="8837"/>
                    </a:cubicBezTo>
                    <a:cubicBezTo>
                      <a:pt x="-771" y="6429"/>
                      <a:pt x="2119" y="649"/>
                      <a:pt x="3564" y="168"/>
                    </a:cubicBezTo>
                    <a:cubicBezTo>
                      <a:pt x="7417" y="-314"/>
                      <a:pt x="13678" y="168"/>
                      <a:pt x="14642" y="2576"/>
                    </a:cubicBezTo>
                    <a:cubicBezTo>
                      <a:pt x="21866" y="17988"/>
                      <a:pt x="31017" y="32919"/>
                      <a:pt x="29091" y="56037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29" name="Google Shape;1429;p5"/>
              <p:cNvSpPr/>
              <p:nvPr/>
            </p:nvSpPr>
            <p:spPr>
              <a:xfrm>
                <a:off x="2536184" y="1332014"/>
                <a:ext cx="58790" cy="18323"/>
              </a:xfrm>
              <a:custGeom>
                <a:rect b="b" l="l" r="r" t="t"/>
                <a:pathLst>
                  <a:path extrusionOk="0" h="18323" w="58790">
                    <a:moveTo>
                      <a:pt x="27935" y="18009"/>
                    </a:moveTo>
                    <a:cubicBezTo>
                      <a:pt x="22155" y="18009"/>
                      <a:pt x="15894" y="18973"/>
                      <a:pt x="10114" y="17528"/>
                    </a:cubicBezTo>
                    <a:cubicBezTo>
                      <a:pt x="6261" y="16565"/>
                      <a:pt x="3371" y="11748"/>
                      <a:pt x="0" y="8858"/>
                    </a:cubicBezTo>
                    <a:cubicBezTo>
                      <a:pt x="2890" y="5969"/>
                      <a:pt x="5780" y="1634"/>
                      <a:pt x="9151" y="1152"/>
                    </a:cubicBezTo>
                    <a:cubicBezTo>
                      <a:pt x="23118" y="189"/>
                      <a:pt x="37568" y="-293"/>
                      <a:pt x="51535" y="189"/>
                    </a:cubicBezTo>
                    <a:cubicBezTo>
                      <a:pt x="53943" y="189"/>
                      <a:pt x="59241" y="4524"/>
                      <a:pt x="58759" y="6450"/>
                    </a:cubicBezTo>
                    <a:cubicBezTo>
                      <a:pt x="58278" y="10303"/>
                      <a:pt x="55388" y="15601"/>
                      <a:pt x="52498" y="16083"/>
                    </a:cubicBezTo>
                    <a:cubicBezTo>
                      <a:pt x="44792" y="18009"/>
                      <a:pt x="36604" y="17528"/>
                      <a:pt x="28416" y="18009"/>
                    </a:cubicBezTo>
                    <a:cubicBezTo>
                      <a:pt x="27935" y="18491"/>
                      <a:pt x="27935" y="18009"/>
                      <a:pt x="27935" y="18009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0" name="Google Shape;1430;p5"/>
              <p:cNvSpPr/>
              <p:nvPr/>
            </p:nvSpPr>
            <p:spPr>
              <a:xfrm>
                <a:off x="2697702" y="1250679"/>
                <a:ext cx="46548" cy="45779"/>
              </a:xfrm>
              <a:custGeom>
                <a:rect b="b" l="l" r="r" t="t"/>
                <a:pathLst>
                  <a:path extrusionOk="0" h="45779" w="46548">
                    <a:moveTo>
                      <a:pt x="46549" y="1573"/>
                    </a:moveTo>
                    <a:cubicBezTo>
                      <a:pt x="39806" y="23247"/>
                      <a:pt x="26320" y="35287"/>
                      <a:pt x="9945" y="45402"/>
                    </a:cubicBezTo>
                    <a:cubicBezTo>
                      <a:pt x="8018" y="46365"/>
                      <a:pt x="3683" y="45402"/>
                      <a:pt x="2238" y="43475"/>
                    </a:cubicBezTo>
                    <a:cubicBezTo>
                      <a:pt x="794" y="42030"/>
                      <a:pt x="-651" y="37214"/>
                      <a:pt x="312" y="35769"/>
                    </a:cubicBezTo>
                    <a:cubicBezTo>
                      <a:pt x="11871" y="23728"/>
                      <a:pt x="23912" y="11687"/>
                      <a:pt x="35953" y="128"/>
                    </a:cubicBezTo>
                    <a:cubicBezTo>
                      <a:pt x="36916" y="-354"/>
                      <a:pt x="39806" y="610"/>
                      <a:pt x="46549" y="1573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1" name="Google Shape;1431;p5"/>
              <p:cNvSpPr/>
              <p:nvPr/>
            </p:nvSpPr>
            <p:spPr>
              <a:xfrm>
                <a:off x="2718997" y="929845"/>
                <a:ext cx="30069" cy="50282"/>
              </a:xfrm>
              <a:custGeom>
                <a:rect b="b" l="l" r="r" t="t"/>
                <a:pathLst>
                  <a:path extrusionOk="0" h="50282" w="30069">
                    <a:moveTo>
                      <a:pt x="30070" y="50283"/>
                    </a:moveTo>
                    <a:cubicBezTo>
                      <a:pt x="9841" y="49319"/>
                      <a:pt x="-1718" y="36797"/>
                      <a:pt x="208" y="22348"/>
                    </a:cubicBezTo>
                    <a:cubicBezTo>
                      <a:pt x="208" y="20903"/>
                      <a:pt x="690" y="19458"/>
                      <a:pt x="1653" y="18013"/>
                    </a:cubicBezTo>
                    <a:cubicBezTo>
                      <a:pt x="5506" y="11270"/>
                      <a:pt x="4061" y="-1734"/>
                      <a:pt x="15139" y="193"/>
                    </a:cubicBezTo>
                    <a:cubicBezTo>
                      <a:pt x="27661" y="2119"/>
                      <a:pt x="20919" y="12233"/>
                      <a:pt x="19955" y="19940"/>
                    </a:cubicBezTo>
                    <a:cubicBezTo>
                      <a:pt x="19474" y="24274"/>
                      <a:pt x="22363" y="29572"/>
                      <a:pt x="23808" y="34389"/>
                    </a:cubicBezTo>
                    <a:cubicBezTo>
                      <a:pt x="25253" y="39205"/>
                      <a:pt x="27180" y="43540"/>
                      <a:pt x="30070" y="50283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2" name="Google Shape;1432;p5"/>
              <p:cNvSpPr/>
              <p:nvPr/>
            </p:nvSpPr>
            <p:spPr>
              <a:xfrm>
                <a:off x="2751306" y="1174972"/>
                <a:ext cx="31512" cy="55605"/>
              </a:xfrm>
              <a:custGeom>
                <a:rect b="b" l="l" r="r" t="t"/>
                <a:pathLst>
                  <a:path extrusionOk="0" h="55605" w="31512">
                    <a:moveTo>
                      <a:pt x="4504" y="55605"/>
                    </a:moveTo>
                    <a:cubicBezTo>
                      <a:pt x="2578" y="51271"/>
                      <a:pt x="-794" y="46454"/>
                      <a:pt x="170" y="43083"/>
                    </a:cubicBezTo>
                    <a:cubicBezTo>
                      <a:pt x="4504" y="29597"/>
                      <a:pt x="10284" y="17075"/>
                      <a:pt x="16063" y="4071"/>
                    </a:cubicBezTo>
                    <a:cubicBezTo>
                      <a:pt x="17027" y="1662"/>
                      <a:pt x="22325" y="-746"/>
                      <a:pt x="25215" y="217"/>
                    </a:cubicBezTo>
                    <a:cubicBezTo>
                      <a:pt x="27623" y="699"/>
                      <a:pt x="31957" y="5997"/>
                      <a:pt x="31476" y="7442"/>
                    </a:cubicBezTo>
                    <a:cubicBezTo>
                      <a:pt x="25696" y="22373"/>
                      <a:pt x="19435" y="37303"/>
                      <a:pt x="13174" y="52234"/>
                    </a:cubicBezTo>
                    <a:cubicBezTo>
                      <a:pt x="12210" y="53679"/>
                      <a:pt x="8839" y="53679"/>
                      <a:pt x="4504" y="55605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3" name="Google Shape;1433;p5"/>
              <p:cNvSpPr/>
              <p:nvPr/>
            </p:nvSpPr>
            <p:spPr>
              <a:xfrm>
                <a:off x="2450935" y="1332925"/>
                <a:ext cx="57314" cy="17412"/>
              </a:xfrm>
              <a:custGeom>
                <a:rect b="b" l="l" r="r" t="t"/>
                <a:pathLst>
                  <a:path extrusionOk="0" h="17412" w="57314">
                    <a:moveTo>
                      <a:pt x="28898" y="17098"/>
                    </a:moveTo>
                    <a:cubicBezTo>
                      <a:pt x="22155" y="17098"/>
                      <a:pt x="15412" y="18061"/>
                      <a:pt x="8669" y="16616"/>
                    </a:cubicBezTo>
                    <a:cubicBezTo>
                      <a:pt x="5298" y="16135"/>
                      <a:pt x="2890" y="11318"/>
                      <a:pt x="0" y="8429"/>
                    </a:cubicBezTo>
                    <a:cubicBezTo>
                      <a:pt x="2890" y="5539"/>
                      <a:pt x="5780" y="722"/>
                      <a:pt x="8669" y="722"/>
                    </a:cubicBezTo>
                    <a:cubicBezTo>
                      <a:pt x="22155" y="-241"/>
                      <a:pt x="35641" y="-241"/>
                      <a:pt x="48645" y="722"/>
                    </a:cubicBezTo>
                    <a:cubicBezTo>
                      <a:pt x="51535" y="722"/>
                      <a:pt x="54425" y="6020"/>
                      <a:pt x="57315" y="8910"/>
                    </a:cubicBezTo>
                    <a:cubicBezTo>
                      <a:pt x="54425" y="11800"/>
                      <a:pt x="52017" y="16135"/>
                      <a:pt x="48645" y="16616"/>
                    </a:cubicBezTo>
                    <a:cubicBezTo>
                      <a:pt x="42384" y="18061"/>
                      <a:pt x="35159" y="17098"/>
                      <a:pt x="28898" y="17098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4" name="Google Shape;1434;p5"/>
              <p:cNvSpPr/>
              <p:nvPr/>
            </p:nvSpPr>
            <p:spPr>
              <a:xfrm>
                <a:off x="2365686" y="1332325"/>
                <a:ext cx="57314" cy="18221"/>
              </a:xfrm>
              <a:custGeom>
                <a:rect b="b" l="l" r="r" t="t"/>
                <a:pathLst>
                  <a:path extrusionOk="0" h="18221" w="57314">
                    <a:moveTo>
                      <a:pt x="0" y="2768"/>
                    </a:moveTo>
                    <a:cubicBezTo>
                      <a:pt x="18784" y="3250"/>
                      <a:pt x="39012" y="-7346"/>
                      <a:pt x="57315" y="9993"/>
                    </a:cubicBezTo>
                    <a:cubicBezTo>
                      <a:pt x="37086" y="22997"/>
                      <a:pt x="11078" y="20589"/>
                      <a:pt x="0" y="2768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5" name="Google Shape;1435;p5"/>
              <p:cNvSpPr/>
              <p:nvPr/>
            </p:nvSpPr>
            <p:spPr>
              <a:xfrm>
                <a:off x="2331489" y="635619"/>
                <a:ext cx="58277" cy="25681"/>
              </a:xfrm>
              <a:custGeom>
                <a:rect b="b" l="l" r="r" t="t"/>
                <a:pathLst>
                  <a:path extrusionOk="0" h="25681" w="58277">
                    <a:moveTo>
                      <a:pt x="58278" y="10736"/>
                    </a:moveTo>
                    <a:cubicBezTo>
                      <a:pt x="37568" y="14589"/>
                      <a:pt x="22155" y="26148"/>
                      <a:pt x="0" y="25667"/>
                    </a:cubicBezTo>
                    <a:cubicBezTo>
                      <a:pt x="6743" y="8328"/>
                      <a:pt x="19747" y="6401"/>
                      <a:pt x="31306" y="3030"/>
                    </a:cubicBezTo>
                    <a:cubicBezTo>
                      <a:pt x="39012" y="622"/>
                      <a:pt x="48163" y="-5158"/>
                      <a:pt x="58278" y="10736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6" name="Google Shape;1436;p5"/>
              <p:cNvSpPr/>
              <p:nvPr/>
            </p:nvSpPr>
            <p:spPr>
              <a:xfrm>
                <a:off x="2502951" y="633794"/>
                <a:ext cx="57796" cy="17859"/>
              </a:xfrm>
              <a:custGeom>
                <a:rect b="b" l="l" r="r" t="t"/>
                <a:pathLst>
                  <a:path extrusionOk="0" h="17859" w="57796">
                    <a:moveTo>
                      <a:pt x="28417" y="520"/>
                    </a:moveTo>
                    <a:cubicBezTo>
                      <a:pt x="35159" y="520"/>
                      <a:pt x="41902" y="-925"/>
                      <a:pt x="48163" y="1002"/>
                    </a:cubicBezTo>
                    <a:cubicBezTo>
                      <a:pt x="52017" y="1965"/>
                      <a:pt x="54425" y="7263"/>
                      <a:pt x="57796" y="11116"/>
                    </a:cubicBezTo>
                    <a:cubicBezTo>
                      <a:pt x="54425" y="13524"/>
                      <a:pt x="51053" y="17859"/>
                      <a:pt x="47682" y="17859"/>
                    </a:cubicBezTo>
                    <a:cubicBezTo>
                      <a:pt x="34196" y="17859"/>
                      <a:pt x="21192" y="16414"/>
                      <a:pt x="7706" y="14969"/>
                    </a:cubicBezTo>
                    <a:cubicBezTo>
                      <a:pt x="4816" y="14488"/>
                      <a:pt x="2408" y="11116"/>
                      <a:pt x="0" y="8708"/>
                    </a:cubicBezTo>
                    <a:cubicBezTo>
                      <a:pt x="2408" y="5818"/>
                      <a:pt x="4816" y="1483"/>
                      <a:pt x="8188" y="1002"/>
                    </a:cubicBezTo>
                    <a:cubicBezTo>
                      <a:pt x="14931" y="-443"/>
                      <a:pt x="22155" y="39"/>
                      <a:pt x="28417" y="520"/>
                    </a:cubicBezTo>
                    <a:cubicBezTo>
                      <a:pt x="28417" y="520"/>
                      <a:pt x="28417" y="520"/>
                      <a:pt x="28417" y="52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7" name="Google Shape;1437;p5"/>
              <p:cNvSpPr/>
              <p:nvPr/>
            </p:nvSpPr>
            <p:spPr>
              <a:xfrm>
                <a:off x="2285206" y="677179"/>
                <a:ext cx="29643" cy="54959"/>
              </a:xfrm>
              <a:custGeom>
                <a:rect b="b" l="l" r="r" t="t"/>
                <a:pathLst>
                  <a:path extrusionOk="0" h="54959" w="29643">
                    <a:moveTo>
                      <a:pt x="25573" y="0"/>
                    </a:moveTo>
                    <a:cubicBezTo>
                      <a:pt x="27981" y="5780"/>
                      <a:pt x="30389" y="9151"/>
                      <a:pt x="29426" y="11078"/>
                    </a:cubicBezTo>
                    <a:cubicBezTo>
                      <a:pt x="24610" y="24082"/>
                      <a:pt x="19793" y="37086"/>
                      <a:pt x="14014" y="50090"/>
                    </a:cubicBezTo>
                    <a:cubicBezTo>
                      <a:pt x="13051" y="52498"/>
                      <a:pt x="7753" y="55388"/>
                      <a:pt x="5344" y="54906"/>
                    </a:cubicBezTo>
                    <a:cubicBezTo>
                      <a:pt x="2936" y="54425"/>
                      <a:pt x="-435" y="49127"/>
                      <a:pt x="46" y="46719"/>
                    </a:cubicBezTo>
                    <a:cubicBezTo>
                      <a:pt x="3899" y="29861"/>
                      <a:pt x="9198" y="13967"/>
                      <a:pt x="25573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8" name="Google Shape;1438;p5"/>
              <p:cNvSpPr/>
              <p:nvPr/>
            </p:nvSpPr>
            <p:spPr>
              <a:xfrm>
                <a:off x="2295367" y="1283030"/>
                <a:ext cx="39012" cy="43393"/>
              </a:xfrm>
              <a:custGeom>
                <a:rect b="b" l="l" r="r" t="t"/>
                <a:pathLst>
                  <a:path extrusionOk="0" h="43393" w="39012">
                    <a:moveTo>
                      <a:pt x="39012" y="43394"/>
                    </a:moveTo>
                    <a:cubicBezTo>
                      <a:pt x="20710" y="35687"/>
                      <a:pt x="8188" y="22683"/>
                      <a:pt x="0" y="1491"/>
                    </a:cubicBezTo>
                    <a:cubicBezTo>
                      <a:pt x="5298" y="1010"/>
                      <a:pt x="9151" y="-917"/>
                      <a:pt x="10596" y="528"/>
                    </a:cubicBezTo>
                    <a:cubicBezTo>
                      <a:pt x="18784" y="5344"/>
                      <a:pt x="38531" y="32798"/>
                      <a:pt x="39012" y="43394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39" name="Google Shape;1439;p5"/>
              <p:cNvSpPr/>
              <p:nvPr/>
            </p:nvSpPr>
            <p:spPr>
              <a:xfrm>
                <a:off x="2281746" y="1023475"/>
                <a:ext cx="16287" cy="55869"/>
              </a:xfrm>
              <a:custGeom>
                <a:rect b="b" l="l" r="r" t="t"/>
                <a:pathLst>
                  <a:path extrusionOk="0" h="55869" w="16287">
                    <a:moveTo>
                      <a:pt x="8323" y="0"/>
                    </a:moveTo>
                    <a:cubicBezTo>
                      <a:pt x="18437" y="12523"/>
                      <a:pt x="18919" y="39976"/>
                      <a:pt x="9768" y="55870"/>
                    </a:cubicBezTo>
                    <a:cubicBezTo>
                      <a:pt x="-2755" y="45274"/>
                      <a:pt x="-3237" y="15412"/>
                      <a:pt x="8323" y="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0" name="Google Shape;1440;p5"/>
              <p:cNvSpPr/>
              <p:nvPr/>
            </p:nvSpPr>
            <p:spPr>
              <a:xfrm>
                <a:off x="2282576" y="936299"/>
                <a:ext cx="14846" cy="62130"/>
              </a:xfrm>
              <a:custGeom>
                <a:rect b="b" l="l" r="r" t="t"/>
                <a:pathLst>
                  <a:path extrusionOk="0" h="62130" w="14846">
                    <a:moveTo>
                      <a:pt x="9419" y="0"/>
                    </a:moveTo>
                    <a:cubicBezTo>
                      <a:pt x="14717" y="20710"/>
                      <a:pt x="18570" y="39012"/>
                      <a:pt x="8937" y="62131"/>
                    </a:cubicBezTo>
                    <a:cubicBezTo>
                      <a:pt x="-4548" y="42384"/>
                      <a:pt x="1231" y="25527"/>
                      <a:pt x="1231" y="9151"/>
                    </a:cubicBezTo>
                    <a:cubicBezTo>
                      <a:pt x="750" y="6261"/>
                      <a:pt x="6048" y="2890"/>
                      <a:pt x="9419" y="0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1" name="Google Shape;1441;p5"/>
              <p:cNvSpPr/>
              <p:nvPr/>
            </p:nvSpPr>
            <p:spPr>
              <a:xfrm>
                <a:off x="2282099" y="1194455"/>
                <a:ext cx="15632" cy="58759"/>
              </a:xfrm>
              <a:custGeom>
                <a:rect b="b" l="l" r="r" t="t"/>
                <a:pathLst>
                  <a:path extrusionOk="0" h="58759" w="15632">
                    <a:moveTo>
                      <a:pt x="8452" y="58759"/>
                    </a:moveTo>
                    <a:cubicBezTo>
                      <a:pt x="-3589" y="40939"/>
                      <a:pt x="-218" y="22637"/>
                      <a:pt x="3154" y="0"/>
                    </a:cubicBezTo>
                    <a:cubicBezTo>
                      <a:pt x="8933" y="4335"/>
                      <a:pt x="13750" y="5780"/>
                      <a:pt x="13750" y="7706"/>
                    </a:cubicBezTo>
                    <a:cubicBezTo>
                      <a:pt x="15195" y="25045"/>
                      <a:pt x="19048" y="42384"/>
                      <a:pt x="8452" y="58759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2" name="Google Shape;1442;p5"/>
              <p:cNvSpPr/>
              <p:nvPr/>
            </p:nvSpPr>
            <p:spPr>
              <a:xfrm>
                <a:off x="2417221" y="633758"/>
                <a:ext cx="57390" cy="15491"/>
              </a:xfrm>
              <a:custGeom>
                <a:rect b="b" l="l" r="r" t="t"/>
                <a:pathLst>
                  <a:path extrusionOk="0" h="15491" w="57390">
                    <a:moveTo>
                      <a:pt x="0" y="6336"/>
                    </a:moveTo>
                    <a:cubicBezTo>
                      <a:pt x="2890" y="4409"/>
                      <a:pt x="5780" y="556"/>
                      <a:pt x="8669" y="556"/>
                    </a:cubicBezTo>
                    <a:cubicBezTo>
                      <a:pt x="22155" y="75"/>
                      <a:pt x="35641" y="-407"/>
                      <a:pt x="49127" y="556"/>
                    </a:cubicBezTo>
                    <a:cubicBezTo>
                      <a:pt x="52017" y="556"/>
                      <a:pt x="54906" y="3928"/>
                      <a:pt x="57315" y="6817"/>
                    </a:cubicBezTo>
                    <a:cubicBezTo>
                      <a:pt x="57796" y="7299"/>
                      <a:pt x="55870" y="12115"/>
                      <a:pt x="54906" y="12115"/>
                    </a:cubicBezTo>
                    <a:cubicBezTo>
                      <a:pt x="45274" y="13560"/>
                      <a:pt x="36123" y="15005"/>
                      <a:pt x="26490" y="15005"/>
                    </a:cubicBezTo>
                    <a:cubicBezTo>
                      <a:pt x="17820" y="14524"/>
                      <a:pt x="6743" y="19340"/>
                      <a:pt x="0" y="6336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3" name="Google Shape;1443;p5"/>
              <p:cNvSpPr/>
              <p:nvPr/>
            </p:nvSpPr>
            <p:spPr>
              <a:xfrm>
                <a:off x="2283326" y="1112482"/>
                <a:ext cx="14697" cy="54038"/>
              </a:xfrm>
              <a:custGeom>
                <a:rect b="b" l="l" r="r" t="t"/>
                <a:pathLst>
                  <a:path extrusionOk="0" h="54038" w="14697">
                    <a:moveTo>
                      <a:pt x="6743" y="54039"/>
                    </a:moveTo>
                    <a:cubicBezTo>
                      <a:pt x="4816" y="52594"/>
                      <a:pt x="1445" y="51149"/>
                      <a:pt x="1445" y="50186"/>
                    </a:cubicBezTo>
                    <a:cubicBezTo>
                      <a:pt x="482" y="35255"/>
                      <a:pt x="0" y="20806"/>
                      <a:pt x="0" y="5875"/>
                    </a:cubicBezTo>
                    <a:cubicBezTo>
                      <a:pt x="0" y="3949"/>
                      <a:pt x="3371" y="1059"/>
                      <a:pt x="5780" y="96"/>
                    </a:cubicBezTo>
                    <a:cubicBezTo>
                      <a:pt x="7225" y="-386"/>
                      <a:pt x="11078" y="1059"/>
                      <a:pt x="11078" y="2022"/>
                    </a:cubicBezTo>
                    <a:cubicBezTo>
                      <a:pt x="12522" y="9247"/>
                      <a:pt x="14449" y="16471"/>
                      <a:pt x="13967" y="23696"/>
                    </a:cubicBezTo>
                    <a:cubicBezTo>
                      <a:pt x="13004" y="33810"/>
                      <a:pt x="19265" y="45851"/>
                      <a:pt x="6743" y="54039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4" name="Google Shape;1444;p5"/>
              <p:cNvSpPr/>
              <p:nvPr/>
            </p:nvSpPr>
            <p:spPr>
              <a:xfrm>
                <a:off x="2281725" y="851050"/>
                <a:ext cx="16327" cy="53943"/>
              </a:xfrm>
              <a:custGeom>
                <a:rect b="b" l="l" r="r" t="t"/>
                <a:pathLst>
                  <a:path extrusionOk="0" h="53943" w="16327">
                    <a:moveTo>
                      <a:pt x="9307" y="53943"/>
                    </a:moveTo>
                    <a:cubicBezTo>
                      <a:pt x="-2252" y="43347"/>
                      <a:pt x="-3216" y="16376"/>
                      <a:pt x="7380" y="0"/>
                    </a:cubicBezTo>
                    <a:cubicBezTo>
                      <a:pt x="18458" y="10114"/>
                      <a:pt x="19421" y="38049"/>
                      <a:pt x="9307" y="53943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5" name="Google Shape;1445;p5"/>
              <p:cNvSpPr/>
              <p:nvPr/>
            </p:nvSpPr>
            <p:spPr>
              <a:xfrm>
                <a:off x="2282350" y="761947"/>
                <a:ext cx="15210" cy="56832"/>
              </a:xfrm>
              <a:custGeom>
                <a:rect b="b" l="l" r="r" t="t"/>
                <a:pathLst>
                  <a:path extrusionOk="0" h="56832" w="15210">
                    <a:moveTo>
                      <a:pt x="9646" y="56833"/>
                    </a:moveTo>
                    <a:cubicBezTo>
                      <a:pt x="-3840" y="41902"/>
                      <a:pt x="-2877" y="13967"/>
                      <a:pt x="10609" y="0"/>
                    </a:cubicBezTo>
                    <a:cubicBezTo>
                      <a:pt x="17352" y="20710"/>
                      <a:pt x="16388" y="38531"/>
                      <a:pt x="9646" y="56833"/>
                    </a:cubicBezTo>
                    <a:close/>
                  </a:path>
                </a:pathLst>
              </a:custGeom>
              <a:solidFill>
                <a:srgbClr val="F7A817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6" name="Google Shape;1446;p5"/>
              <p:cNvSpPr/>
              <p:nvPr/>
            </p:nvSpPr>
            <p:spPr>
              <a:xfrm>
                <a:off x="2487897" y="1089626"/>
                <a:ext cx="37691" cy="48414"/>
              </a:xfrm>
              <a:custGeom>
                <a:rect b="b" l="l" r="r" t="t"/>
                <a:pathLst>
                  <a:path extrusionOk="0" h="48414" w="37691">
                    <a:moveTo>
                      <a:pt x="12165" y="21025"/>
                    </a:moveTo>
                    <a:cubicBezTo>
                      <a:pt x="19389" y="25841"/>
                      <a:pt x="23243" y="28249"/>
                      <a:pt x="26614" y="30658"/>
                    </a:cubicBezTo>
                    <a:cubicBezTo>
                      <a:pt x="30467" y="33547"/>
                      <a:pt x="34320" y="35956"/>
                      <a:pt x="37692" y="38845"/>
                    </a:cubicBezTo>
                    <a:cubicBezTo>
                      <a:pt x="33357" y="41735"/>
                      <a:pt x="29022" y="47515"/>
                      <a:pt x="24206" y="47996"/>
                    </a:cubicBezTo>
                    <a:cubicBezTo>
                      <a:pt x="3495" y="49923"/>
                      <a:pt x="-839" y="45588"/>
                      <a:pt x="124" y="26804"/>
                    </a:cubicBezTo>
                    <a:cubicBezTo>
                      <a:pt x="606" y="18617"/>
                      <a:pt x="1087" y="10911"/>
                      <a:pt x="1569" y="315"/>
                    </a:cubicBezTo>
                    <a:cubicBezTo>
                      <a:pt x="11683" y="315"/>
                      <a:pt x="19389" y="-649"/>
                      <a:pt x="27577" y="796"/>
                    </a:cubicBezTo>
                    <a:cubicBezTo>
                      <a:pt x="30949" y="1278"/>
                      <a:pt x="34320" y="5613"/>
                      <a:pt x="37210" y="8021"/>
                    </a:cubicBezTo>
                    <a:cubicBezTo>
                      <a:pt x="34802" y="10911"/>
                      <a:pt x="32394" y="15245"/>
                      <a:pt x="29022" y="17172"/>
                    </a:cubicBezTo>
                    <a:cubicBezTo>
                      <a:pt x="26132" y="18617"/>
                      <a:pt x="21798" y="18617"/>
                      <a:pt x="12165" y="21025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7" name="Google Shape;1447;p5"/>
              <p:cNvSpPr/>
              <p:nvPr/>
            </p:nvSpPr>
            <p:spPr>
              <a:xfrm>
                <a:off x="2556808" y="1089470"/>
                <a:ext cx="29425" cy="45808"/>
              </a:xfrm>
              <a:custGeom>
                <a:rect b="b" l="l" r="r" t="t"/>
                <a:pathLst>
                  <a:path extrusionOk="0" h="45808" w="29425">
                    <a:moveTo>
                      <a:pt x="11646" y="24552"/>
                    </a:moveTo>
                    <a:cubicBezTo>
                      <a:pt x="10201" y="21663"/>
                      <a:pt x="9719" y="19736"/>
                      <a:pt x="8756" y="19254"/>
                    </a:cubicBezTo>
                    <a:cubicBezTo>
                      <a:pt x="3458" y="14920"/>
                      <a:pt x="-3285" y="11548"/>
                      <a:pt x="2495" y="3361"/>
                    </a:cubicBezTo>
                    <a:cubicBezTo>
                      <a:pt x="6829" y="-2419"/>
                      <a:pt x="16944" y="-493"/>
                      <a:pt x="23686" y="7214"/>
                    </a:cubicBezTo>
                    <a:cubicBezTo>
                      <a:pt x="32838" y="17810"/>
                      <a:pt x="30911" y="37557"/>
                      <a:pt x="18870" y="43818"/>
                    </a:cubicBezTo>
                    <a:cubicBezTo>
                      <a:pt x="14535" y="46226"/>
                      <a:pt x="6348" y="46708"/>
                      <a:pt x="2976" y="43818"/>
                    </a:cubicBezTo>
                    <a:cubicBezTo>
                      <a:pt x="-2803" y="39002"/>
                      <a:pt x="568" y="33704"/>
                      <a:pt x="6829" y="29850"/>
                    </a:cubicBezTo>
                    <a:cubicBezTo>
                      <a:pt x="8756" y="29369"/>
                      <a:pt x="9719" y="26961"/>
                      <a:pt x="11646" y="24552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48" name="Google Shape;1448;p5"/>
              <p:cNvSpPr/>
              <p:nvPr/>
            </p:nvSpPr>
            <p:spPr>
              <a:xfrm>
                <a:off x="2489947" y="846102"/>
                <a:ext cx="35159" cy="46609"/>
              </a:xfrm>
              <a:custGeom>
                <a:rect b="b" l="l" r="r" t="t"/>
                <a:pathLst>
                  <a:path extrusionOk="0" h="46609" w="35159">
                    <a:moveTo>
                      <a:pt x="0" y="46368"/>
                    </a:moveTo>
                    <a:cubicBezTo>
                      <a:pt x="0" y="29511"/>
                      <a:pt x="0" y="16507"/>
                      <a:pt x="0" y="1095"/>
                    </a:cubicBezTo>
                    <a:cubicBezTo>
                      <a:pt x="10114" y="613"/>
                      <a:pt x="18784" y="-350"/>
                      <a:pt x="26972" y="131"/>
                    </a:cubicBezTo>
                    <a:cubicBezTo>
                      <a:pt x="29861" y="131"/>
                      <a:pt x="35159" y="4466"/>
                      <a:pt x="34678" y="5911"/>
                    </a:cubicBezTo>
                    <a:cubicBezTo>
                      <a:pt x="33714" y="9764"/>
                      <a:pt x="31306" y="13617"/>
                      <a:pt x="27935" y="16025"/>
                    </a:cubicBezTo>
                    <a:cubicBezTo>
                      <a:pt x="24563" y="18433"/>
                      <a:pt x="19747" y="18433"/>
                      <a:pt x="15894" y="18915"/>
                    </a:cubicBezTo>
                    <a:cubicBezTo>
                      <a:pt x="13004" y="31438"/>
                      <a:pt x="21674" y="29029"/>
                      <a:pt x="27935" y="30956"/>
                    </a:cubicBezTo>
                    <a:cubicBezTo>
                      <a:pt x="30825" y="31919"/>
                      <a:pt x="32751" y="35291"/>
                      <a:pt x="35159" y="37699"/>
                    </a:cubicBezTo>
                    <a:cubicBezTo>
                      <a:pt x="32270" y="40589"/>
                      <a:pt x="29380" y="44923"/>
                      <a:pt x="26490" y="45405"/>
                    </a:cubicBezTo>
                    <a:cubicBezTo>
                      <a:pt x="18784" y="47331"/>
                      <a:pt x="10596" y="46368"/>
                      <a:pt x="0" y="46368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grpSp>
        <p:nvGrpSpPr>
          <p:cNvPr id="1449" name="Google Shape;1449;p5"/>
          <p:cNvGrpSpPr/>
          <p:nvPr/>
        </p:nvGrpSpPr>
        <p:grpSpPr>
          <a:xfrm>
            <a:off x="338413" y="298725"/>
            <a:ext cx="613362" cy="6228210"/>
            <a:chOff x="2531017" y="2440013"/>
            <a:chExt cx="230440" cy="2339937"/>
          </a:xfrm>
        </p:grpSpPr>
        <p:grpSp>
          <p:nvGrpSpPr>
            <p:cNvPr id="1450" name="Google Shape;1450;p5"/>
            <p:cNvGrpSpPr/>
            <p:nvPr/>
          </p:nvGrpSpPr>
          <p:grpSpPr>
            <a:xfrm>
              <a:off x="2531223" y="2969632"/>
              <a:ext cx="230028" cy="230702"/>
              <a:chOff x="2773898" y="5255120"/>
              <a:chExt cx="230028" cy="230702"/>
            </a:xfrm>
          </p:grpSpPr>
          <p:sp>
            <p:nvSpPr>
              <p:cNvPr id="1451" name="Google Shape;1451;p5"/>
              <p:cNvSpPr/>
              <p:nvPr/>
            </p:nvSpPr>
            <p:spPr>
              <a:xfrm>
                <a:off x="2827086" y="5306648"/>
                <a:ext cx="127157" cy="127639"/>
              </a:xfrm>
              <a:custGeom>
                <a:rect b="b" l="l" r="r" t="t"/>
                <a:pathLst>
                  <a:path extrusionOk="0" h="127639" w="127157">
                    <a:moveTo>
                      <a:pt x="6" y="63100"/>
                    </a:moveTo>
                    <a:cubicBezTo>
                      <a:pt x="6" y="26496"/>
                      <a:pt x="27459" y="-475"/>
                      <a:pt x="64063" y="6"/>
                    </a:cubicBezTo>
                    <a:cubicBezTo>
                      <a:pt x="99223" y="488"/>
                      <a:pt x="126676" y="27941"/>
                      <a:pt x="127158" y="62619"/>
                    </a:cubicBezTo>
                    <a:cubicBezTo>
                      <a:pt x="127158" y="97778"/>
                      <a:pt x="98741" y="127158"/>
                      <a:pt x="63582" y="127640"/>
                    </a:cubicBezTo>
                    <a:cubicBezTo>
                      <a:pt x="27941" y="127640"/>
                      <a:pt x="-476" y="99705"/>
                      <a:pt x="6" y="6310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2" name="Google Shape;1452;p5"/>
              <p:cNvSpPr/>
              <p:nvPr/>
            </p:nvSpPr>
            <p:spPr>
              <a:xfrm>
                <a:off x="2773898" y="5322067"/>
                <a:ext cx="24823" cy="56351"/>
              </a:xfrm>
              <a:custGeom>
                <a:rect b="b" l="l" r="r" t="t"/>
                <a:pathLst>
                  <a:path extrusionOk="0" h="56351" w="24823">
                    <a:moveTo>
                      <a:pt x="214" y="34196"/>
                    </a:moveTo>
                    <a:cubicBezTo>
                      <a:pt x="2622" y="26490"/>
                      <a:pt x="5030" y="15412"/>
                      <a:pt x="9365" y="5298"/>
                    </a:cubicBezTo>
                    <a:cubicBezTo>
                      <a:pt x="10328" y="2408"/>
                      <a:pt x="16108" y="1445"/>
                      <a:pt x="19961" y="0"/>
                    </a:cubicBezTo>
                    <a:cubicBezTo>
                      <a:pt x="21888" y="3853"/>
                      <a:pt x="25259" y="7706"/>
                      <a:pt x="24777" y="11078"/>
                    </a:cubicBezTo>
                    <a:cubicBezTo>
                      <a:pt x="23332" y="22637"/>
                      <a:pt x="20924" y="34678"/>
                      <a:pt x="17553" y="46237"/>
                    </a:cubicBezTo>
                    <a:cubicBezTo>
                      <a:pt x="16590" y="50090"/>
                      <a:pt x="11292" y="52980"/>
                      <a:pt x="8402" y="56351"/>
                    </a:cubicBezTo>
                    <a:cubicBezTo>
                      <a:pt x="5512" y="52498"/>
                      <a:pt x="2622" y="48645"/>
                      <a:pt x="214" y="44310"/>
                    </a:cubicBezTo>
                    <a:cubicBezTo>
                      <a:pt x="-268" y="42384"/>
                      <a:pt x="214" y="39976"/>
                      <a:pt x="214" y="34196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3" name="Google Shape;1453;p5"/>
              <p:cNvSpPr/>
              <p:nvPr/>
            </p:nvSpPr>
            <p:spPr>
              <a:xfrm>
                <a:off x="2841541" y="5461213"/>
                <a:ext cx="56832" cy="24609"/>
              </a:xfrm>
              <a:custGeom>
                <a:rect b="b" l="l" r="r" t="t"/>
                <a:pathLst>
                  <a:path extrusionOk="0" h="24609" w="56832">
                    <a:moveTo>
                      <a:pt x="37567" y="24610"/>
                    </a:moveTo>
                    <a:cubicBezTo>
                      <a:pt x="26971" y="21720"/>
                      <a:pt x="16376" y="18830"/>
                      <a:pt x="5780" y="14977"/>
                    </a:cubicBezTo>
                    <a:cubicBezTo>
                      <a:pt x="2890" y="14014"/>
                      <a:pt x="1927" y="8234"/>
                      <a:pt x="0" y="4863"/>
                    </a:cubicBezTo>
                    <a:cubicBezTo>
                      <a:pt x="3853" y="2936"/>
                      <a:pt x="7706" y="-435"/>
                      <a:pt x="11078" y="47"/>
                    </a:cubicBezTo>
                    <a:cubicBezTo>
                      <a:pt x="22637" y="1491"/>
                      <a:pt x="34196" y="4381"/>
                      <a:pt x="45755" y="7271"/>
                    </a:cubicBezTo>
                    <a:cubicBezTo>
                      <a:pt x="50090" y="8234"/>
                      <a:pt x="52980" y="13051"/>
                      <a:pt x="56833" y="15940"/>
                    </a:cubicBezTo>
                    <a:cubicBezTo>
                      <a:pt x="52980" y="18349"/>
                      <a:pt x="49127" y="21239"/>
                      <a:pt x="44792" y="23165"/>
                    </a:cubicBezTo>
                    <a:cubicBezTo>
                      <a:pt x="42865" y="24128"/>
                      <a:pt x="40457" y="23165"/>
                      <a:pt x="38049" y="23165"/>
                    </a:cubicBezTo>
                    <a:cubicBezTo>
                      <a:pt x="38049" y="23647"/>
                      <a:pt x="38049" y="24128"/>
                      <a:pt x="37567" y="24610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4" name="Google Shape;1454;p5"/>
              <p:cNvSpPr/>
              <p:nvPr/>
            </p:nvSpPr>
            <p:spPr>
              <a:xfrm>
                <a:off x="2981169" y="5362524"/>
                <a:ext cx="22757" cy="61167"/>
              </a:xfrm>
              <a:custGeom>
                <a:rect b="b" l="l" r="r" t="t"/>
                <a:pathLst>
                  <a:path extrusionOk="0" h="61167" w="22757">
                    <a:moveTo>
                      <a:pt x="5826" y="61168"/>
                    </a:moveTo>
                    <a:cubicBezTo>
                      <a:pt x="2936" y="52980"/>
                      <a:pt x="-435" y="48645"/>
                      <a:pt x="46" y="44792"/>
                    </a:cubicBezTo>
                    <a:cubicBezTo>
                      <a:pt x="1973" y="32270"/>
                      <a:pt x="4381" y="20229"/>
                      <a:pt x="7752" y="8188"/>
                    </a:cubicBezTo>
                    <a:cubicBezTo>
                      <a:pt x="8716" y="4816"/>
                      <a:pt x="13050" y="2890"/>
                      <a:pt x="15940" y="0"/>
                    </a:cubicBezTo>
                    <a:cubicBezTo>
                      <a:pt x="18348" y="2890"/>
                      <a:pt x="22683" y="6261"/>
                      <a:pt x="22683" y="9151"/>
                    </a:cubicBezTo>
                    <a:cubicBezTo>
                      <a:pt x="23165" y="26490"/>
                      <a:pt x="21720" y="42866"/>
                      <a:pt x="5826" y="61168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5" name="Google Shape;1455;p5"/>
              <p:cNvSpPr/>
              <p:nvPr/>
            </p:nvSpPr>
            <p:spPr>
              <a:xfrm>
                <a:off x="2882443" y="5255120"/>
                <a:ext cx="59759" cy="24122"/>
              </a:xfrm>
              <a:custGeom>
                <a:rect b="b" l="l" r="r" t="t"/>
                <a:pathLst>
                  <a:path extrusionOk="0" h="24122" w="59759">
                    <a:moveTo>
                      <a:pt x="59760" y="17339"/>
                    </a:moveTo>
                    <a:cubicBezTo>
                      <a:pt x="53017" y="20710"/>
                      <a:pt x="49164" y="24563"/>
                      <a:pt x="45792" y="24082"/>
                    </a:cubicBezTo>
                    <a:cubicBezTo>
                      <a:pt x="32788" y="22155"/>
                      <a:pt x="19784" y="19747"/>
                      <a:pt x="6780" y="16375"/>
                    </a:cubicBezTo>
                    <a:cubicBezTo>
                      <a:pt x="3890" y="15894"/>
                      <a:pt x="-445" y="10596"/>
                      <a:pt x="37" y="9151"/>
                    </a:cubicBezTo>
                    <a:cubicBezTo>
                      <a:pt x="1000" y="5298"/>
                      <a:pt x="4853" y="0"/>
                      <a:pt x="7743" y="0"/>
                    </a:cubicBezTo>
                    <a:cubicBezTo>
                      <a:pt x="24600" y="963"/>
                      <a:pt x="42902" y="1445"/>
                      <a:pt x="59760" y="17339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6" name="Google Shape;1456;p5"/>
              <p:cNvSpPr/>
              <p:nvPr/>
            </p:nvSpPr>
            <p:spPr>
              <a:xfrm>
                <a:off x="2783907" y="5400092"/>
                <a:ext cx="36799" cy="52242"/>
              </a:xfrm>
              <a:custGeom>
                <a:rect b="b" l="l" r="r" t="t"/>
                <a:pathLst>
                  <a:path extrusionOk="0" h="52242" w="36799">
                    <a:moveTo>
                      <a:pt x="4172" y="0"/>
                    </a:moveTo>
                    <a:cubicBezTo>
                      <a:pt x="9951" y="3853"/>
                      <a:pt x="13323" y="5298"/>
                      <a:pt x="15249" y="8188"/>
                    </a:cubicBezTo>
                    <a:cubicBezTo>
                      <a:pt x="22474" y="18302"/>
                      <a:pt x="29698" y="28898"/>
                      <a:pt x="35960" y="39976"/>
                    </a:cubicBezTo>
                    <a:cubicBezTo>
                      <a:pt x="37405" y="42866"/>
                      <a:pt x="36923" y="49608"/>
                      <a:pt x="34997" y="51053"/>
                    </a:cubicBezTo>
                    <a:cubicBezTo>
                      <a:pt x="32588" y="52980"/>
                      <a:pt x="25364" y="52498"/>
                      <a:pt x="23437" y="50090"/>
                    </a:cubicBezTo>
                    <a:cubicBezTo>
                      <a:pt x="14768" y="39013"/>
                      <a:pt x="7062" y="26972"/>
                      <a:pt x="319" y="14931"/>
                    </a:cubicBezTo>
                    <a:cubicBezTo>
                      <a:pt x="-1126" y="12041"/>
                      <a:pt x="2727" y="6261"/>
                      <a:pt x="4172" y="0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7" name="Google Shape;1457;p5"/>
              <p:cNvSpPr/>
              <p:nvPr/>
            </p:nvSpPr>
            <p:spPr>
              <a:xfrm>
                <a:off x="2957994" y="5285463"/>
                <a:ext cx="34766" cy="53461"/>
              </a:xfrm>
              <a:custGeom>
                <a:rect b="b" l="l" r="r" t="t"/>
                <a:pathLst>
                  <a:path extrusionOk="0" h="53461" w="34766">
                    <a:moveTo>
                      <a:pt x="28038" y="53461"/>
                    </a:moveTo>
                    <a:cubicBezTo>
                      <a:pt x="18887" y="39976"/>
                      <a:pt x="8772" y="26971"/>
                      <a:pt x="585" y="13486"/>
                    </a:cubicBezTo>
                    <a:cubicBezTo>
                      <a:pt x="-1342" y="10596"/>
                      <a:pt x="2029" y="4816"/>
                      <a:pt x="2993" y="0"/>
                    </a:cubicBezTo>
                    <a:cubicBezTo>
                      <a:pt x="32372" y="16376"/>
                      <a:pt x="42968" y="39012"/>
                      <a:pt x="28038" y="53461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8" name="Google Shape;1458;p5"/>
              <p:cNvSpPr/>
              <p:nvPr/>
            </p:nvSpPr>
            <p:spPr>
              <a:xfrm>
                <a:off x="2806505" y="5263105"/>
                <a:ext cx="50448" cy="38827"/>
              </a:xfrm>
              <a:custGeom>
                <a:rect b="b" l="l" r="r" t="t"/>
                <a:pathLst>
                  <a:path extrusionOk="0" h="38827" w="50448">
                    <a:moveTo>
                      <a:pt x="50449" y="11761"/>
                    </a:moveTo>
                    <a:cubicBezTo>
                      <a:pt x="37926" y="20431"/>
                      <a:pt x="25885" y="30063"/>
                      <a:pt x="12399" y="38251"/>
                    </a:cubicBezTo>
                    <a:cubicBezTo>
                      <a:pt x="9991" y="39696"/>
                      <a:pt x="4212" y="38251"/>
                      <a:pt x="840" y="35843"/>
                    </a:cubicBezTo>
                    <a:cubicBezTo>
                      <a:pt x="-605" y="34880"/>
                      <a:pt x="-123" y="27655"/>
                      <a:pt x="1803" y="26210"/>
                    </a:cubicBezTo>
                    <a:cubicBezTo>
                      <a:pt x="13844" y="17059"/>
                      <a:pt x="25404" y="8390"/>
                      <a:pt x="38408" y="1165"/>
                    </a:cubicBezTo>
                    <a:cubicBezTo>
                      <a:pt x="46114" y="-2688"/>
                      <a:pt x="49967" y="3573"/>
                      <a:pt x="50449" y="11761"/>
                    </a:cubicBezTo>
                    <a:close/>
                  </a:path>
                </a:pathLst>
              </a:custGeom>
              <a:solidFill>
                <a:srgbClr val="F7B42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59" name="Google Shape;1459;p5"/>
              <p:cNvSpPr/>
              <p:nvPr/>
            </p:nvSpPr>
            <p:spPr>
              <a:xfrm>
                <a:off x="2924797" y="5435251"/>
                <a:ext cx="47266" cy="40759"/>
              </a:xfrm>
              <a:custGeom>
                <a:rect b="b" l="l" r="r" t="t"/>
                <a:pathLst>
                  <a:path extrusionOk="0" h="40759" w="47266">
                    <a:moveTo>
                      <a:pt x="47267" y="4816"/>
                    </a:moveTo>
                    <a:cubicBezTo>
                      <a:pt x="46304" y="8670"/>
                      <a:pt x="47267" y="14931"/>
                      <a:pt x="44859" y="16857"/>
                    </a:cubicBezTo>
                    <a:cubicBezTo>
                      <a:pt x="33781" y="25527"/>
                      <a:pt x="22222" y="33233"/>
                      <a:pt x="10181" y="40457"/>
                    </a:cubicBezTo>
                    <a:cubicBezTo>
                      <a:pt x="8255" y="41421"/>
                      <a:pt x="2475" y="39976"/>
                      <a:pt x="1030" y="37568"/>
                    </a:cubicBezTo>
                    <a:cubicBezTo>
                      <a:pt x="-415" y="35641"/>
                      <a:pt x="-415" y="29380"/>
                      <a:pt x="1512" y="27935"/>
                    </a:cubicBezTo>
                    <a:cubicBezTo>
                      <a:pt x="14997" y="18302"/>
                      <a:pt x="28965" y="9151"/>
                      <a:pt x="42932" y="0"/>
                    </a:cubicBezTo>
                    <a:cubicBezTo>
                      <a:pt x="43896" y="1927"/>
                      <a:pt x="45822" y="3372"/>
                      <a:pt x="47267" y="4816"/>
                    </a:cubicBezTo>
                    <a:close/>
                  </a:path>
                </a:pathLst>
              </a:custGeom>
              <a:solidFill>
                <a:srgbClr val="F7AD2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460" name="Google Shape;1460;p5"/>
            <p:cNvGrpSpPr/>
            <p:nvPr/>
          </p:nvGrpSpPr>
          <p:grpSpPr>
            <a:xfrm>
              <a:off x="2531113" y="2440013"/>
              <a:ext cx="230249" cy="231387"/>
              <a:chOff x="2197167" y="5253193"/>
              <a:chExt cx="230249" cy="231387"/>
            </a:xfrm>
          </p:grpSpPr>
          <p:sp>
            <p:nvSpPr>
              <p:cNvPr id="1461" name="Google Shape;1461;p5"/>
              <p:cNvSpPr/>
              <p:nvPr/>
            </p:nvSpPr>
            <p:spPr>
              <a:xfrm>
                <a:off x="2248642" y="5306648"/>
                <a:ext cx="128126" cy="127639"/>
              </a:xfrm>
              <a:custGeom>
                <a:rect b="b" l="l" r="r" t="t"/>
                <a:pathLst>
                  <a:path extrusionOk="0" h="127639" w="128126">
                    <a:moveTo>
                      <a:pt x="63100" y="6"/>
                    </a:moveTo>
                    <a:cubicBezTo>
                      <a:pt x="98741" y="-476"/>
                      <a:pt x="128603" y="27459"/>
                      <a:pt x="128121" y="63100"/>
                    </a:cubicBezTo>
                    <a:cubicBezTo>
                      <a:pt x="127639" y="103076"/>
                      <a:pt x="93443" y="127639"/>
                      <a:pt x="63582" y="127639"/>
                    </a:cubicBezTo>
                    <a:cubicBezTo>
                      <a:pt x="29867" y="127639"/>
                      <a:pt x="969" y="99223"/>
                      <a:pt x="6" y="65027"/>
                    </a:cubicBezTo>
                    <a:cubicBezTo>
                      <a:pt x="-476" y="29386"/>
                      <a:pt x="27459" y="488"/>
                      <a:pt x="63100" y="6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2" name="Google Shape;1462;p5"/>
              <p:cNvSpPr/>
              <p:nvPr/>
            </p:nvSpPr>
            <p:spPr>
              <a:xfrm>
                <a:off x="2305776" y="5253193"/>
                <a:ext cx="53648" cy="26055"/>
              </a:xfrm>
              <a:custGeom>
                <a:rect b="b" l="l" r="r" t="t"/>
                <a:pathLst>
                  <a:path extrusionOk="0" h="26055" w="53648">
                    <a:moveTo>
                      <a:pt x="11264" y="0"/>
                    </a:moveTo>
                    <a:cubicBezTo>
                      <a:pt x="25713" y="4335"/>
                      <a:pt x="37272" y="6743"/>
                      <a:pt x="48350" y="11078"/>
                    </a:cubicBezTo>
                    <a:cubicBezTo>
                      <a:pt x="51240" y="12041"/>
                      <a:pt x="52203" y="17821"/>
                      <a:pt x="53648" y="21674"/>
                    </a:cubicBezTo>
                    <a:cubicBezTo>
                      <a:pt x="49795" y="23118"/>
                      <a:pt x="45942" y="26490"/>
                      <a:pt x="42571" y="26008"/>
                    </a:cubicBezTo>
                    <a:cubicBezTo>
                      <a:pt x="32456" y="24564"/>
                      <a:pt x="22342" y="21674"/>
                      <a:pt x="12227" y="20229"/>
                    </a:cubicBezTo>
                    <a:cubicBezTo>
                      <a:pt x="5966" y="19265"/>
                      <a:pt x="-1258" y="18784"/>
                      <a:pt x="187" y="11078"/>
                    </a:cubicBezTo>
                    <a:cubicBezTo>
                      <a:pt x="668" y="6261"/>
                      <a:pt x="7893" y="2890"/>
                      <a:pt x="11264" y="0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3" name="Google Shape;1463;p5"/>
              <p:cNvSpPr/>
              <p:nvPr/>
            </p:nvSpPr>
            <p:spPr>
              <a:xfrm>
                <a:off x="2206346" y="5403440"/>
                <a:ext cx="36578" cy="48186"/>
              </a:xfrm>
              <a:custGeom>
                <a:rect b="b" l="l" r="r" t="t"/>
                <a:pathLst>
                  <a:path extrusionOk="0" h="48186" w="36578">
                    <a:moveTo>
                      <a:pt x="9551" y="23"/>
                    </a:moveTo>
                    <a:cubicBezTo>
                      <a:pt x="10514" y="986"/>
                      <a:pt x="13404" y="2431"/>
                      <a:pt x="14849" y="4839"/>
                    </a:cubicBezTo>
                    <a:cubicBezTo>
                      <a:pt x="22073" y="14953"/>
                      <a:pt x="29779" y="25549"/>
                      <a:pt x="36041" y="36145"/>
                    </a:cubicBezTo>
                    <a:cubicBezTo>
                      <a:pt x="37486" y="39035"/>
                      <a:pt x="35559" y="43851"/>
                      <a:pt x="35559" y="48186"/>
                    </a:cubicBezTo>
                    <a:cubicBezTo>
                      <a:pt x="31706" y="47705"/>
                      <a:pt x="25926" y="48668"/>
                      <a:pt x="24000" y="46260"/>
                    </a:cubicBezTo>
                    <a:cubicBezTo>
                      <a:pt x="15812" y="35664"/>
                      <a:pt x="7624" y="25068"/>
                      <a:pt x="1363" y="13509"/>
                    </a:cubicBezTo>
                    <a:cubicBezTo>
                      <a:pt x="-2490" y="6766"/>
                      <a:pt x="2326" y="-459"/>
                      <a:pt x="9551" y="23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4" name="Google Shape;1464;p5"/>
              <p:cNvSpPr/>
              <p:nvPr/>
            </p:nvSpPr>
            <p:spPr>
              <a:xfrm>
                <a:off x="2197167" y="5322067"/>
                <a:ext cx="23593" cy="56351"/>
              </a:xfrm>
              <a:custGeom>
                <a:rect b="b" l="l" r="r" t="t"/>
                <a:pathLst>
                  <a:path extrusionOk="0" h="56351" w="23593">
                    <a:moveTo>
                      <a:pt x="428" y="33714"/>
                    </a:moveTo>
                    <a:cubicBezTo>
                      <a:pt x="2355" y="27453"/>
                      <a:pt x="4763" y="16376"/>
                      <a:pt x="8616" y="6261"/>
                    </a:cubicBezTo>
                    <a:cubicBezTo>
                      <a:pt x="9579" y="3372"/>
                      <a:pt x="15359" y="1927"/>
                      <a:pt x="18730" y="0"/>
                    </a:cubicBezTo>
                    <a:cubicBezTo>
                      <a:pt x="20657" y="3853"/>
                      <a:pt x="24028" y="7706"/>
                      <a:pt x="23547" y="11078"/>
                    </a:cubicBezTo>
                    <a:cubicBezTo>
                      <a:pt x="22102" y="23119"/>
                      <a:pt x="20175" y="34678"/>
                      <a:pt x="16804" y="46237"/>
                    </a:cubicBezTo>
                    <a:cubicBezTo>
                      <a:pt x="15840" y="50090"/>
                      <a:pt x="10542" y="52980"/>
                      <a:pt x="7171" y="56351"/>
                    </a:cubicBezTo>
                    <a:cubicBezTo>
                      <a:pt x="4763" y="52980"/>
                      <a:pt x="2355" y="49609"/>
                      <a:pt x="428" y="46237"/>
                    </a:cubicBezTo>
                    <a:cubicBezTo>
                      <a:pt x="-535" y="43829"/>
                      <a:pt x="428" y="40939"/>
                      <a:pt x="428" y="33714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5" name="Google Shape;1465;p5"/>
              <p:cNvSpPr/>
              <p:nvPr/>
            </p:nvSpPr>
            <p:spPr>
              <a:xfrm>
                <a:off x="2230155" y="5263763"/>
                <a:ext cx="48836" cy="42891"/>
              </a:xfrm>
              <a:custGeom>
                <a:rect b="b" l="l" r="r" t="t"/>
                <a:pathLst>
                  <a:path extrusionOk="0" h="42891" w="48836">
                    <a:moveTo>
                      <a:pt x="4044" y="42892"/>
                    </a:moveTo>
                    <a:cubicBezTo>
                      <a:pt x="2118" y="35667"/>
                      <a:pt x="-772" y="28443"/>
                      <a:pt x="191" y="27479"/>
                    </a:cubicBezTo>
                    <a:cubicBezTo>
                      <a:pt x="12714" y="17847"/>
                      <a:pt x="26200" y="8696"/>
                      <a:pt x="39685" y="26"/>
                    </a:cubicBezTo>
                    <a:cubicBezTo>
                      <a:pt x="40649" y="-455"/>
                      <a:pt x="45465" y="5806"/>
                      <a:pt x="48836" y="9177"/>
                    </a:cubicBezTo>
                    <a:cubicBezTo>
                      <a:pt x="35351" y="19773"/>
                      <a:pt x="21383" y="29888"/>
                      <a:pt x="4044" y="42892"/>
                    </a:cubicBezTo>
                    <a:close/>
                  </a:path>
                </a:pathLst>
              </a:custGeom>
              <a:solidFill>
                <a:srgbClr val="F3604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6" name="Google Shape;1466;p5"/>
              <p:cNvSpPr/>
              <p:nvPr/>
            </p:nvSpPr>
            <p:spPr>
              <a:xfrm>
                <a:off x="2404698" y="5362478"/>
                <a:ext cx="22718" cy="56879"/>
              </a:xfrm>
              <a:custGeom>
                <a:rect b="b" l="l" r="r" t="t"/>
                <a:pathLst>
                  <a:path extrusionOk="0" h="56879" w="22718">
                    <a:moveTo>
                      <a:pt x="3853" y="56879"/>
                    </a:moveTo>
                    <a:cubicBezTo>
                      <a:pt x="1445" y="54471"/>
                      <a:pt x="0" y="53026"/>
                      <a:pt x="0" y="52063"/>
                    </a:cubicBezTo>
                    <a:cubicBezTo>
                      <a:pt x="1927" y="36651"/>
                      <a:pt x="3853" y="21239"/>
                      <a:pt x="6743" y="5826"/>
                    </a:cubicBezTo>
                    <a:cubicBezTo>
                      <a:pt x="7225" y="3418"/>
                      <a:pt x="11559" y="528"/>
                      <a:pt x="14931" y="47"/>
                    </a:cubicBezTo>
                    <a:cubicBezTo>
                      <a:pt x="16857" y="-435"/>
                      <a:pt x="20229" y="2936"/>
                      <a:pt x="21192" y="4863"/>
                    </a:cubicBezTo>
                    <a:cubicBezTo>
                      <a:pt x="26490" y="18830"/>
                      <a:pt x="17339" y="47247"/>
                      <a:pt x="3853" y="56879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7" name="Google Shape;1467;p5"/>
              <p:cNvSpPr/>
              <p:nvPr/>
            </p:nvSpPr>
            <p:spPr>
              <a:xfrm>
                <a:off x="2265506" y="5462169"/>
                <a:ext cx="52979" cy="22411"/>
              </a:xfrm>
              <a:custGeom>
                <a:rect b="b" l="l" r="r" t="t"/>
                <a:pathLst>
                  <a:path extrusionOk="0" h="22411" w="52979">
                    <a:moveTo>
                      <a:pt x="52980" y="20764"/>
                    </a:moveTo>
                    <a:cubicBezTo>
                      <a:pt x="35641" y="24617"/>
                      <a:pt x="20229" y="21245"/>
                      <a:pt x="6261" y="15466"/>
                    </a:cubicBezTo>
                    <a:cubicBezTo>
                      <a:pt x="2890" y="14021"/>
                      <a:pt x="1927" y="7760"/>
                      <a:pt x="0" y="3907"/>
                    </a:cubicBezTo>
                    <a:cubicBezTo>
                      <a:pt x="3853" y="2462"/>
                      <a:pt x="7706" y="-428"/>
                      <a:pt x="11559" y="54"/>
                    </a:cubicBezTo>
                    <a:cubicBezTo>
                      <a:pt x="23118" y="1498"/>
                      <a:pt x="34678" y="4388"/>
                      <a:pt x="46237" y="6796"/>
                    </a:cubicBezTo>
                    <a:cubicBezTo>
                      <a:pt x="50572" y="7760"/>
                      <a:pt x="50572" y="7760"/>
                      <a:pt x="52980" y="20764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8" name="Google Shape;1468;p5"/>
              <p:cNvSpPr/>
              <p:nvPr/>
            </p:nvSpPr>
            <p:spPr>
              <a:xfrm>
                <a:off x="2379747" y="5287266"/>
                <a:ext cx="37675" cy="52139"/>
              </a:xfrm>
              <a:custGeom>
                <a:rect b="b" l="l" r="r" t="t"/>
                <a:pathLst>
                  <a:path extrusionOk="0" h="52139" w="37675">
                    <a:moveTo>
                      <a:pt x="29767" y="52139"/>
                    </a:moveTo>
                    <a:cubicBezTo>
                      <a:pt x="19653" y="37690"/>
                      <a:pt x="9539" y="24205"/>
                      <a:pt x="388" y="10237"/>
                    </a:cubicBezTo>
                    <a:cubicBezTo>
                      <a:pt x="-576" y="8792"/>
                      <a:pt x="388" y="4457"/>
                      <a:pt x="1833" y="2531"/>
                    </a:cubicBezTo>
                    <a:cubicBezTo>
                      <a:pt x="3278" y="604"/>
                      <a:pt x="7131" y="-359"/>
                      <a:pt x="9539" y="123"/>
                    </a:cubicBezTo>
                    <a:cubicBezTo>
                      <a:pt x="20135" y="2531"/>
                      <a:pt x="39882" y="34800"/>
                      <a:pt x="37474" y="44915"/>
                    </a:cubicBezTo>
                    <a:cubicBezTo>
                      <a:pt x="36992" y="47323"/>
                      <a:pt x="33621" y="48768"/>
                      <a:pt x="29767" y="52139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69" name="Google Shape;1469;p5"/>
              <p:cNvSpPr/>
              <p:nvPr/>
            </p:nvSpPr>
            <p:spPr>
              <a:xfrm>
                <a:off x="2346420" y="5438823"/>
                <a:ext cx="49126" cy="36277"/>
              </a:xfrm>
              <a:custGeom>
                <a:rect b="b" l="l" r="r" t="t"/>
                <a:pathLst>
                  <a:path extrusionOk="0" h="36277" w="49126">
                    <a:moveTo>
                      <a:pt x="49127" y="6061"/>
                    </a:moveTo>
                    <a:cubicBezTo>
                      <a:pt x="48163" y="8469"/>
                      <a:pt x="47682" y="10877"/>
                      <a:pt x="46237" y="12322"/>
                    </a:cubicBezTo>
                    <a:cubicBezTo>
                      <a:pt x="34678" y="20510"/>
                      <a:pt x="23600" y="28698"/>
                      <a:pt x="11559" y="35922"/>
                    </a:cubicBezTo>
                    <a:cubicBezTo>
                      <a:pt x="9151" y="37367"/>
                      <a:pt x="3853" y="33996"/>
                      <a:pt x="0" y="33033"/>
                    </a:cubicBezTo>
                    <a:cubicBezTo>
                      <a:pt x="1445" y="29180"/>
                      <a:pt x="1445" y="23881"/>
                      <a:pt x="4335" y="21955"/>
                    </a:cubicBezTo>
                    <a:cubicBezTo>
                      <a:pt x="14449" y="14249"/>
                      <a:pt x="25045" y="7506"/>
                      <a:pt x="35641" y="763"/>
                    </a:cubicBezTo>
                    <a:cubicBezTo>
                      <a:pt x="38049" y="-682"/>
                      <a:pt x="42384" y="282"/>
                      <a:pt x="45755" y="763"/>
                    </a:cubicBezTo>
                    <a:cubicBezTo>
                      <a:pt x="47682" y="1245"/>
                      <a:pt x="48163" y="4135"/>
                      <a:pt x="49127" y="6061"/>
                    </a:cubicBezTo>
                    <a:close/>
                  </a:path>
                </a:pathLst>
              </a:custGeom>
              <a:solidFill>
                <a:srgbClr val="F2553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470" name="Google Shape;1470;p5"/>
            <p:cNvGrpSpPr/>
            <p:nvPr/>
          </p:nvGrpSpPr>
          <p:grpSpPr>
            <a:xfrm>
              <a:off x="2531516" y="4026574"/>
              <a:ext cx="229443" cy="229009"/>
              <a:chOff x="3929554" y="5254958"/>
              <a:chExt cx="229443" cy="229009"/>
            </a:xfrm>
          </p:grpSpPr>
          <p:sp>
            <p:nvSpPr>
              <p:cNvPr id="1471" name="Google Shape;1471;p5"/>
              <p:cNvSpPr/>
              <p:nvPr/>
            </p:nvSpPr>
            <p:spPr>
              <a:xfrm>
                <a:off x="3981547" y="5307112"/>
                <a:ext cx="128144" cy="127225"/>
              </a:xfrm>
              <a:custGeom>
                <a:rect b="b" l="l" r="r" t="t"/>
                <a:pathLst>
                  <a:path extrusionOk="0" h="127225" w="128144">
                    <a:moveTo>
                      <a:pt x="66008" y="25"/>
                    </a:moveTo>
                    <a:cubicBezTo>
                      <a:pt x="100204" y="988"/>
                      <a:pt x="128620" y="29886"/>
                      <a:pt x="128139" y="64082"/>
                    </a:cubicBezTo>
                    <a:cubicBezTo>
                      <a:pt x="127657" y="97796"/>
                      <a:pt x="95869" y="128621"/>
                      <a:pt x="62155" y="127176"/>
                    </a:cubicBezTo>
                    <a:cubicBezTo>
                      <a:pt x="27477" y="125731"/>
                      <a:pt x="-940" y="94907"/>
                      <a:pt x="24" y="60229"/>
                    </a:cubicBezTo>
                    <a:cubicBezTo>
                      <a:pt x="1469" y="26515"/>
                      <a:pt x="31330" y="-939"/>
                      <a:pt x="66008" y="25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2" name="Google Shape;1472;p5"/>
              <p:cNvSpPr/>
              <p:nvPr/>
            </p:nvSpPr>
            <p:spPr>
              <a:xfrm>
                <a:off x="3939590" y="5400573"/>
                <a:ext cx="37070" cy="51846"/>
              </a:xfrm>
              <a:custGeom>
                <a:rect b="b" l="l" r="r" t="t"/>
                <a:pathLst>
                  <a:path extrusionOk="0" h="51846" w="37070">
                    <a:moveTo>
                      <a:pt x="7303" y="0"/>
                    </a:moveTo>
                    <a:cubicBezTo>
                      <a:pt x="17899" y="14449"/>
                      <a:pt x="27532" y="27935"/>
                      <a:pt x="36683" y="41902"/>
                    </a:cubicBezTo>
                    <a:cubicBezTo>
                      <a:pt x="37646" y="43347"/>
                      <a:pt x="36683" y="48163"/>
                      <a:pt x="35238" y="49608"/>
                    </a:cubicBezTo>
                    <a:cubicBezTo>
                      <a:pt x="33793" y="51053"/>
                      <a:pt x="29940" y="52498"/>
                      <a:pt x="27532" y="51535"/>
                    </a:cubicBezTo>
                    <a:cubicBezTo>
                      <a:pt x="17418" y="48645"/>
                      <a:pt x="-1366" y="19265"/>
                      <a:pt x="79" y="8669"/>
                    </a:cubicBezTo>
                    <a:cubicBezTo>
                      <a:pt x="560" y="6261"/>
                      <a:pt x="3450" y="4335"/>
                      <a:pt x="7303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3" name="Google Shape;1473;p5"/>
              <p:cNvSpPr/>
              <p:nvPr/>
            </p:nvSpPr>
            <p:spPr>
              <a:xfrm>
                <a:off x="3929554" y="5322378"/>
                <a:ext cx="22728" cy="55158"/>
              </a:xfrm>
              <a:custGeom>
                <a:rect b="b" l="l" r="r" t="t"/>
                <a:pathLst>
                  <a:path extrusionOk="0" h="55158" w="22728">
                    <a:moveTo>
                      <a:pt x="482" y="34848"/>
                    </a:moveTo>
                    <a:cubicBezTo>
                      <a:pt x="2408" y="28105"/>
                      <a:pt x="4335" y="18472"/>
                      <a:pt x="6743" y="9803"/>
                    </a:cubicBezTo>
                    <a:cubicBezTo>
                      <a:pt x="8670" y="4023"/>
                      <a:pt x="11559" y="-2720"/>
                      <a:pt x="18784" y="1133"/>
                    </a:cubicBezTo>
                    <a:cubicBezTo>
                      <a:pt x="21674" y="2578"/>
                      <a:pt x="23119" y="9803"/>
                      <a:pt x="22637" y="14137"/>
                    </a:cubicBezTo>
                    <a:cubicBezTo>
                      <a:pt x="21674" y="24252"/>
                      <a:pt x="19747" y="34366"/>
                      <a:pt x="16857" y="44481"/>
                    </a:cubicBezTo>
                    <a:cubicBezTo>
                      <a:pt x="15894" y="48815"/>
                      <a:pt x="11559" y="54595"/>
                      <a:pt x="8188" y="55076"/>
                    </a:cubicBezTo>
                    <a:cubicBezTo>
                      <a:pt x="0" y="56040"/>
                      <a:pt x="0" y="48334"/>
                      <a:pt x="0" y="42554"/>
                    </a:cubicBezTo>
                    <a:cubicBezTo>
                      <a:pt x="482" y="40627"/>
                      <a:pt x="482" y="39182"/>
                      <a:pt x="482" y="34848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4" name="Google Shape;1474;p5"/>
              <p:cNvSpPr/>
              <p:nvPr/>
            </p:nvSpPr>
            <p:spPr>
              <a:xfrm>
                <a:off x="4038350" y="5254958"/>
                <a:ext cx="54959" cy="23803"/>
              </a:xfrm>
              <a:custGeom>
                <a:rect b="b" l="l" r="r" t="t"/>
                <a:pathLst>
                  <a:path extrusionOk="0" h="23803" w="54959">
                    <a:moveTo>
                      <a:pt x="54959" y="17983"/>
                    </a:moveTo>
                    <a:cubicBezTo>
                      <a:pt x="51106" y="20391"/>
                      <a:pt x="47735" y="24244"/>
                      <a:pt x="44845" y="23762"/>
                    </a:cubicBezTo>
                    <a:cubicBezTo>
                      <a:pt x="31841" y="21836"/>
                      <a:pt x="18837" y="19427"/>
                      <a:pt x="5833" y="16056"/>
                    </a:cubicBezTo>
                    <a:cubicBezTo>
                      <a:pt x="3425" y="15574"/>
                      <a:pt x="535" y="11240"/>
                      <a:pt x="53" y="7868"/>
                    </a:cubicBezTo>
                    <a:cubicBezTo>
                      <a:pt x="-429" y="5942"/>
                      <a:pt x="2461" y="2570"/>
                      <a:pt x="4869" y="1125"/>
                    </a:cubicBezTo>
                    <a:cubicBezTo>
                      <a:pt x="12576" y="-2728"/>
                      <a:pt x="45327" y="4015"/>
                      <a:pt x="51588" y="10758"/>
                    </a:cubicBezTo>
                    <a:cubicBezTo>
                      <a:pt x="52551" y="12684"/>
                      <a:pt x="53033" y="14611"/>
                      <a:pt x="54959" y="17983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5" name="Google Shape;1475;p5"/>
              <p:cNvSpPr/>
              <p:nvPr/>
            </p:nvSpPr>
            <p:spPr>
              <a:xfrm>
                <a:off x="3997946" y="5461687"/>
                <a:ext cx="57796" cy="22280"/>
              </a:xfrm>
              <a:custGeom>
                <a:rect b="b" l="l" r="r" t="t"/>
                <a:pathLst>
                  <a:path extrusionOk="0" h="22280" w="57796">
                    <a:moveTo>
                      <a:pt x="57796" y="19319"/>
                    </a:moveTo>
                    <a:cubicBezTo>
                      <a:pt x="36604" y="25580"/>
                      <a:pt x="21674" y="20764"/>
                      <a:pt x="6743" y="15466"/>
                    </a:cubicBezTo>
                    <a:cubicBezTo>
                      <a:pt x="3372" y="14503"/>
                      <a:pt x="2408" y="7760"/>
                      <a:pt x="0" y="3907"/>
                    </a:cubicBezTo>
                    <a:cubicBezTo>
                      <a:pt x="3853" y="2462"/>
                      <a:pt x="7706" y="-428"/>
                      <a:pt x="11559" y="53"/>
                    </a:cubicBezTo>
                    <a:cubicBezTo>
                      <a:pt x="23118" y="1499"/>
                      <a:pt x="35159" y="3907"/>
                      <a:pt x="46237" y="7278"/>
                    </a:cubicBezTo>
                    <a:cubicBezTo>
                      <a:pt x="50090" y="8241"/>
                      <a:pt x="52498" y="13540"/>
                      <a:pt x="57796" y="19319"/>
                    </a:cubicBezTo>
                    <a:close/>
                  </a:path>
                </a:pathLst>
              </a:custGeom>
              <a:solidFill>
                <a:srgbClr val="3EB08D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6" name="Google Shape;1476;p5"/>
              <p:cNvSpPr/>
              <p:nvPr/>
            </p:nvSpPr>
            <p:spPr>
              <a:xfrm>
                <a:off x="4113294" y="5283054"/>
                <a:ext cx="36286" cy="52498"/>
              </a:xfrm>
              <a:custGeom>
                <a:rect b="b" l="l" r="r" t="t"/>
                <a:pathLst>
                  <a:path extrusionOk="0" h="52498" w="36286">
                    <a:moveTo>
                      <a:pt x="2171" y="0"/>
                    </a:moveTo>
                    <a:cubicBezTo>
                      <a:pt x="21437" y="11559"/>
                      <a:pt x="29624" y="26008"/>
                      <a:pt x="35886" y="40939"/>
                    </a:cubicBezTo>
                    <a:cubicBezTo>
                      <a:pt x="37330" y="43829"/>
                      <a:pt x="34441" y="48645"/>
                      <a:pt x="33959" y="52498"/>
                    </a:cubicBezTo>
                    <a:cubicBezTo>
                      <a:pt x="30106" y="51535"/>
                      <a:pt x="24808" y="52017"/>
                      <a:pt x="22881" y="49608"/>
                    </a:cubicBezTo>
                    <a:cubicBezTo>
                      <a:pt x="14694" y="39012"/>
                      <a:pt x="7469" y="27935"/>
                      <a:pt x="726" y="16376"/>
                    </a:cubicBezTo>
                    <a:cubicBezTo>
                      <a:pt x="-1200" y="13004"/>
                      <a:pt x="1208" y="7706"/>
                      <a:pt x="2171" y="0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7" name="Google Shape;1477;p5"/>
              <p:cNvSpPr/>
              <p:nvPr/>
            </p:nvSpPr>
            <p:spPr>
              <a:xfrm>
                <a:off x="4136596" y="5362524"/>
                <a:ext cx="22401" cy="61167"/>
              </a:xfrm>
              <a:custGeom>
                <a:rect b="b" l="l" r="r" t="t"/>
                <a:pathLst>
                  <a:path extrusionOk="0" h="61167" w="22401">
                    <a:moveTo>
                      <a:pt x="5360" y="61168"/>
                    </a:moveTo>
                    <a:cubicBezTo>
                      <a:pt x="1988" y="52017"/>
                      <a:pt x="-420" y="48645"/>
                      <a:pt x="61" y="45755"/>
                    </a:cubicBezTo>
                    <a:cubicBezTo>
                      <a:pt x="1506" y="33233"/>
                      <a:pt x="3433" y="20710"/>
                      <a:pt x="6323" y="8669"/>
                    </a:cubicBezTo>
                    <a:cubicBezTo>
                      <a:pt x="7286" y="5298"/>
                      <a:pt x="12102" y="2890"/>
                      <a:pt x="14992" y="0"/>
                    </a:cubicBezTo>
                    <a:cubicBezTo>
                      <a:pt x="17400" y="2890"/>
                      <a:pt x="22217" y="5780"/>
                      <a:pt x="22217" y="9151"/>
                    </a:cubicBezTo>
                    <a:cubicBezTo>
                      <a:pt x="23180" y="26971"/>
                      <a:pt x="20772" y="43829"/>
                      <a:pt x="5360" y="61168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8" name="Google Shape;1478;p5"/>
              <p:cNvSpPr/>
              <p:nvPr/>
            </p:nvSpPr>
            <p:spPr>
              <a:xfrm>
                <a:off x="4079343" y="5437751"/>
                <a:ext cx="48186" cy="37348"/>
              </a:xfrm>
              <a:custGeom>
                <a:rect b="b" l="l" r="r" t="t"/>
                <a:pathLst>
                  <a:path extrusionOk="0" h="37348" w="48186">
                    <a:moveTo>
                      <a:pt x="48163" y="8096"/>
                    </a:moveTo>
                    <a:cubicBezTo>
                      <a:pt x="47682" y="9541"/>
                      <a:pt x="47200" y="11949"/>
                      <a:pt x="45755" y="13394"/>
                    </a:cubicBezTo>
                    <a:cubicBezTo>
                      <a:pt x="34678" y="21582"/>
                      <a:pt x="23118" y="29770"/>
                      <a:pt x="11559" y="36994"/>
                    </a:cubicBezTo>
                    <a:cubicBezTo>
                      <a:pt x="9151" y="38439"/>
                      <a:pt x="3853" y="35068"/>
                      <a:pt x="0" y="34104"/>
                    </a:cubicBezTo>
                    <a:cubicBezTo>
                      <a:pt x="1445" y="30251"/>
                      <a:pt x="1926" y="25435"/>
                      <a:pt x="4335" y="23508"/>
                    </a:cubicBezTo>
                    <a:cubicBezTo>
                      <a:pt x="13967" y="15802"/>
                      <a:pt x="24563" y="8578"/>
                      <a:pt x="35159" y="1835"/>
                    </a:cubicBezTo>
                    <a:cubicBezTo>
                      <a:pt x="41420" y="-2500"/>
                      <a:pt x="48645" y="1353"/>
                      <a:pt x="48163" y="8096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79" name="Google Shape;1479;p5"/>
              <p:cNvSpPr/>
              <p:nvPr/>
            </p:nvSpPr>
            <p:spPr>
              <a:xfrm>
                <a:off x="3963750" y="5264843"/>
                <a:ext cx="47025" cy="37957"/>
              </a:xfrm>
              <a:custGeom>
                <a:rect b="b" l="l" r="r" t="t"/>
                <a:pathLst>
                  <a:path extrusionOk="0" h="37957" w="47025">
                    <a:moveTo>
                      <a:pt x="0" y="36513"/>
                    </a:moveTo>
                    <a:cubicBezTo>
                      <a:pt x="482" y="32179"/>
                      <a:pt x="-963" y="25917"/>
                      <a:pt x="1445" y="23991"/>
                    </a:cubicBezTo>
                    <a:cubicBezTo>
                      <a:pt x="12522" y="15321"/>
                      <a:pt x="24082" y="7615"/>
                      <a:pt x="36123" y="390"/>
                    </a:cubicBezTo>
                    <a:cubicBezTo>
                      <a:pt x="38531" y="-1054"/>
                      <a:pt x="43829" y="1835"/>
                      <a:pt x="46719" y="3762"/>
                    </a:cubicBezTo>
                    <a:cubicBezTo>
                      <a:pt x="47682" y="4725"/>
                      <a:pt x="46237" y="11468"/>
                      <a:pt x="44311" y="12913"/>
                    </a:cubicBezTo>
                    <a:cubicBezTo>
                      <a:pt x="31788" y="21583"/>
                      <a:pt x="18784" y="29770"/>
                      <a:pt x="5780" y="37958"/>
                    </a:cubicBezTo>
                    <a:cubicBezTo>
                      <a:pt x="3372" y="37476"/>
                      <a:pt x="1445" y="36995"/>
                      <a:pt x="0" y="36513"/>
                    </a:cubicBezTo>
                    <a:close/>
                  </a:path>
                </a:pathLst>
              </a:custGeom>
              <a:solidFill>
                <a:srgbClr val="4DB09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480" name="Google Shape;1480;p5"/>
            <p:cNvGrpSpPr/>
            <p:nvPr/>
          </p:nvGrpSpPr>
          <p:grpSpPr>
            <a:xfrm>
              <a:off x="2531017" y="3498566"/>
              <a:ext cx="230440" cy="229776"/>
              <a:chOff x="3352210" y="5255083"/>
              <a:chExt cx="230440" cy="229776"/>
            </a:xfrm>
          </p:grpSpPr>
          <p:sp>
            <p:nvSpPr>
              <p:cNvPr id="1481" name="Google Shape;1481;p5"/>
              <p:cNvSpPr/>
              <p:nvPr/>
            </p:nvSpPr>
            <p:spPr>
              <a:xfrm>
                <a:off x="3403603" y="5306581"/>
                <a:ext cx="126682" cy="127760"/>
              </a:xfrm>
              <a:custGeom>
                <a:rect b="b" l="l" r="r" t="t"/>
                <a:pathLst>
                  <a:path extrusionOk="0" h="127760" w="126682">
                    <a:moveTo>
                      <a:pt x="126676" y="66058"/>
                    </a:moveTo>
                    <a:cubicBezTo>
                      <a:pt x="126194" y="101217"/>
                      <a:pt x="96815" y="129152"/>
                      <a:pt x="61174" y="127707"/>
                    </a:cubicBezTo>
                    <a:cubicBezTo>
                      <a:pt x="28422" y="126744"/>
                      <a:pt x="-476" y="95919"/>
                      <a:pt x="6" y="62686"/>
                    </a:cubicBezTo>
                    <a:cubicBezTo>
                      <a:pt x="488" y="34270"/>
                      <a:pt x="26496" y="-1853"/>
                      <a:pt x="65508" y="74"/>
                    </a:cubicBezTo>
                    <a:cubicBezTo>
                      <a:pt x="101631" y="2000"/>
                      <a:pt x="127158" y="28490"/>
                      <a:pt x="126676" y="66058"/>
                    </a:cubicBezTo>
                    <a:close/>
                  </a:path>
                </a:pathLst>
              </a:custGeom>
              <a:solidFill>
                <a:srgbClr val="71C230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2" name="Google Shape;1482;p5"/>
              <p:cNvSpPr/>
              <p:nvPr/>
            </p:nvSpPr>
            <p:spPr>
              <a:xfrm>
                <a:off x="3457070" y="5255083"/>
                <a:ext cx="57849" cy="24155"/>
              </a:xfrm>
              <a:custGeom>
                <a:rect b="b" l="l" r="r" t="t"/>
                <a:pathLst>
                  <a:path extrusionOk="0" h="24155" w="57849">
                    <a:moveTo>
                      <a:pt x="0" y="6780"/>
                    </a:moveTo>
                    <a:cubicBezTo>
                      <a:pt x="4335" y="3890"/>
                      <a:pt x="8188" y="-445"/>
                      <a:pt x="11559" y="37"/>
                    </a:cubicBezTo>
                    <a:cubicBezTo>
                      <a:pt x="25527" y="1963"/>
                      <a:pt x="39012" y="5335"/>
                      <a:pt x="52980" y="8706"/>
                    </a:cubicBezTo>
                    <a:cubicBezTo>
                      <a:pt x="55388" y="9188"/>
                      <a:pt x="58278" y="14486"/>
                      <a:pt x="57796" y="17376"/>
                    </a:cubicBezTo>
                    <a:cubicBezTo>
                      <a:pt x="57315" y="20266"/>
                      <a:pt x="52980" y="24600"/>
                      <a:pt x="51053" y="24119"/>
                    </a:cubicBezTo>
                    <a:cubicBezTo>
                      <a:pt x="35159" y="21229"/>
                      <a:pt x="19747" y="16894"/>
                      <a:pt x="3853" y="13041"/>
                    </a:cubicBezTo>
                    <a:cubicBezTo>
                      <a:pt x="2890" y="13041"/>
                      <a:pt x="2408" y="11115"/>
                      <a:pt x="0" y="678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3" name="Google Shape;1483;p5"/>
              <p:cNvSpPr/>
              <p:nvPr/>
            </p:nvSpPr>
            <p:spPr>
              <a:xfrm>
                <a:off x="3419503" y="5461694"/>
                <a:ext cx="54943" cy="23165"/>
              </a:xfrm>
              <a:custGeom>
                <a:rect b="b" l="l" r="r" t="t"/>
                <a:pathLst>
                  <a:path extrusionOk="0" h="23165" w="54943">
                    <a:moveTo>
                      <a:pt x="34678" y="23165"/>
                    </a:moveTo>
                    <a:cubicBezTo>
                      <a:pt x="28416" y="21720"/>
                      <a:pt x="18302" y="19794"/>
                      <a:pt x="8669" y="15941"/>
                    </a:cubicBezTo>
                    <a:cubicBezTo>
                      <a:pt x="4816" y="14496"/>
                      <a:pt x="2890" y="8716"/>
                      <a:pt x="0" y="4863"/>
                    </a:cubicBezTo>
                    <a:cubicBezTo>
                      <a:pt x="4335" y="2937"/>
                      <a:pt x="8669" y="-435"/>
                      <a:pt x="13004" y="47"/>
                    </a:cubicBezTo>
                    <a:cubicBezTo>
                      <a:pt x="24563" y="1492"/>
                      <a:pt x="36123" y="3900"/>
                      <a:pt x="47682" y="6790"/>
                    </a:cubicBezTo>
                    <a:cubicBezTo>
                      <a:pt x="51053" y="7753"/>
                      <a:pt x="53943" y="12087"/>
                      <a:pt x="54906" y="15459"/>
                    </a:cubicBezTo>
                    <a:cubicBezTo>
                      <a:pt x="55388" y="16904"/>
                      <a:pt x="51053" y="20757"/>
                      <a:pt x="48163" y="22202"/>
                    </a:cubicBezTo>
                    <a:cubicBezTo>
                      <a:pt x="45274" y="23647"/>
                      <a:pt x="41902" y="22683"/>
                      <a:pt x="34678" y="23165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4" name="Google Shape;1484;p5"/>
              <p:cNvSpPr/>
              <p:nvPr/>
            </p:nvSpPr>
            <p:spPr>
              <a:xfrm>
                <a:off x="3557250" y="5359153"/>
                <a:ext cx="25400" cy="59722"/>
              </a:xfrm>
              <a:custGeom>
                <a:rect b="b" l="l" r="r" t="t"/>
                <a:pathLst>
                  <a:path extrusionOk="0" h="59722" w="25400">
                    <a:moveTo>
                      <a:pt x="7706" y="59723"/>
                    </a:moveTo>
                    <a:cubicBezTo>
                      <a:pt x="6261" y="58760"/>
                      <a:pt x="3853" y="57796"/>
                      <a:pt x="2408" y="56351"/>
                    </a:cubicBezTo>
                    <a:cubicBezTo>
                      <a:pt x="963" y="54907"/>
                      <a:pt x="0" y="52017"/>
                      <a:pt x="0" y="50572"/>
                    </a:cubicBezTo>
                    <a:cubicBezTo>
                      <a:pt x="3372" y="35159"/>
                      <a:pt x="7225" y="19265"/>
                      <a:pt x="12041" y="0"/>
                    </a:cubicBezTo>
                    <a:cubicBezTo>
                      <a:pt x="18302" y="5780"/>
                      <a:pt x="23600" y="8188"/>
                      <a:pt x="24563" y="12041"/>
                    </a:cubicBezTo>
                    <a:cubicBezTo>
                      <a:pt x="28417" y="23600"/>
                      <a:pt x="18302" y="49608"/>
                      <a:pt x="7706" y="59723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5" name="Google Shape;1485;p5"/>
              <p:cNvSpPr/>
              <p:nvPr/>
            </p:nvSpPr>
            <p:spPr>
              <a:xfrm>
                <a:off x="3352210" y="5322067"/>
                <a:ext cx="22501" cy="54969"/>
              </a:xfrm>
              <a:custGeom>
                <a:rect b="b" l="l" r="r" t="t"/>
                <a:pathLst>
                  <a:path extrusionOk="0" h="54969" w="22501">
                    <a:moveTo>
                      <a:pt x="17685" y="0"/>
                    </a:moveTo>
                    <a:cubicBezTo>
                      <a:pt x="19130" y="1445"/>
                      <a:pt x="22501" y="2890"/>
                      <a:pt x="22501" y="3853"/>
                    </a:cubicBezTo>
                    <a:cubicBezTo>
                      <a:pt x="20093" y="19747"/>
                      <a:pt x="17685" y="35641"/>
                      <a:pt x="14795" y="51535"/>
                    </a:cubicBezTo>
                    <a:cubicBezTo>
                      <a:pt x="14313" y="52980"/>
                      <a:pt x="9979" y="55388"/>
                      <a:pt x="7570" y="54907"/>
                    </a:cubicBezTo>
                    <a:cubicBezTo>
                      <a:pt x="5162" y="54425"/>
                      <a:pt x="2272" y="52017"/>
                      <a:pt x="1309" y="49609"/>
                    </a:cubicBezTo>
                    <a:cubicBezTo>
                      <a:pt x="-3507" y="37086"/>
                      <a:pt x="5644" y="9633"/>
                      <a:pt x="17685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6" name="Google Shape;1486;p5"/>
              <p:cNvSpPr/>
              <p:nvPr/>
            </p:nvSpPr>
            <p:spPr>
              <a:xfrm>
                <a:off x="3385637" y="5263755"/>
                <a:ext cx="51204" cy="36851"/>
              </a:xfrm>
              <a:custGeom>
                <a:rect b="b" l="l" r="r" t="t"/>
                <a:pathLst>
                  <a:path extrusionOk="0" h="36851" w="51204">
                    <a:moveTo>
                      <a:pt x="51204" y="7258"/>
                    </a:moveTo>
                    <a:cubicBezTo>
                      <a:pt x="47833" y="11593"/>
                      <a:pt x="46388" y="14483"/>
                      <a:pt x="43980" y="15927"/>
                    </a:cubicBezTo>
                    <a:cubicBezTo>
                      <a:pt x="33384" y="23152"/>
                      <a:pt x="23270" y="30376"/>
                      <a:pt x="12192" y="36156"/>
                    </a:cubicBezTo>
                    <a:cubicBezTo>
                      <a:pt x="9302" y="37601"/>
                      <a:pt x="4004" y="36638"/>
                      <a:pt x="633" y="34711"/>
                    </a:cubicBezTo>
                    <a:cubicBezTo>
                      <a:pt x="-331" y="34230"/>
                      <a:pt x="-331" y="26523"/>
                      <a:pt x="1596" y="25079"/>
                    </a:cubicBezTo>
                    <a:cubicBezTo>
                      <a:pt x="13637" y="15927"/>
                      <a:pt x="25678" y="7740"/>
                      <a:pt x="38200" y="34"/>
                    </a:cubicBezTo>
                    <a:cubicBezTo>
                      <a:pt x="40608" y="-448"/>
                      <a:pt x="45906" y="4368"/>
                      <a:pt x="51204" y="7258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7" name="Google Shape;1487;p5"/>
              <p:cNvSpPr/>
              <p:nvPr/>
            </p:nvSpPr>
            <p:spPr>
              <a:xfrm>
                <a:off x="3537610" y="5288352"/>
                <a:ext cx="36226" cy="49126"/>
              </a:xfrm>
              <a:custGeom>
                <a:rect b="b" l="l" r="r" t="t"/>
                <a:pathLst>
                  <a:path extrusionOk="0" h="49126" w="36226">
                    <a:moveTo>
                      <a:pt x="25420" y="49127"/>
                    </a:moveTo>
                    <a:cubicBezTo>
                      <a:pt x="16750" y="36123"/>
                      <a:pt x="8081" y="25045"/>
                      <a:pt x="856" y="13486"/>
                    </a:cubicBezTo>
                    <a:cubicBezTo>
                      <a:pt x="-1070" y="10115"/>
                      <a:pt x="856" y="4816"/>
                      <a:pt x="856" y="0"/>
                    </a:cubicBezTo>
                    <a:cubicBezTo>
                      <a:pt x="4709" y="482"/>
                      <a:pt x="10489" y="0"/>
                      <a:pt x="11934" y="2408"/>
                    </a:cubicBezTo>
                    <a:cubicBezTo>
                      <a:pt x="20122" y="13486"/>
                      <a:pt x="28309" y="25045"/>
                      <a:pt x="35052" y="37086"/>
                    </a:cubicBezTo>
                    <a:cubicBezTo>
                      <a:pt x="38905" y="44310"/>
                      <a:pt x="32644" y="47200"/>
                      <a:pt x="25420" y="49127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8" name="Google Shape;1488;p5"/>
              <p:cNvSpPr/>
              <p:nvPr/>
            </p:nvSpPr>
            <p:spPr>
              <a:xfrm>
                <a:off x="3362152" y="5400573"/>
                <a:ext cx="36639" cy="50959"/>
              </a:xfrm>
              <a:custGeom>
                <a:rect b="b" l="l" r="r" t="t"/>
                <a:pathLst>
                  <a:path extrusionOk="0" h="50959" w="36639">
                    <a:moveTo>
                      <a:pt x="7742" y="0"/>
                    </a:moveTo>
                    <a:cubicBezTo>
                      <a:pt x="17856" y="14931"/>
                      <a:pt x="27489" y="27935"/>
                      <a:pt x="36158" y="41420"/>
                    </a:cubicBezTo>
                    <a:cubicBezTo>
                      <a:pt x="37122" y="43347"/>
                      <a:pt x="36640" y="47682"/>
                      <a:pt x="34713" y="49127"/>
                    </a:cubicBezTo>
                    <a:cubicBezTo>
                      <a:pt x="33269" y="50572"/>
                      <a:pt x="28934" y="51535"/>
                      <a:pt x="27007" y="50572"/>
                    </a:cubicBezTo>
                    <a:cubicBezTo>
                      <a:pt x="17856" y="47682"/>
                      <a:pt x="-928" y="18784"/>
                      <a:pt x="36" y="9151"/>
                    </a:cubicBezTo>
                    <a:cubicBezTo>
                      <a:pt x="36" y="6743"/>
                      <a:pt x="3889" y="4335"/>
                      <a:pt x="7742" y="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89" name="Google Shape;1489;p5"/>
              <p:cNvSpPr/>
              <p:nvPr/>
            </p:nvSpPr>
            <p:spPr>
              <a:xfrm>
                <a:off x="3502344" y="5437735"/>
                <a:ext cx="49126" cy="36440"/>
              </a:xfrm>
              <a:custGeom>
                <a:rect b="b" l="l" r="r" t="t"/>
                <a:pathLst>
                  <a:path extrusionOk="0" h="36440" w="49126">
                    <a:moveTo>
                      <a:pt x="49127" y="7630"/>
                    </a:moveTo>
                    <a:cubicBezTo>
                      <a:pt x="41421" y="21598"/>
                      <a:pt x="28416" y="29785"/>
                      <a:pt x="13486" y="36047"/>
                    </a:cubicBezTo>
                    <a:cubicBezTo>
                      <a:pt x="10114" y="37492"/>
                      <a:pt x="4816" y="34602"/>
                      <a:pt x="0" y="33157"/>
                    </a:cubicBezTo>
                    <a:cubicBezTo>
                      <a:pt x="1445" y="29304"/>
                      <a:pt x="2408" y="24488"/>
                      <a:pt x="4816" y="22079"/>
                    </a:cubicBezTo>
                    <a:cubicBezTo>
                      <a:pt x="13486" y="15336"/>
                      <a:pt x="22637" y="9075"/>
                      <a:pt x="32270" y="2814"/>
                    </a:cubicBezTo>
                    <a:cubicBezTo>
                      <a:pt x="39012" y="-1521"/>
                      <a:pt x="44792" y="-1521"/>
                      <a:pt x="49127" y="7630"/>
                    </a:cubicBezTo>
                    <a:close/>
                  </a:path>
                </a:pathLst>
              </a:custGeom>
              <a:solidFill>
                <a:srgbClr val="78C54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1490" name="Google Shape;1490;p5"/>
            <p:cNvGrpSpPr/>
            <p:nvPr/>
          </p:nvGrpSpPr>
          <p:grpSpPr>
            <a:xfrm>
              <a:off x="2532233" y="4553816"/>
              <a:ext cx="228009" cy="226134"/>
              <a:chOff x="4507953" y="5258277"/>
              <a:chExt cx="228009" cy="226134"/>
            </a:xfrm>
          </p:grpSpPr>
          <p:sp>
            <p:nvSpPr>
              <p:cNvPr id="1491" name="Google Shape;1491;p5"/>
              <p:cNvSpPr/>
              <p:nvPr/>
            </p:nvSpPr>
            <p:spPr>
              <a:xfrm>
                <a:off x="4559512" y="5306648"/>
                <a:ext cx="125732" cy="126194"/>
              </a:xfrm>
              <a:custGeom>
                <a:rect b="b" l="l" r="r" t="t"/>
                <a:pathLst>
                  <a:path extrusionOk="0" h="126194" w="125732">
                    <a:moveTo>
                      <a:pt x="20" y="62619"/>
                    </a:moveTo>
                    <a:cubicBezTo>
                      <a:pt x="-943" y="26978"/>
                      <a:pt x="32771" y="-476"/>
                      <a:pt x="63114" y="6"/>
                    </a:cubicBezTo>
                    <a:cubicBezTo>
                      <a:pt x="96347" y="488"/>
                      <a:pt x="126208" y="30831"/>
                      <a:pt x="125727" y="64064"/>
                    </a:cubicBezTo>
                    <a:cubicBezTo>
                      <a:pt x="125245" y="97296"/>
                      <a:pt x="95865" y="126194"/>
                      <a:pt x="61669" y="126194"/>
                    </a:cubicBezTo>
                    <a:cubicBezTo>
                      <a:pt x="27955" y="126194"/>
                      <a:pt x="-462" y="97296"/>
                      <a:pt x="20" y="62619"/>
                    </a:cubicBezTo>
                    <a:close/>
                  </a:path>
                </a:pathLst>
              </a:custGeom>
              <a:solidFill>
                <a:srgbClr val="4EA4D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2" name="Google Shape;1492;p5"/>
              <p:cNvSpPr/>
              <p:nvPr/>
            </p:nvSpPr>
            <p:spPr>
              <a:xfrm>
                <a:off x="4516448" y="5404237"/>
                <a:ext cx="38000" cy="47359"/>
              </a:xfrm>
              <a:custGeom>
                <a:rect b="b" l="l" r="r" t="t"/>
                <a:pathLst>
                  <a:path extrusionOk="0" h="47359" w="38000">
                    <a:moveTo>
                      <a:pt x="37787" y="44982"/>
                    </a:moveTo>
                    <a:cubicBezTo>
                      <a:pt x="34415" y="45945"/>
                      <a:pt x="27673" y="48353"/>
                      <a:pt x="26709" y="46909"/>
                    </a:cubicBezTo>
                    <a:cubicBezTo>
                      <a:pt x="17077" y="34868"/>
                      <a:pt x="8407" y="21863"/>
                      <a:pt x="219" y="8859"/>
                    </a:cubicBezTo>
                    <a:cubicBezTo>
                      <a:pt x="-744" y="7414"/>
                      <a:pt x="1664" y="2598"/>
                      <a:pt x="3591" y="1153"/>
                    </a:cubicBezTo>
                    <a:cubicBezTo>
                      <a:pt x="5517" y="-292"/>
                      <a:pt x="10334" y="-292"/>
                      <a:pt x="11297" y="671"/>
                    </a:cubicBezTo>
                    <a:cubicBezTo>
                      <a:pt x="20448" y="13194"/>
                      <a:pt x="29117" y="26198"/>
                      <a:pt x="37787" y="39202"/>
                    </a:cubicBezTo>
                    <a:cubicBezTo>
                      <a:pt x="38269" y="40165"/>
                      <a:pt x="37787" y="41129"/>
                      <a:pt x="37787" y="44982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3" name="Google Shape;1493;p5"/>
              <p:cNvSpPr/>
              <p:nvPr/>
            </p:nvSpPr>
            <p:spPr>
              <a:xfrm>
                <a:off x="4507953" y="5317732"/>
                <a:ext cx="22717" cy="58800"/>
              </a:xfrm>
              <a:custGeom>
                <a:rect b="b" l="l" r="r" t="t"/>
                <a:pathLst>
                  <a:path extrusionOk="0" h="58800" w="22717">
                    <a:moveTo>
                      <a:pt x="14012" y="0"/>
                    </a:moveTo>
                    <a:cubicBezTo>
                      <a:pt x="18828" y="6743"/>
                      <a:pt x="23163" y="10596"/>
                      <a:pt x="22681" y="13486"/>
                    </a:cubicBezTo>
                    <a:cubicBezTo>
                      <a:pt x="20755" y="26490"/>
                      <a:pt x="17865" y="39494"/>
                      <a:pt x="14975" y="52498"/>
                    </a:cubicBezTo>
                    <a:cubicBezTo>
                      <a:pt x="14493" y="55388"/>
                      <a:pt x="8714" y="59241"/>
                      <a:pt x="7750" y="58760"/>
                    </a:cubicBezTo>
                    <a:cubicBezTo>
                      <a:pt x="4379" y="56833"/>
                      <a:pt x="44" y="53461"/>
                      <a:pt x="44" y="50090"/>
                    </a:cubicBezTo>
                    <a:cubicBezTo>
                      <a:pt x="-438" y="34196"/>
                      <a:pt x="2934" y="18302"/>
                      <a:pt x="14012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4" name="Google Shape;1494;p5"/>
              <p:cNvSpPr/>
              <p:nvPr/>
            </p:nvSpPr>
            <p:spPr>
              <a:xfrm>
                <a:off x="4541674" y="5261862"/>
                <a:ext cx="45626" cy="39173"/>
              </a:xfrm>
              <a:custGeom>
                <a:rect b="b" l="l" r="r" t="t"/>
                <a:pathLst>
                  <a:path extrusionOk="0" h="39173" w="45626">
                    <a:moveTo>
                      <a:pt x="36643" y="0"/>
                    </a:moveTo>
                    <a:cubicBezTo>
                      <a:pt x="47239" y="6261"/>
                      <a:pt x="47720" y="12041"/>
                      <a:pt x="41941" y="16857"/>
                    </a:cubicBezTo>
                    <a:cubicBezTo>
                      <a:pt x="31826" y="24564"/>
                      <a:pt x="21230" y="31788"/>
                      <a:pt x="10635" y="38531"/>
                    </a:cubicBezTo>
                    <a:cubicBezTo>
                      <a:pt x="8226" y="39976"/>
                      <a:pt x="3892" y="38531"/>
                      <a:pt x="520" y="38531"/>
                    </a:cubicBezTo>
                    <a:cubicBezTo>
                      <a:pt x="520" y="34678"/>
                      <a:pt x="-925" y="28417"/>
                      <a:pt x="1002" y="26972"/>
                    </a:cubicBezTo>
                    <a:cubicBezTo>
                      <a:pt x="12561" y="17339"/>
                      <a:pt x="25084" y="8670"/>
                      <a:pt x="36643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5" name="Google Shape;1495;p5"/>
              <p:cNvSpPr/>
              <p:nvPr/>
            </p:nvSpPr>
            <p:spPr>
              <a:xfrm>
                <a:off x="4572537" y="5461688"/>
                <a:ext cx="55869" cy="22723"/>
              </a:xfrm>
              <a:custGeom>
                <a:rect b="b" l="l" r="r" t="t"/>
                <a:pathLst>
                  <a:path extrusionOk="0" h="22723" w="55869">
                    <a:moveTo>
                      <a:pt x="0" y="4869"/>
                    </a:moveTo>
                    <a:cubicBezTo>
                      <a:pt x="4816" y="2461"/>
                      <a:pt x="7706" y="-428"/>
                      <a:pt x="10596" y="53"/>
                    </a:cubicBezTo>
                    <a:cubicBezTo>
                      <a:pt x="23119" y="1980"/>
                      <a:pt x="35641" y="3906"/>
                      <a:pt x="47682" y="7278"/>
                    </a:cubicBezTo>
                    <a:cubicBezTo>
                      <a:pt x="51053" y="8241"/>
                      <a:pt x="52980" y="13057"/>
                      <a:pt x="55870" y="15947"/>
                    </a:cubicBezTo>
                    <a:cubicBezTo>
                      <a:pt x="52498" y="18355"/>
                      <a:pt x="49127" y="23172"/>
                      <a:pt x="46237" y="22690"/>
                    </a:cubicBezTo>
                    <a:cubicBezTo>
                      <a:pt x="29861" y="20764"/>
                      <a:pt x="12041" y="22690"/>
                      <a:pt x="0" y="4869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6" name="Google Shape;1496;p5"/>
              <p:cNvSpPr/>
              <p:nvPr/>
            </p:nvSpPr>
            <p:spPr>
              <a:xfrm>
                <a:off x="4655378" y="5437178"/>
                <a:ext cx="44910" cy="31830"/>
              </a:xfrm>
              <a:custGeom>
                <a:rect b="b" l="l" r="r" t="t"/>
                <a:pathLst>
                  <a:path extrusionOk="0" h="31830" w="44910">
                    <a:moveTo>
                      <a:pt x="0" y="29861"/>
                    </a:moveTo>
                    <a:cubicBezTo>
                      <a:pt x="14449" y="20229"/>
                      <a:pt x="28898" y="10114"/>
                      <a:pt x="44310" y="0"/>
                    </a:cubicBezTo>
                    <a:cubicBezTo>
                      <a:pt x="49127" y="19265"/>
                      <a:pt x="24082" y="38049"/>
                      <a:pt x="0" y="29861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7" name="Google Shape;1497;p5"/>
              <p:cNvSpPr/>
              <p:nvPr/>
            </p:nvSpPr>
            <p:spPr>
              <a:xfrm>
                <a:off x="4713174" y="5359153"/>
                <a:ext cx="22788" cy="55881"/>
              </a:xfrm>
              <a:custGeom>
                <a:rect b="b" l="l" r="r" t="t"/>
                <a:pathLst>
                  <a:path extrusionOk="0" h="55881" w="22788">
                    <a:moveTo>
                      <a:pt x="0" y="53943"/>
                    </a:moveTo>
                    <a:cubicBezTo>
                      <a:pt x="7225" y="36604"/>
                      <a:pt x="3853" y="17821"/>
                      <a:pt x="15894" y="0"/>
                    </a:cubicBezTo>
                    <a:cubicBezTo>
                      <a:pt x="28417" y="17821"/>
                      <a:pt x="20710" y="32270"/>
                      <a:pt x="17339" y="46719"/>
                    </a:cubicBezTo>
                    <a:cubicBezTo>
                      <a:pt x="15412" y="53943"/>
                      <a:pt x="11559" y="58760"/>
                      <a:pt x="0" y="53943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8" name="Google Shape;1498;p5"/>
              <p:cNvSpPr/>
              <p:nvPr/>
            </p:nvSpPr>
            <p:spPr>
              <a:xfrm>
                <a:off x="4613957" y="5258277"/>
                <a:ext cx="53461" cy="19479"/>
              </a:xfrm>
              <a:custGeom>
                <a:rect b="b" l="l" r="r" t="t"/>
                <a:pathLst>
                  <a:path extrusionOk="0" h="19479" w="53461">
                    <a:moveTo>
                      <a:pt x="0" y="6476"/>
                    </a:moveTo>
                    <a:cubicBezTo>
                      <a:pt x="17821" y="-3639"/>
                      <a:pt x="32751" y="-267"/>
                      <a:pt x="46719" y="5512"/>
                    </a:cubicBezTo>
                    <a:cubicBezTo>
                      <a:pt x="49608" y="6957"/>
                      <a:pt x="51535" y="11773"/>
                      <a:pt x="53461" y="15145"/>
                    </a:cubicBezTo>
                    <a:cubicBezTo>
                      <a:pt x="50090" y="16590"/>
                      <a:pt x="46237" y="19480"/>
                      <a:pt x="43347" y="19480"/>
                    </a:cubicBezTo>
                    <a:cubicBezTo>
                      <a:pt x="32270" y="18035"/>
                      <a:pt x="21674" y="16108"/>
                      <a:pt x="11078" y="13700"/>
                    </a:cubicBezTo>
                    <a:cubicBezTo>
                      <a:pt x="7225" y="12255"/>
                      <a:pt x="3853" y="8402"/>
                      <a:pt x="0" y="6476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1499" name="Google Shape;1499;p5"/>
              <p:cNvSpPr/>
              <p:nvPr/>
            </p:nvSpPr>
            <p:spPr>
              <a:xfrm>
                <a:off x="4687647" y="5289797"/>
                <a:ext cx="38369" cy="44310"/>
              </a:xfrm>
              <a:custGeom>
                <a:rect b="b" l="l" r="r" t="t"/>
                <a:pathLst>
                  <a:path extrusionOk="0" h="44310" w="38369">
                    <a:moveTo>
                      <a:pt x="0" y="0"/>
                    </a:moveTo>
                    <a:cubicBezTo>
                      <a:pt x="8188" y="482"/>
                      <a:pt x="13004" y="-482"/>
                      <a:pt x="14449" y="963"/>
                    </a:cubicBezTo>
                    <a:cubicBezTo>
                      <a:pt x="23118" y="11078"/>
                      <a:pt x="30825" y="22155"/>
                      <a:pt x="38049" y="33233"/>
                    </a:cubicBezTo>
                    <a:cubicBezTo>
                      <a:pt x="39494" y="35159"/>
                      <a:pt x="35641" y="40457"/>
                      <a:pt x="34678" y="44310"/>
                    </a:cubicBezTo>
                    <a:cubicBezTo>
                      <a:pt x="31788" y="42865"/>
                      <a:pt x="27453" y="41902"/>
                      <a:pt x="26008" y="39494"/>
                    </a:cubicBezTo>
                    <a:cubicBezTo>
                      <a:pt x="17821" y="28416"/>
                      <a:pt x="10596" y="16375"/>
                      <a:pt x="0" y="0"/>
                    </a:cubicBezTo>
                    <a:close/>
                  </a:path>
                </a:pathLst>
              </a:custGeom>
              <a:solidFill>
                <a:srgbClr val="599FDB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5" Type="http://schemas.openxmlformats.org/officeDocument/2006/relationships/slideLayout" Target="../slideLayouts/slideLayout4.xml"/><Relationship Id="rId6" Type="http://schemas.openxmlformats.org/officeDocument/2006/relationships/theme" Target="../theme/theme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1"/>
          <p:cNvSpPr txBox="1"/>
          <p:nvPr/>
        </p:nvSpPr>
        <p:spPr>
          <a:xfrm rot="5400000">
            <a:off x="-679350" y="62751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300">
                <a:solidFill>
                  <a:srgbClr val="F1E6E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300">
              <a:solidFill>
                <a:srgbClr val="F1E6E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2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5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3.png"/><Relationship Id="rId4" Type="http://schemas.openxmlformats.org/officeDocument/2006/relationships/image" Target="../media/image4.png"/><Relationship Id="rId5" Type="http://schemas.openxmlformats.org/officeDocument/2006/relationships/image" Target="../media/image8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6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7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3.png"/><Relationship Id="rId4" Type="http://schemas.openxmlformats.org/officeDocument/2006/relationships/image" Target="../media/image14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2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9.png"/><Relationship Id="rId4" Type="http://schemas.openxmlformats.org/officeDocument/2006/relationships/image" Target="../media/image10.pn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1.pn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10.xml"/><Relationship Id="rId3" Type="http://schemas.openxmlformats.org/officeDocument/2006/relationships/hyperlink" Target="https://slidesmania.com/" TargetMode="External"/><Relationship Id="rId4" Type="http://schemas.openxmlformats.org/officeDocument/2006/relationships/hyperlink" Target="https://pxhere.com/" TargetMode="External"/><Relationship Id="rId5" Type="http://schemas.openxmlformats.org/officeDocument/2006/relationships/hyperlink" Target="https://www.clementinecreative.co.za/" TargetMode="External"/><Relationship Id="rId6" Type="http://schemas.openxmlformats.org/officeDocument/2006/relationships/hyperlink" Target="https://fonts.google.com/specimen/Gaegu?selection.family=Gaegu" TargetMode="External"/><Relationship Id="rId7" Type="http://schemas.openxmlformats.org/officeDocument/2006/relationships/hyperlink" Target="https://fonts.google.com/specimen/Fredericka+the+Great?selection.family=Fredericka+the+Great" TargetMode="Externa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03" name="Shape 15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04" name="Google Shape;1504;p6"/>
          <p:cNvSpPr txBox="1"/>
          <p:nvPr/>
        </p:nvSpPr>
        <p:spPr>
          <a:xfrm>
            <a:off x="4375355" y="1907458"/>
            <a:ext cx="184731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05" name="Google Shape;1505;p6"/>
          <p:cNvSpPr txBox="1"/>
          <p:nvPr/>
        </p:nvSpPr>
        <p:spPr>
          <a:xfrm>
            <a:off x="3460954" y="2128644"/>
            <a:ext cx="7265130" cy="186204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500">
                <a:solidFill>
                  <a:schemeClr val="lt1"/>
                </a:solidFill>
                <a:latin typeface="Fredericka the Great"/>
                <a:ea typeface="Fredericka the Great"/>
                <a:cs typeface="Fredericka the Great"/>
                <a:sym typeface="Fredericka the Great"/>
              </a:rPr>
              <a:t>Chalk Fun</a:t>
            </a:r>
            <a:endParaRPr sz="2400">
              <a:solidFill>
                <a:srgbClr val="F2F2F2"/>
              </a:solidFill>
              <a:latin typeface="Fredericka the Great"/>
              <a:ea typeface="Fredericka the Great"/>
              <a:cs typeface="Fredericka the Great"/>
              <a:sym typeface="Fredericka the Great"/>
            </a:endParaRPr>
          </a:p>
        </p:txBody>
      </p:sp>
      <p:pic>
        <p:nvPicPr>
          <p:cNvPr descr="Imagen que contiene calibre, dispositivo, objeto&#10;&#10;Descripción generada automáticamente" id="1506" name="Google Shape;1506;p6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460954" y="3879293"/>
            <a:ext cx="7169468" cy="119844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  <mc:AlternateContent>
    <mc:Choice Requires="p14">
      <p:transition spd="slow" p14:dur="700">
        <p:fade/>
      </p:transition>
    </mc:Choice>
    <mc:Fallback>
      <p:transition spd="slow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0" name="Shape 1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gen que contiene accesorios metálicos&#10;&#10;Descripción generada automáticamente" id="1511" name="Google Shape;1511;p7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210133" y="1327354"/>
            <a:ext cx="5081797" cy="3932903"/>
          </a:xfrm>
          <a:prstGeom prst="rect">
            <a:avLst/>
          </a:prstGeom>
          <a:noFill/>
          <a:ln>
            <a:noFill/>
          </a:ln>
        </p:spPr>
      </p:pic>
      <p:sp>
        <p:nvSpPr>
          <p:cNvPr id="1512" name="Google Shape;1512;p7"/>
          <p:cNvSpPr txBox="1"/>
          <p:nvPr/>
        </p:nvSpPr>
        <p:spPr>
          <a:xfrm>
            <a:off x="5181189" y="1032386"/>
            <a:ext cx="6893234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4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NOW I </a:t>
            </a:r>
            <a:r>
              <a:rPr lang="es-ES" sz="54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KNOW</a:t>
            </a:r>
            <a:r>
              <a:rPr lang="es-ES" sz="44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 MY “ABCs”</a:t>
            </a:r>
            <a:endParaRPr sz="2000">
              <a:solidFill>
                <a:schemeClr val="lt1"/>
              </a:solidFill>
              <a:latin typeface="Gaegu"/>
              <a:ea typeface="Gaegu"/>
              <a:cs typeface="Gaegu"/>
              <a:sym typeface="Gaegu"/>
            </a:endParaRPr>
          </a:p>
        </p:txBody>
      </p:sp>
      <p:sp>
        <p:nvSpPr>
          <p:cNvPr id="1513" name="Google Shape;1513;p7"/>
          <p:cNvSpPr txBox="1"/>
          <p:nvPr/>
        </p:nvSpPr>
        <p:spPr>
          <a:xfrm>
            <a:off x="1229032" y="2362781"/>
            <a:ext cx="3212739" cy="186204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500">
                <a:solidFill>
                  <a:schemeClr val="lt1"/>
                </a:solidFill>
                <a:latin typeface="Fredericka the Great"/>
                <a:ea typeface="Fredericka the Great"/>
                <a:cs typeface="Fredericka the Great"/>
                <a:sym typeface="Fredericka the Great"/>
              </a:rPr>
              <a:t>ABC</a:t>
            </a:r>
            <a:endParaRPr sz="2400">
              <a:solidFill>
                <a:schemeClr val="lt1"/>
              </a:solidFill>
              <a:latin typeface="Fredericka the Great"/>
              <a:ea typeface="Fredericka the Great"/>
              <a:cs typeface="Fredericka the Great"/>
              <a:sym typeface="Fredericka the Great"/>
            </a:endParaRPr>
          </a:p>
        </p:txBody>
      </p:sp>
      <p:sp>
        <p:nvSpPr>
          <p:cNvPr id="1514" name="Google Shape;1514;p7"/>
          <p:cNvSpPr txBox="1"/>
          <p:nvPr/>
        </p:nvSpPr>
        <p:spPr>
          <a:xfrm>
            <a:off x="5771534" y="2122694"/>
            <a:ext cx="5712543" cy="31700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A is the first letter of the alphabet.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4000">
              <a:solidFill>
                <a:schemeClr val="lt1"/>
              </a:solidFill>
              <a:latin typeface="Gaegu"/>
              <a:ea typeface="Gaegu"/>
              <a:cs typeface="Gaegu"/>
              <a:sym typeface="Gaegu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B is the second letter of alphabet.</a:t>
            </a:r>
            <a:endParaRPr sz="1800">
              <a:solidFill>
                <a:schemeClr val="lt1"/>
              </a:solidFill>
              <a:latin typeface="Gaegu"/>
              <a:ea typeface="Gaegu"/>
              <a:cs typeface="Gaegu"/>
              <a:sym typeface="Gaegu"/>
            </a:endParaRPr>
          </a:p>
        </p:txBody>
      </p:sp>
    </p:spTree>
  </p:cSld>
  <p:clrMapOvr>
    <a:masterClrMapping/>
  </p:clrMapOvr>
  <mc:AlternateContent>
    <mc:Choice Requires="p14">
      <p:transition spd="slow" p14:dur="700">
        <p:fade/>
      </p:transition>
    </mc:Choice>
    <mc:Fallback>
      <p:transition spd="slow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18" name="Shape 15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gen que contiene objeto&#10;&#10;Descripción generada automáticamente" id="1519" name="Google Shape;1519;p8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0800000">
            <a:off x="1528365" y="2058572"/>
            <a:ext cx="2193144" cy="401949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520" name="Google Shape;1520;p8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10800000">
            <a:off x="1528365" y="2903560"/>
            <a:ext cx="2193144" cy="401949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521" name="Google Shape;1521;p8"/>
          <p:cNvPicPr preferRelativeResize="0"/>
          <p:nvPr/>
        </p:nvPicPr>
        <p:blipFill rotWithShape="1">
          <a:blip r:embed="rId5">
            <a:alphaModFix/>
          </a:blip>
          <a:srcRect b="0" l="0" r="0" t="0"/>
          <a:stretch/>
        </p:blipFill>
        <p:spPr>
          <a:xfrm rot="10800000">
            <a:off x="1528365" y="3740790"/>
            <a:ext cx="2193144" cy="401949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objeto&#10;&#10;Descripción generada automáticamente" id="1522" name="Google Shape;1522;p8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 rot="10800000">
            <a:off x="1528366" y="4642932"/>
            <a:ext cx="2193144" cy="401949"/>
          </a:xfrm>
          <a:prstGeom prst="rect">
            <a:avLst/>
          </a:prstGeom>
          <a:noFill/>
          <a:ln>
            <a:noFill/>
          </a:ln>
        </p:spPr>
      </p:pic>
      <p:sp>
        <p:nvSpPr>
          <p:cNvPr id="1523" name="Google Shape;1523;p8"/>
          <p:cNvSpPr txBox="1"/>
          <p:nvPr/>
        </p:nvSpPr>
        <p:spPr>
          <a:xfrm>
            <a:off x="2865551" y="258101"/>
            <a:ext cx="4656126" cy="92333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54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MAKE A LIST</a:t>
            </a:r>
            <a:endParaRPr/>
          </a:p>
        </p:txBody>
      </p:sp>
      <p:sp>
        <p:nvSpPr>
          <p:cNvPr id="1524" name="Google Shape;1524;p8"/>
          <p:cNvSpPr txBox="1"/>
          <p:nvPr/>
        </p:nvSpPr>
        <p:spPr>
          <a:xfrm>
            <a:off x="3849327" y="1997937"/>
            <a:ext cx="6307395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LETTER A – The first letter.</a:t>
            </a:r>
            <a:endParaRPr/>
          </a:p>
        </p:txBody>
      </p:sp>
      <p:sp>
        <p:nvSpPr>
          <p:cNvPr id="1525" name="Google Shape;1525;p8"/>
          <p:cNvSpPr txBox="1"/>
          <p:nvPr/>
        </p:nvSpPr>
        <p:spPr>
          <a:xfrm>
            <a:off x="3849326" y="2782669"/>
            <a:ext cx="6814310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LETTER B – The second letter.</a:t>
            </a:r>
            <a:endParaRPr/>
          </a:p>
        </p:txBody>
      </p:sp>
      <p:sp>
        <p:nvSpPr>
          <p:cNvPr id="1526" name="Google Shape;1526;p8"/>
          <p:cNvSpPr txBox="1"/>
          <p:nvPr/>
        </p:nvSpPr>
        <p:spPr>
          <a:xfrm>
            <a:off x="3849326" y="3613818"/>
            <a:ext cx="7054648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LETTER C – The third letter.</a:t>
            </a:r>
            <a:endParaRPr/>
          </a:p>
        </p:txBody>
      </p:sp>
      <p:sp>
        <p:nvSpPr>
          <p:cNvPr id="1527" name="Google Shape;1527;p8"/>
          <p:cNvSpPr txBox="1"/>
          <p:nvPr/>
        </p:nvSpPr>
        <p:spPr>
          <a:xfrm>
            <a:off x="3849325" y="4398550"/>
            <a:ext cx="6307395" cy="646331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6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LETTER Z – The last letter.</a:t>
            </a:r>
            <a:endParaRPr/>
          </a:p>
        </p:txBody>
      </p:sp>
    </p:spTree>
  </p:cSld>
  <p:clrMapOvr>
    <a:masterClrMapping/>
  </p:clrMapOvr>
  <mc:AlternateContent>
    <mc:Choice Requires="p14">
      <p:transition spd="slow" p14:dur="700">
        <p:fade/>
      </p:transition>
    </mc:Choice>
    <mc:Fallback>
      <p:transition spd="slow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31" name="Shape 15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32" name="Google Shape;1532;p9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155316" y="624885"/>
            <a:ext cx="5755601" cy="5773686"/>
          </a:xfrm>
          <a:prstGeom prst="rect">
            <a:avLst/>
          </a:prstGeom>
          <a:noFill/>
          <a:ln>
            <a:noFill/>
          </a:ln>
        </p:spPr>
      </p:pic>
      <p:sp>
        <p:nvSpPr>
          <p:cNvPr id="1533" name="Google Shape;1533;p9"/>
          <p:cNvSpPr txBox="1"/>
          <p:nvPr/>
        </p:nvSpPr>
        <p:spPr>
          <a:xfrm>
            <a:off x="5498837" y="2318874"/>
            <a:ext cx="2888080" cy="255454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Fredericka the Great"/>
                <a:ea typeface="Fredericka the Great"/>
                <a:cs typeface="Fredericka the Great"/>
                <a:sym typeface="Fredericka the Great"/>
              </a:rPr>
              <a:t>HERE YOU CAN ADD 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Fredericka the Great"/>
                <a:ea typeface="Fredericka the Great"/>
                <a:cs typeface="Fredericka the Great"/>
                <a:sym typeface="Fredericka the Great"/>
              </a:rPr>
              <a:t>A TITLE</a:t>
            </a:r>
            <a:endParaRPr sz="1800">
              <a:solidFill>
                <a:schemeClr val="lt1"/>
              </a:solidFill>
              <a:latin typeface="Fredericka the Great"/>
              <a:ea typeface="Fredericka the Great"/>
              <a:cs typeface="Fredericka the Great"/>
              <a:sym typeface="Fredericka the Great"/>
            </a:endParaRPr>
          </a:p>
        </p:txBody>
      </p:sp>
    </p:spTree>
  </p:cSld>
  <p:clrMapOvr>
    <a:masterClrMapping/>
  </p:clrMapOvr>
  <mc:AlternateContent>
    <mc:Choice Requires="p14">
      <p:transition spd="slow" p14:dur="700">
        <p:fade/>
      </p:transition>
    </mc:Choice>
    <mc:Fallback>
      <p:transition spd="slow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37" name="Shape 15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38" name="Google Shape;1538;p10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0637" y="800407"/>
            <a:ext cx="4662493" cy="1333193"/>
          </a:xfrm>
          <a:prstGeom prst="rect">
            <a:avLst/>
          </a:prstGeom>
          <a:noFill/>
          <a:ln>
            <a:noFill/>
          </a:ln>
        </p:spPr>
      </p:pic>
      <p:pic>
        <p:nvPicPr>
          <p:cNvPr id="1539" name="Google Shape;1539;p10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0800000">
            <a:off x="7111489" y="4659568"/>
            <a:ext cx="4662493" cy="1333193"/>
          </a:xfrm>
          <a:prstGeom prst="rect">
            <a:avLst/>
          </a:prstGeom>
          <a:noFill/>
          <a:ln>
            <a:noFill/>
          </a:ln>
        </p:spPr>
      </p:pic>
      <p:sp>
        <p:nvSpPr>
          <p:cNvPr id="1540" name="Google Shape;1540;p10"/>
          <p:cNvSpPr txBox="1"/>
          <p:nvPr/>
        </p:nvSpPr>
        <p:spPr>
          <a:xfrm>
            <a:off x="732503" y="2267258"/>
            <a:ext cx="10726993" cy="2554545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A is the first letter of the alphabet.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B is the second letter of alphabet.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C is the third &amp; D is the fourth.</a:t>
            </a:r>
            <a:endParaRPr/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Can you guess which one is the fifth?</a:t>
            </a:r>
            <a:endParaRPr sz="1800">
              <a:solidFill>
                <a:schemeClr val="lt1"/>
              </a:solidFill>
              <a:latin typeface="Gaegu"/>
              <a:ea typeface="Gaegu"/>
              <a:cs typeface="Gaegu"/>
              <a:sym typeface="Gaegu"/>
            </a:endParaRPr>
          </a:p>
        </p:txBody>
      </p:sp>
    </p:spTree>
  </p:cSld>
  <p:clrMapOvr>
    <a:masterClrMapping/>
  </p:clrMapOvr>
  <mc:AlternateContent>
    <mc:Choice Requires="p14">
      <p:transition spd="slow" p14:dur="700">
        <p:fade/>
      </p:transition>
    </mc:Choice>
    <mc:Fallback>
      <p:transition spd="slow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44" name="Shape 15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gen que contiene naturaleza&#10;&#10;Descripción generada automáticamente" id="1545" name="Google Shape;1545;p11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 rot="1113343">
            <a:off x="9188413" y="3605981"/>
            <a:ext cx="2217005" cy="2435346"/>
          </a:xfrm>
          <a:prstGeom prst="rect">
            <a:avLst/>
          </a:prstGeom>
          <a:noFill/>
          <a:ln>
            <a:noFill/>
          </a:ln>
        </p:spPr>
      </p:pic>
      <p:pic>
        <p:nvPicPr>
          <p:cNvPr id="1546" name="Google Shape;1546;p11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4049936" y="2242992"/>
            <a:ext cx="3185328" cy="2218993"/>
          </a:xfrm>
          <a:prstGeom prst="rect">
            <a:avLst/>
          </a:prstGeom>
          <a:noFill/>
          <a:ln>
            <a:noFill/>
          </a:ln>
        </p:spPr>
      </p:pic>
      <p:sp>
        <p:nvSpPr>
          <p:cNvPr id="1547" name="Google Shape;1547;p11"/>
          <p:cNvSpPr txBox="1"/>
          <p:nvPr/>
        </p:nvSpPr>
        <p:spPr>
          <a:xfrm>
            <a:off x="1740308" y="507527"/>
            <a:ext cx="5197257" cy="186204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500">
                <a:solidFill>
                  <a:srgbClr val="D8D8D8"/>
                </a:solidFill>
                <a:latin typeface="Fredericka the Great"/>
                <a:ea typeface="Fredericka the Great"/>
                <a:cs typeface="Fredericka the Great"/>
                <a:sym typeface="Fredericka the Great"/>
              </a:rPr>
              <a:t>Letters</a:t>
            </a:r>
            <a:endParaRPr sz="2400">
              <a:solidFill>
                <a:srgbClr val="D8D8D8"/>
              </a:solidFill>
              <a:latin typeface="Fredericka the Great"/>
              <a:ea typeface="Fredericka the Great"/>
              <a:cs typeface="Fredericka the Great"/>
              <a:sym typeface="Fredericka the Great"/>
            </a:endParaRPr>
          </a:p>
        </p:txBody>
      </p:sp>
      <p:sp>
        <p:nvSpPr>
          <p:cNvPr id="1548" name="Google Shape;1548;p11"/>
          <p:cNvSpPr txBox="1"/>
          <p:nvPr/>
        </p:nvSpPr>
        <p:spPr>
          <a:xfrm>
            <a:off x="2737956" y="4335402"/>
            <a:ext cx="6120586" cy="186204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500">
                <a:solidFill>
                  <a:srgbClr val="D8D8D8"/>
                </a:solidFill>
                <a:latin typeface="Fredericka the Great"/>
                <a:ea typeface="Fredericka the Great"/>
                <a:cs typeface="Fredericka the Great"/>
                <a:sym typeface="Fredericka the Great"/>
              </a:rPr>
              <a:t>Numbers</a:t>
            </a:r>
            <a:endParaRPr sz="2400">
              <a:solidFill>
                <a:srgbClr val="D8D8D8"/>
              </a:solidFill>
              <a:latin typeface="Fredericka the Great"/>
              <a:ea typeface="Fredericka the Great"/>
              <a:cs typeface="Fredericka the Great"/>
              <a:sym typeface="Fredericka the Great"/>
            </a:endParaRPr>
          </a:p>
        </p:txBody>
      </p:sp>
    </p:spTree>
  </p:cSld>
  <p:clrMapOvr>
    <a:masterClrMapping/>
  </p:clrMapOvr>
  <mc:AlternateContent>
    <mc:Choice Requires="p14">
      <p:transition spd="slow" p14:dur="700">
        <p:fade/>
      </p:transition>
    </mc:Choice>
    <mc:Fallback>
      <p:transition spd="slow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52" name="Shape 15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53" name="Google Shape;1553;p12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323030" y="1809136"/>
            <a:ext cx="2836788" cy="2418735"/>
          </a:xfrm>
          <a:prstGeom prst="rect">
            <a:avLst/>
          </a:prstGeom>
          <a:noFill/>
          <a:ln>
            <a:noFill/>
          </a:ln>
        </p:spPr>
      </p:pic>
      <p:sp>
        <p:nvSpPr>
          <p:cNvPr id="1554" name="Google Shape;1554;p12"/>
          <p:cNvSpPr txBox="1"/>
          <p:nvPr/>
        </p:nvSpPr>
        <p:spPr>
          <a:xfrm>
            <a:off x="4916128" y="3296847"/>
            <a:ext cx="6104556" cy="1862048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11500">
                <a:solidFill>
                  <a:srgbClr val="D8D8D8"/>
                </a:solidFill>
                <a:latin typeface="Fredericka the Great"/>
                <a:ea typeface="Fredericka the Great"/>
                <a:cs typeface="Fredericka the Great"/>
                <a:sym typeface="Fredericka the Great"/>
              </a:rPr>
              <a:t>Alphabet</a:t>
            </a:r>
            <a:endParaRPr sz="2400">
              <a:solidFill>
                <a:srgbClr val="D8D8D8"/>
              </a:solidFill>
              <a:latin typeface="Fredericka the Great"/>
              <a:ea typeface="Fredericka the Great"/>
              <a:cs typeface="Fredericka the Great"/>
              <a:sym typeface="Fredericka the Great"/>
            </a:endParaRPr>
          </a:p>
        </p:txBody>
      </p:sp>
    </p:spTree>
  </p:cSld>
  <p:clrMapOvr>
    <a:masterClrMapping/>
  </p:clrMapOvr>
  <mc:AlternateContent>
    <mc:Choice Requires="p14">
      <p:transition spd="slow" p14:dur="700">
        <p:fade/>
      </p:transition>
    </mc:Choice>
    <mc:Fallback>
      <p:transition spd="slow">
        <p:fade/>
      </p:transition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58" name="Shape 15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Imagen que contiene humo&#10;&#10;Descripción generada automáticamente" id="1559" name="Google Shape;1559;p13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8423633" y="973471"/>
            <a:ext cx="2962135" cy="806208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Imagen que contiene humo&#10;&#10;Descripción generada automáticamente" id="1560" name="Google Shape;1560;p13"/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521110" y="974505"/>
            <a:ext cx="2962136" cy="805174"/>
          </a:xfrm>
          <a:prstGeom prst="rect">
            <a:avLst/>
          </a:prstGeom>
          <a:noFill/>
          <a:ln>
            <a:noFill/>
          </a:ln>
        </p:spPr>
      </p:pic>
      <p:sp>
        <p:nvSpPr>
          <p:cNvPr id="1561" name="Google Shape;1561;p13"/>
          <p:cNvSpPr txBox="1"/>
          <p:nvPr/>
        </p:nvSpPr>
        <p:spPr>
          <a:xfrm>
            <a:off x="3948724" y="961076"/>
            <a:ext cx="4009431" cy="83099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800">
                <a:solidFill>
                  <a:schemeClr val="lt1"/>
                </a:solidFill>
                <a:latin typeface="Fredericka the Great"/>
                <a:ea typeface="Fredericka the Great"/>
                <a:cs typeface="Fredericka the Great"/>
                <a:sym typeface="Fredericka the Great"/>
              </a:rPr>
              <a:t>Another Title</a:t>
            </a:r>
            <a:endParaRPr sz="1000">
              <a:solidFill>
                <a:srgbClr val="F2F2F2"/>
              </a:solidFill>
              <a:latin typeface="Fredericka the Great"/>
              <a:ea typeface="Fredericka the Great"/>
              <a:cs typeface="Fredericka the Great"/>
              <a:sym typeface="Fredericka the Great"/>
            </a:endParaRPr>
          </a:p>
        </p:txBody>
      </p:sp>
      <p:sp>
        <p:nvSpPr>
          <p:cNvPr id="1562" name="Google Shape;1562;p13"/>
          <p:cNvSpPr txBox="1"/>
          <p:nvPr/>
        </p:nvSpPr>
        <p:spPr>
          <a:xfrm>
            <a:off x="1699178" y="2197359"/>
            <a:ext cx="8793641" cy="3170099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A is the first letter of the alphabet.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B is the second letter of alphabet.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C is the third &amp; D is the fourth.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Can you guess which one is the fifth?</a:t>
            </a:r>
            <a:endParaRPr/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40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Let's find out!</a:t>
            </a:r>
            <a:endParaRPr sz="1800">
              <a:solidFill>
                <a:schemeClr val="lt1"/>
              </a:solidFill>
              <a:latin typeface="Gaegu"/>
              <a:ea typeface="Gaegu"/>
              <a:cs typeface="Gaegu"/>
              <a:sym typeface="Gaegu"/>
            </a:endParaRPr>
          </a:p>
        </p:txBody>
      </p:sp>
    </p:spTree>
  </p:cSld>
  <p:clrMapOvr>
    <a:masterClrMapping/>
  </p:clrMapOvr>
  <mc:AlternateContent>
    <mc:Choice Requires="p14">
      <p:transition spd="slow" p14:dur="700">
        <p:fade/>
      </p:transition>
    </mc:Choice>
    <mc:Fallback>
      <p:transition spd="slow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66" name="Shape 15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67" name="Google Shape;1567;p14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1331926" y="1227593"/>
            <a:ext cx="7721090" cy="3515293"/>
          </a:xfrm>
          <a:prstGeom prst="rect">
            <a:avLst/>
          </a:prstGeom>
          <a:noFill/>
          <a:ln>
            <a:noFill/>
          </a:ln>
        </p:spPr>
      </p:pic>
      <p:sp>
        <p:nvSpPr>
          <p:cNvPr id="1568" name="Google Shape;1568;p14"/>
          <p:cNvSpPr txBox="1"/>
          <p:nvPr/>
        </p:nvSpPr>
        <p:spPr>
          <a:xfrm>
            <a:off x="3393167" y="1689930"/>
            <a:ext cx="3913251" cy="101566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6000">
                <a:solidFill>
                  <a:schemeClr val="lt1"/>
                </a:solidFill>
                <a:latin typeface="Fredericka the Great"/>
                <a:ea typeface="Fredericka the Great"/>
                <a:cs typeface="Fredericka the Great"/>
                <a:sym typeface="Fredericka the Great"/>
              </a:rPr>
              <a:t>Thank you</a:t>
            </a:r>
            <a:endParaRPr sz="1100">
              <a:solidFill>
                <a:srgbClr val="F2F2F2"/>
              </a:solidFill>
              <a:latin typeface="Fredericka the Great"/>
              <a:ea typeface="Fredericka the Great"/>
              <a:cs typeface="Fredericka the Great"/>
              <a:sym typeface="Fredericka the Great"/>
            </a:endParaRPr>
          </a:p>
        </p:txBody>
      </p:sp>
      <p:sp>
        <p:nvSpPr>
          <p:cNvPr id="1569" name="Google Shape;1569;p14"/>
          <p:cNvSpPr/>
          <p:nvPr/>
        </p:nvSpPr>
        <p:spPr>
          <a:xfrm>
            <a:off x="2087575" y="6274196"/>
            <a:ext cx="406340" cy="270982"/>
          </a:xfrm>
          <a:custGeom>
            <a:rect b="b" l="l" r="r" t="t"/>
            <a:pathLst>
              <a:path extrusionOk="0" h="7442" w="10974">
                <a:moveTo>
                  <a:pt x="5347" y="2450"/>
                </a:moveTo>
                <a:cubicBezTo>
                  <a:pt x="5573" y="2450"/>
                  <a:pt x="5932" y="2628"/>
                  <a:pt x="6638" y="3319"/>
                </a:cubicBezTo>
                <a:cubicBezTo>
                  <a:pt x="7084" y="3748"/>
                  <a:pt x="7584" y="4319"/>
                  <a:pt x="7727" y="4568"/>
                </a:cubicBezTo>
                <a:cubicBezTo>
                  <a:pt x="7816" y="4693"/>
                  <a:pt x="7780" y="4854"/>
                  <a:pt x="7637" y="4925"/>
                </a:cubicBezTo>
                <a:cubicBezTo>
                  <a:pt x="7602" y="4943"/>
                  <a:pt x="7548" y="4961"/>
                  <a:pt x="7512" y="4961"/>
                </a:cubicBezTo>
                <a:cubicBezTo>
                  <a:pt x="7423" y="4961"/>
                  <a:pt x="7334" y="4925"/>
                  <a:pt x="7281" y="4818"/>
                </a:cubicBezTo>
                <a:cubicBezTo>
                  <a:pt x="6924" y="4247"/>
                  <a:pt x="5853" y="3248"/>
                  <a:pt x="5461" y="3034"/>
                </a:cubicBezTo>
                <a:lnTo>
                  <a:pt x="5461" y="3034"/>
                </a:lnTo>
                <a:cubicBezTo>
                  <a:pt x="5496" y="3426"/>
                  <a:pt x="5568" y="3748"/>
                  <a:pt x="5621" y="3980"/>
                </a:cubicBezTo>
                <a:cubicBezTo>
                  <a:pt x="5693" y="4336"/>
                  <a:pt x="5746" y="4551"/>
                  <a:pt x="5550" y="4693"/>
                </a:cubicBezTo>
                <a:cubicBezTo>
                  <a:pt x="5496" y="4731"/>
                  <a:pt x="5439" y="4746"/>
                  <a:pt x="5382" y="4746"/>
                </a:cubicBezTo>
                <a:cubicBezTo>
                  <a:pt x="5252" y="4746"/>
                  <a:pt x="5125" y="4666"/>
                  <a:pt x="5050" y="4604"/>
                </a:cubicBezTo>
                <a:cubicBezTo>
                  <a:pt x="4265" y="4087"/>
                  <a:pt x="3123" y="2963"/>
                  <a:pt x="3087" y="2909"/>
                </a:cubicBezTo>
                <a:cubicBezTo>
                  <a:pt x="2963" y="2802"/>
                  <a:pt x="2963" y="2641"/>
                  <a:pt x="3087" y="2534"/>
                </a:cubicBezTo>
                <a:cubicBezTo>
                  <a:pt x="3141" y="2481"/>
                  <a:pt x="3203" y="2454"/>
                  <a:pt x="3266" y="2454"/>
                </a:cubicBezTo>
                <a:cubicBezTo>
                  <a:pt x="3328" y="2454"/>
                  <a:pt x="3391" y="2481"/>
                  <a:pt x="3444" y="2534"/>
                </a:cubicBezTo>
                <a:cubicBezTo>
                  <a:pt x="3462" y="2552"/>
                  <a:pt x="4372" y="3444"/>
                  <a:pt x="5068" y="3980"/>
                </a:cubicBezTo>
                <a:cubicBezTo>
                  <a:pt x="5014" y="3765"/>
                  <a:pt x="4961" y="3462"/>
                  <a:pt x="4925" y="3087"/>
                </a:cubicBezTo>
                <a:cubicBezTo>
                  <a:pt x="4872" y="2659"/>
                  <a:pt x="5068" y="2516"/>
                  <a:pt x="5193" y="2481"/>
                </a:cubicBezTo>
                <a:cubicBezTo>
                  <a:pt x="5238" y="2462"/>
                  <a:pt x="5288" y="2450"/>
                  <a:pt x="5347" y="2450"/>
                </a:cubicBezTo>
                <a:close/>
                <a:moveTo>
                  <a:pt x="10180" y="3453"/>
                </a:moveTo>
                <a:cubicBezTo>
                  <a:pt x="10247" y="3453"/>
                  <a:pt x="10314" y="3480"/>
                  <a:pt x="10367" y="3533"/>
                </a:cubicBezTo>
                <a:cubicBezTo>
                  <a:pt x="10474" y="3641"/>
                  <a:pt x="10474" y="3801"/>
                  <a:pt x="10367" y="3908"/>
                </a:cubicBezTo>
                <a:lnTo>
                  <a:pt x="9243" y="5050"/>
                </a:lnTo>
                <a:cubicBezTo>
                  <a:pt x="9181" y="5104"/>
                  <a:pt x="9114" y="5130"/>
                  <a:pt x="9049" y="5130"/>
                </a:cubicBezTo>
                <a:cubicBezTo>
                  <a:pt x="8984" y="5130"/>
                  <a:pt x="8922" y="5104"/>
                  <a:pt x="8869" y="5050"/>
                </a:cubicBezTo>
                <a:cubicBezTo>
                  <a:pt x="8761" y="4925"/>
                  <a:pt x="8761" y="4782"/>
                  <a:pt x="8869" y="4675"/>
                </a:cubicBezTo>
                <a:lnTo>
                  <a:pt x="9993" y="3533"/>
                </a:lnTo>
                <a:cubicBezTo>
                  <a:pt x="10046" y="3480"/>
                  <a:pt x="10113" y="3453"/>
                  <a:pt x="10180" y="3453"/>
                </a:cubicBezTo>
                <a:close/>
                <a:moveTo>
                  <a:pt x="9850" y="786"/>
                </a:moveTo>
                <a:lnTo>
                  <a:pt x="9850" y="2980"/>
                </a:lnTo>
                <a:cubicBezTo>
                  <a:pt x="9761" y="3034"/>
                  <a:pt x="9689" y="3087"/>
                  <a:pt x="9600" y="3159"/>
                </a:cubicBezTo>
                <a:lnTo>
                  <a:pt x="9315" y="3462"/>
                </a:lnTo>
                <a:lnTo>
                  <a:pt x="9315" y="1321"/>
                </a:lnTo>
                <a:lnTo>
                  <a:pt x="1339" y="1321"/>
                </a:lnTo>
                <a:lnTo>
                  <a:pt x="1339" y="6121"/>
                </a:lnTo>
                <a:lnTo>
                  <a:pt x="9315" y="6121"/>
                </a:lnTo>
                <a:lnTo>
                  <a:pt x="9315" y="5603"/>
                </a:lnTo>
                <a:cubicBezTo>
                  <a:pt x="9422" y="5550"/>
                  <a:pt x="9529" y="5496"/>
                  <a:pt x="9600" y="5425"/>
                </a:cubicBezTo>
                <a:lnTo>
                  <a:pt x="9850" y="5175"/>
                </a:lnTo>
                <a:lnTo>
                  <a:pt x="9850" y="6656"/>
                </a:lnTo>
                <a:lnTo>
                  <a:pt x="804" y="6656"/>
                </a:lnTo>
                <a:lnTo>
                  <a:pt x="804" y="786"/>
                </a:lnTo>
                <a:close/>
                <a:moveTo>
                  <a:pt x="536" y="1"/>
                </a:moveTo>
                <a:cubicBezTo>
                  <a:pt x="251" y="1"/>
                  <a:pt x="1" y="233"/>
                  <a:pt x="1" y="518"/>
                </a:cubicBezTo>
                <a:lnTo>
                  <a:pt x="1" y="6906"/>
                </a:lnTo>
                <a:cubicBezTo>
                  <a:pt x="1" y="7209"/>
                  <a:pt x="251" y="7441"/>
                  <a:pt x="536" y="7441"/>
                </a:cubicBezTo>
                <a:lnTo>
                  <a:pt x="10100" y="7441"/>
                </a:lnTo>
                <a:cubicBezTo>
                  <a:pt x="10403" y="7441"/>
                  <a:pt x="10635" y="7209"/>
                  <a:pt x="10635" y="6906"/>
                </a:cubicBezTo>
                <a:lnTo>
                  <a:pt x="10635" y="4390"/>
                </a:lnTo>
                <a:lnTo>
                  <a:pt x="10742" y="4301"/>
                </a:lnTo>
                <a:cubicBezTo>
                  <a:pt x="10885" y="4158"/>
                  <a:pt x="10974" y="3962"/>
                  <a:pt x="10974" y="3730"/>
                </a:cubicBezTo>
                <a:cubicBezTo>
                  <a:pt x="10974" y="3516"/>
                  <a:pt x="10903" y="3319"/>
                  <a:pt x="10742" y="3159"/>
                </a:cubicBezTo>
                <a:cubicBezTo>
                  <a:pt x="10706" y="3141"/>
                  <a:pt x="10671" y="3105"/>
                  <a:pt x="10635" y="3087"/>
                </a:cubicBezTo>
                <a:lnTo>
                  <a:pt x="10635" y="518"/>
                </a:lnTo>
                <a:cubicBezTo>
                  <a:pt x="10635" y="233"/>
                  <a:pt x="10403" y="1"/>
                  <a:pt x="10100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70" name="Google Shape;1570;p14"/>
          <p:cNvGrpSpPr/>
          <p:nvPr/>
        </p:nvGrpSpPr>
        <p:grpSpPr>
          <a:xfrm>
            <a:off x="2715910" y="6252511"/>
            <a:ext cx="433407" cy="315150"/>
            <a:chOff x="1502275" y="3638775"/>
            <a:chExt cx="292625" cy="216375"/>
          </a:xfrm>
        </p:grpSpPr>
        <p:sp>
          <p:nvSpPr>
            <p:cNvPr id="1571" name="Google Shape;1571;p14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2" name="Google Shape;1572;p14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3" name="Google Shape;1573;p14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4" name="Google Shape;1574;p14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5" name="Google Shape;1575;p14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76" name="Google Shape;1576;p14"/>
          <p:cNvGrpSpPr/>
          <p:nvPr/>
        </p:nvGrpSpPr>
        <p:grpSpPr>
          <a:xfrm>
            <a:off x="3865408" y="6198855"/>
            <a:ext cx="397083" cy="387247"/>
            <a:chOff x="3171000" y="4021950"/>
            <a:chExt cx="268100" cy="265875"/>
          </a:xfrm>
        </p:grpSpPr>
        <p:sp>
          <p:nvSpPr>
            <p:cNvPr id="1577" name="Google Shape;1577;p14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78" name="Google Shape;1578;p14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79" name="Google Shape;1579;p14"/>
          <p:cNvSpPr/>
          <p:nvPr/>
        </p:nvSpPr>
        <p:spPr>
          <a:xfrm>
            <a:off x="4423622" y="6218805"/>
            <a:ext cx="391825" cy="354767"/>
          </a:xfrm>
          <a:custGeom>
            <a:rect b="b" l="l" r="r" t="t"/>
            <a:pathLst>
              <a:path extrusionOk="0" h="9743" w="10582">
                <a:moveTo>
                  <a:pt x="3694" y="3623"/>
                </a:moveTo>
                <a:lnTo>
                  <a:pt x="6888" y="6799"/>
                </a:lnTo>
                <a:lnTo>
                  <a:pt x="4782" y="8958"/>
                </a:lnTo>
                <a:lnTo>
                  <a:pt x="3944" y="8958"/>
                </a:lnTo>
                <a:lnTo>
                  <a:pt x="1160" y="6157"/>
                </a:lnTo>
                <a:lnTo>
                  <a:pt x="3694" y="3623"/>
                </a:lnTo>
                <a:close/>
                <a:moveTo>
                  <a:pt x="6245" y="1"/>
                </a:moveTo>
                <a:cubicBezTo>
                  <a:pt x="6112" y="1"/>
                  <a:pt x="5978" y="54"/>
                  <a:pt x="5871" y="162"/>
                </a:cubicBezTo>
                <a:lnTo>
                  <a:pt x="215" y="5782"/>
                </a:lnTo>
                <a:cubicBezTo>
                  <a:pt x="0" y="5996"/>
                  <a:pt x="0" y="6335"/>
                  <a:pt x="215" y="6549"/>
                </a:cubicBezTo>
                <a:lnTo>
                  <a:pt x="3426" y="9743"/>
                </a:lnTo>
                <a:lnTo>
                  <a:pt x="9082" y="9743"/>
                </a:lnTo>
                <a:lnTo>
                  <a:pt x="9082" y="8958"/>
                </a:lnTo>
                <a:lnTo>
                  <a:pt x="6085" y="8958"/>
                </a:lnTo>
                <a:lnTo>
                  <a:pt x="10367" y="4676"/>
                </a:lnTo>
                <a:cubicBezTo>
                  <a:pt x="10581" y="4462"/>
                  <a:pt x="10581" y="4105"/>
                  <a:pt x="10367" y="3908"/>
                </a:cubicBezTo>
                <a:lnTo>
                  <a:pt x="6620" y="162"/>
                </a:lnTo>
                <a:cubicBezTo>
                  <a:pt x="6513" y="54"/>
                  <a:pt x="6379" y="1"/>
                  <a:pt x="6245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0" name="Google Shape;1580;p14"/>
          <p:cNvSpPr/>
          <p:nvPr/>
        </p:nvSpPr>
        <p:spPr>
          <a:xfrm>
            <a:off x="5008318" y="6179172"/>
            <a:ext cx="441997" cy="435348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81" name="Google Shape;1581;p14"/>
          <p:cNvSpPr/>
          <p:nvPr/>
        </p:nvSpPr>
        <p:spPr>
          <a:xfrm>
            <a:off x="5641889" y="6214761"/>
            <a:ext cx="394454" cy="388048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82" name="Google Shape;1582;p14"/>
          <p:cNvGrpSpPr/>
          <p:nvPr/>
        </p:nvGrpSpPr>
        <p:grpSpPr>
          <a:xfrm>
            <a:off x="6276861" y="6241713"/>
            <a:ext cx="334988" cy="281359"/>
            <a:chOff x="4799150" y="4051375"/>
            <a:chExt cx="226175" cy="193175"/>
          </a:xfrm>
        </p:grpSpPr>
        <p:sp>
          <p:nvSpPr>
            <p:cNvPr id="1583" name="Google Shape;1583;p14"/>
            <p:cNvSpPr/>
            <p:nvPr/>
          </p:nvSpPr>
          <p:spPr>
            <a:xfrm>
              <a:off x="4799150" y="4051375"/>
              <a:ext cx="26325" cy="193175"/>
            </a:xfrm>
            <a:custGeom>
              <a:rect b="b" l="l" r="r" t="t"/>
              <a:pathLst>
                <a:path extrusionOk="0" h="7727" w="1053">
                  <a:moveTo>
                    <a:pt x="0" y="1"/>
                  </a:moveTo>
                  <a:lnTo>
                    <a:pt x="0" y="7727"/>
                  </a:lnTo>
                  <a:lnTo>
                    <a:pt x="1053" y="7727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4" name="Google Shape;1584;p14"/>
            <p:cNvSpPr/>
            <p:nvPr/>
          </p:nvSpPr>
          <p:spPr>
            <a:xfrm>
              <a:off x="4965525" y="4217775"/>
              <a:ext cx="59800" cy="26775"/>
            </a:xfrm>
            <a:custGeom>
              <a:rect b="b" l="l" r="r" t="t"/>
              <a:pathLst>
                <a:path extrusionOk="0" h="1071" w="2392">
                  <a:moveTo>
                    <a:pt x="0" y="0"/>
                  </a:moveTo>
                  <a:lnTo>
                    <a:pt x="0" y="1071"/>
                  </a:lnTo>
                  <a:lnTo>
                    <a:pt x="2391" y="1071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5" name="Google Shape;1585;p14"/>
            <p:cNvSpPr/>
            <p:nvPr/>
          </p:nvSpPr>
          <p:spPr>
            <a:xfrm>
              <a:off x="4965525" y="4104475"/>
              <a:ext cx="59800" cy="99925"/>
            </a:xfrm>
            <a:custGeom>
              <a:rect b="b" l="l" r="r" t="t"/>
              <a:pathLst>
                <a:path extrusionOk="0" h="3997" w="2392">
                  <a:moveTo>
                    <a:pt x="0" y="0"/>
                  </a:moveTo>
                  <a:lnTo>
                    <a:pt x="0" y="3997"/>
                  </a:lnTo>
                  <a:lnTo>
                    <a:pt x="2391" y="3997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6" name="Google Shape;1586;p14"/>
            <p:cNvSpPr/>
            <p:nvPr/>
          </p:nvSpPr>
          <p:spPr>
            <a:xfrm>
              <a:off x="4965525" y="4064775"/>
              <a:ext cx="59800" cy="26775"/>
            </a:xfrm>
            <a:custGeom>
              <a:rect b="b" l="l" r="r" t="t"/>
              <a:pathLst>
                <a:path extrusionOk="0" h="1071" w="2392">
                  <a:moveTo>
                    <a:pt x="0" y="0"/>
                  </a:moveTo>
                  <a:lnTo>
                    <a:pt x="0" y="1071"/>
                  </a:lnTo>
                  <a:lnTo>
                    <a:pt x="2391" y="1071"/>
                  </a:lnTo>
                  <a:lnTo>
                    <a:pt x="2391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7" name="Google Shape;1587;p14"/>
            <p:cNvSpPr/>
            <p:nvPr/>
          </p:nvSpPr>
          <p:spPr>
            <a:xfrm>
              <a:off x="4899050" y="4097775"/>
              <a:ext cx="53125" cy="146775"/>
            </a:xfrm>
            <a:custGeom>
              <a:rect b="b" l="l" r="r" t="t"/>
              <a:pathLst>
                <a:path extrusionOk="0" h="5871" w="2125">
                  <a:moveTo>
                    <a:pt x="1054" y="536"/>
                  </a:moveTo>
                  <a:cubicBezTo>
                    <a:pt x="1214" y="536"/>
                    <a:pt x="1321" y="661"/>
                    <a:pt x="1321" y="803"/>
                  </a:cubicBezTo>
                  <a:cubicBezTo>
                    <a:pt x="1321" y="964"/>
                    <a:pt x="1214" y="1071"/>
                    <a:pt x="1054" y="1071"/>
                  </a:cubicBezTo>
                  <a:cubicBezTo>
                    <a:pt x="911" y="1071"/>
                    <a:pt x="786" y="964"/>
                    <a:pt x="786" y="803"/>
                  </a:cubicBezTo>
                  <a:cubicBezTo>
                    <a:pt x="786" y="661"/>
                    <a:pt x="911" y="536"/>
                    <a:pt x="1054" y="536"/>
                  </a:cubicBezTo>
                  <a:close/>
                  <a:moveTo>
                    <a:pt x="1054" y="4800"/>
                  </a:moveTo>
                  <a:cubicBezTo>
                    <a:pt x="1214" y="4800"/>
                    <a:pt x="1321" y="4925"/>
                    <a:pt x="1321" y="5068"/>
                  </a:cubicBezTo>
                  <a:cubicBezTo>
                    <a:pt x="1321" y="5210"/>
                    <a:pt x="1214" y="5335"/>
                    <a:pt x="1054" y="5335"/>
                  </a:cubicBezTo>
                  <a:cubicBezTo>
                    <a:pt x="911" y="5335"/>
                    <a:pt x="786" y="5210"/>
                    <a:pt x="786" y="5068"/>
                  </a:cubicBezTo>
                  <a:cubicBezTo>
                    <a:pt x="786" y="4925"/>
                    <a:pt x="911" y="4800"/>
                    <a:pt x="1054" y="4800"/>
                  </a:cubicBezTo>
                  <a:close/>
                  <a:moveTo>
                    <a:pt x="1" y="0"/>
                  </a:moveTo>
                  <a:lnTo>
                    <a:pt x="1" y="5871"/>
                  </a:lnTo>
                  <a:lnTo>
                    <a:pt x="2124" y="5871"/>
                  </a:lnTo>
                  <a:lnTo>
                    <a:pt x="2124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88" name="Google Shape;1588;p14"/>
            <p:cNvSpPr/>
            <p:nvPr/>
          </p:nvSpPr>
          <p:spPr>
            <a:xfrm>
              <a:off x="4838850" y="4071450"/>
              <a:ext cx="46850" cy="173100"/>
            </a:xfrm>
            <a:custGeom>
              <a:rect b="b" l="l" r="r" t="t"/>
              <a:pathLst>
                <a:path extrusionOk="0" h="6924" w="1874">
                  <a:moveTo>
                    <a:pt x="1338" y="536"/>
                  </a:moveTo>
                  <a:lnTo>
                    <a:pt x="1338" y="1321"/>
                  </a:lnTo>
                  <a:lnTo>
                    <a:pt x="535" y="1321"/>
                  </a:lnTo>
                  <a:lnTo>
                    <a:pt x="535" y="536"/>
                  </a:lnTo>
                  <a:close/>
                  <a:moveTo>
                    <a:pt x="0" y="1"/>
                  </a:moveTo>
                  <a:lnTo>
                    <a:pt x="0" y="6924"/>
                  </a:lnTo>
                  <a:lnTo>
                    <a:pt x="1874" y="6924"/>
                  </a:lnTo>
                  <a:lnTo>
                    <a:pt x="1874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589" name="Google Shape;1589;p14"/>
          <p:cNvSpPr/>
          <p:nvPr/>
        </p:nvSpPr>
        <p:spPr>
          <a:xfrm>
            <a:off x="6928176" y="6207767"/>
            <a:ext cx="420225" cy="385317"/>
          </a:xfrm>
          <a:custGeom>
            <a:rect b="b" l="l" r="r" t="t"/>
            <a:pathLst>
              <a:path extrusionOk="0" h="10582" w="11349">
                <a:moveTo>
                  <a:pt x="10136" y="2231"/>
                </a:moveTo>
                <a:lnTo>
                  <a:pt x="10136" y="3373"/>
                </a:lnTo>
                <a:lnTo>
                  <a:pt x="4818" y="5585"/>
                </a:lnTo>
                <a:lnTo>
                  <a:pt x="1125" y="4122"/>
                </a:lnTo>
                <a:lnTo>
                  <a:pt x="1125" y="2927"/>
                </a:lnTo>
                <a:lnTo>
                  <a:pt x="4818" y="4372"/>
                </a:lnTo>
                <a:lnTo>
                  <a:pt x="10136" y="2231"/>
                </a:lnTo>
                <a:close/>
                <a:moveTo>
                  <a:pt x="9743" y="4390"/>
                </a:moveTo>
                <a:lnTo>
                  <a:pt x="9743" y="5514"/>
                </a:lnTo>
                <a:lnTo>
                  <a:pt x="9725" y="5514"/>
                </a:lnTo>
                <a:lnTo>
                  <a:pt x="4426" y="7709"/>
                </a:lnTo>
                <a:lnTo>
                  <a:pt x="715" y="6246"/>
                </a:lnTo>
                <a:lnTo>
                  <a:pt x="715" y="5050"/>
                </a:lnTo>
                <a:lnTo>
                  <a:pt x="4533" y="6567"/>
                </a:lnTo>
                <a:lnTo>
                  <a:pt x="9743" y="4390"/>
                </a:lnTo>
                <a:close/>
                <a:moveTo>
                  <a:pt x="10118" y="6299"/>
                </a:moveTo>
                <a:lnTo>
                  <a:pt x="10100" y="7512"/>
                </a:lnTo>
                <a:lnTo>
                  <a:pt x="4801" y="9707"/>
                </a:lnTo>
                <a:lnTo>
                  <a:pt x="1071" y="8244"/>
                </a:lnTo>
                <a:lnTo>
                  <a:pt x="1071" y="7209"/>
                </a:lnTo>
                <a:lnTo>
                  <a:pt x="4390" y="8565"/>
                </a:lnTo>
                <a:lnTo>
                  <a:pt x="10118" y="6299"/>
                </a:lnTo>
                <a:close/>
                <a:moveTo>
                  <a:pt x="6656" y="1"/>
                </a:moveTo>
                <a:lnTo>
                  <a:pt x="964" y="1999"/>
                </a:lnTo>
                <a:cubicBezTo>
                  <a:pt x="411" y="2249"/>
                  <a:pt x="393" y="2980"/>
                  <a:pt x="393" y="3587"/>
                </a:cubicBezTo>
                <a:cubicBezTo>
                  <a:pt x="393" y="3783"/>
                  <a:pt x="429" y="3980"/>
                  <a:pt x="465" y="4176"/>
                </a:cubicBezTo>
                <a:cubicBezTo>
                  <a:pt x="19" y="4461"/>
                  <a:pt x="1" y="5139"/>
                  <a:pt x="1" y="5710"/>
                </a:cubicBezTo>
                <a:cubicBezTo>
                  <a:pt x="1" y="6174"/>
                  <a:pt x="108" y="6602"/>
                  <a:pt x="393" y="6870"/>
                </a:cubicBezTo>
                <a:cubicBezTo>
                  <a:pt x="340" y="7102"/>
                  <a:pt x="376" y="7387"/>
                  <a:pt x="376" y="7709"/>
                </a:cubicBezTo>
                <a:cubicBezTo>
                  <a:pt x="376" y="8315"/>
                  <a:pt x="536" y="8868"/>
                  <a:pt x="1071" y="9047"/>
                </a:cubicBezTo>
                <a:lnTo>
                  <a:pt x="4765" y="10581"/>
                </a:lnTo>
                <a:lnTo>
                  <a:pt x="11313" y="7869"/>
                </a:lnTo>
                <a:lnTo>
                  <a:pt x="10617" y="7602"/>
                </a:lnTo>
                <a:lnTo>
                  <a:pt x="10617" y="6138"/>
                </a:lnTo>
                <a:lnTo>
                  <a:pt x="11313" y="5853"/>
                </a:lnTo>
                <a:lnTo>
                  <a:pt x="10260" y="5443"/>
                </a:lnTo>
                <a:lnTo>
                  <a:pt x="10260" y="4176"/>
                </a:lnTo>
                <a:lnTo>
                  <a:pt x="11349" y="3712"/>
                </a:lnTo>
                <a:lnTo>
                  <a:pt x="10653" y="3462"/>
                </a:lnTo>
                <a:lnTo>
                  <a:pt x="10653" y="2017"/>
                </a:lnTo>
                <a:lnTo>
                  <a:pt x="11349" y="1731"/>
                </a:lnTo>
                <a:lnTo>
                  <a:pt x="6656" y="1"/>
                </a:ln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90" name="Google Shape;1590;p14"/>
          <p:cNvGrpSpPr/>
          <p:nvPr/>
        </p:nvGrpSpPr>
        <p:grpSpPr>
          <a:xfrm>
            <a:off x="7588264" y="6222232"/>
            <a:ext cx="374644" cy="368422"/>
            <a:chOff x="5684575" y="4038000"/>
            <a:chExt cx="252950" cy="252950"/>
          </a:xfrm>
        </p:grpSpPr>
        <p:sp>
          <p:nvSpPr>
            <p:cNvPr id="1591" name="Google Shape;1591;p14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2" name="Google Shape;1592;p14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3" name="Google Shape;1593;p14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4" name="Google Shape;1594;p14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5" name="Google Shape;1595;p14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6" name="Google Shape;1596;p14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597" name="Google Shape;1597;p14"/>
          <p:cNvGrpSpPr/>
          <p:nvPr/>
        </p:nvGrpSpPr>
        <p:grpSpPr>
          <a:xfrm>
            <a:off x="8225174" y="6193648"/>
            <a:ext cx="364054" cy="424934"/>
            <a:chOff x="6114600" y="4018375"/>
            <a:chExt cx="245800" cy="291750"/>
          </a:xfrm>
        </p:grpSpPr>
        <p:sp>
          <p:nvSpPr>
            <p:cNvPr id="1598" name="Google Shape;1598;p14"/>
            <p:cNvSpPr/>
            <p:nvPr/>
          </p:nvSpPr>
          <p:spPr>
            <a:xfrm>
              <a:off x="6143575" y="4018375"/>
              <a:ext cx="216825" cy="291750"/>
            </a:xfrm>
            <a:custGeom>
              <a:rect b="b" l="l" r="r" t="t"/>
              <a:pathLst>
                <a:path extrusionOk="0" h="11670" w="8673">
                  <a:moveTo>
                    <a:pt x="5140" y="0"/>
                  </a:moveTo>
                  <a:lnTo>
                    <a:pt x="4925" y="482"/>
                  </a:lnTo>
                  <a:cubicBezTo>
                    <a:pt x="6139" y="964"/>
                    <a:pt x="7084" y="1892"/>
                    <a:pt x="7602" y="3087"/>
                  </a:cubicBezTo>
                  <a:cubicBezTo>
                    <a:pt x="8101" y="4283"/>
                    <a:pt x="8119" y="5603"/>
                    <a:pt x="7655" y="6798"/>
                  </a:cubicBezTo>
                  <a:cubicBezTo>
                    <a:pt x="7174" y="7994"/>
                    <a:pt x="6264" y="8940"/>
                    <a:pt x="5050" y="9457"/>
                  </a:cubicBezTo>
                  <a:cubicBezTo>
                    <a:pt x="4425" y="9718"/>
                    <a:pt x="3766" y="9853"/>
                    <a:pt x="3109" y="9853"/>
                  </a:cubicBezTo>
                  <a:cubicBezTo>
                    <a:pt x="2509" y="9853"/>
                    <a:pt x="1910" y="9740"/>
                    <a:pt x="1339" y="9511"/>
                  </a:cubicBezTo>
                  <a:lnTo>
                    <a:pt x="1143" y="10010"/>
                  </a:lnTo>
                  <a:cubicBezTo>
                    <a:pt x="1624" y="10206"/>
                    <a:pt x="2160" y="10313"/>
                    <a:pt x="2677" y="10367"/>
                  </a:cubicBezTo>
                  <a:lnTo>
                    <a:pt x="2677" y="10884"/>
                  </a:lnTo>
                  <a:lnTo>
                    <a:pt x="1" y="10884"/>
                  </a:lnTo>
                  <a:lnTo>
                    <a:pt x="1" y="11670"/>
                  </a:lnTo>
                  <a:lnTo>
                    <a:pt x="6406" y="11670"/>
                  </a:lnTo>
                  <a:lnTo>
                    <a:pt x="6406" y="10884"/>
                  </a:lnTo>
                  <a:lnTo>
                    <a:pt x="3730" y="10884"/>
                  </a:lnTo>
                  <a:lnTo>
                    <a:pt x="3730" y="10349"/>
                  </a:lnTo>
                  <a:cubicBezTo>
                    <a:pt x="4265" y="10296"/>
                    <a:pt x="4765" y="10153"/>
                    <a:pt x="5264" y="9939"/>
                  </a:cubicBezTo>
                  <a:cubicBezTo>
                    <a:pt x="6603" y="9368"/>
                    <a:pt x="7620" y="8333"/>
                    <a:pt x="8137" y="6995"/>
                  </a:cubicBezTo>
                  <a:cubicBezTo>
                    <a:pt x="8672" y="5639"/>
                    <a:pt x="8655" y="4193"/>
                    <a:pt x="8084" y="2873"/>
                  </a:cubicBezTo>
                  <a:cubicBezTo>
                    <a:pt x="7513" y="1553"/>
                    <a:pt x="6478" y="518"/>
                    <a:pt x="5140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599" name="Google Shape;1599;p14"/>
            <p:cNvSpPr/>
            <p:nvPr/>
          </p:nvSpPr>
          <p:spPr>
            <a:xfrm>
              <a:off x="6114600" y="4035325"/>
              <a:ext cx="216350" cy="215925"/>
            </a:xfrm>
            <a:custGeom>
              <a:rect b="b" l="l" r="r" t="t"/>
              <a:pathLst>
                <a:path extrusionOk="0" h="8637" w="8654">
                  <a:moveTo>
                    <a:pt x="4318" y="0"/>
                  </a:moveTo>
                  <a:cubicBezTo>
                    <a:pt x="1927" y="0"/>
                    <a:pt x="0" y="1927"/>
                    <a:pt x="0" y="4318"/>
                  </a:cubicBezTo>
                  <a:cubicBezTo>
                    <a:pt x="0" y="6709"/>
                    <a:pt x="1927" y="8636"/>
                    <a:pt x="4318" y="8636"/>
                  </a:cubicBezTo>
                  <a:cubicBezTo>
                    <a:pt x="6709" y="8636"/>
                    <a:pt x="8654" y="6709"/>
                    <a:pt x="8654" y="4318"/>
                  </a:cubicBezTo>
                  <a:cubicBezTo>
                    <a:pt x="8654" y="1927"/>
                    <a:pt x="6709" y="0"/>
                    <a:pt x="431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00" name="Google Shape;1600;p14"/>
          <p:cNvSpPr/>
          <p:nvPr/>
        </p:nvSpPr>
        <p:spPr>
          <a:xfrm>
            <a:off x="8817671" y="6206456"/>
            <a:ext cx="335654" cy="387283"/>
          </a:xfrm>
          <a:custGeom>
            <a:rect b="b" l="l" r="r" t="t"/>
            <a:pathLst>
              <a:path extrusionOk="0" h="10636" w="9065">
                <a:moveTo>
                  <a:pt x="4533" y="518"/>
                </a:moveTo>
                <a:cubicBezTo>
                  <a:pt x="4908" y="518"/>
                  <a:pt x="5193" y="822"/>
                  <a:pt x="5193" y="1179"/>
                </a:cubicBezTo>
                <a:cubicBezTo>
                  <a:pt x="5193" y="1214"/>
                  <a:pt x="5193" y="1250"/>
                  <a:pt x="5193" y="1286"/>
                </a:cubicBezTo>
                <a:cubicBezTo>
                  <a:pt x="4997" y="1214"/>
                  <a:pt x="4765" y="1179"/>
                  <a:pt x="4533" y="1179"/>
                </a:cubicBezTo>
                <a:cubicBezTo>
                  <a:pt x="4319" y="1179"/>
                  <a:pt x="4087" y="1214"/>
                  <a:pt x="3891" y="1286"/>
                </a:cubicBezTo>
                <a:cubicBezTo>
                  <a:pt x="3891" y="1250"/>
                  <a:pt x="3873" y="1232"/>
                  <a:pt x="3873" y="1179"/>
                </a:cubicBezTo>
                <a:cubicBezTo>
                  <a:pt x="3873" y="822"/>
                  <a:pt x="4176" y="518"/>
                  <a:pt x="4533" y="518"/>
                </a:cubicBezTo>
                <a:close/>
                <a:moveTo>
                  <a:pt x="3819" y="7870"/>
                </a:moveTo>
                <a:lnTo>
                  <a:pt x="3819" y="7870"/>
                </a:lnTo>
                <a:cubicBezTo>
                  <a:pt x="3766" y="7977"/>
                  <a:pt x="3730" y="8101"/>
                  <a:pt x="3730" y="8244"/>
                </a:cubicBezTo>
                <a:cubicBezTo>
                  <a:pt x="3730" y="8672"/>
                  <a:pt x="4087" y="9029"/>
                  <a:pt x="4533" y="9029"/>
                </a:cubicBezTo>
                <a:cubicBezTo>
                  <a:pt x="4997" y="9029"/>
                  <a:pt x="5354" y="8672"/>
                  <a:pt x="5354" y="8244"/>
                </a:cubicBezTo>
                <a:cubicBezTo>
                  <a:pt x="5354" y="8101"/>
                  <a:pt x="5318" y="7977"/>
                  <a:pt x="5264" y="7870"/>
                </a:cubicBezTo>
                <a:lnTo>
                  <a:pt x="5264" y="7870"/>
                </a:lnTo>
                <a:cubicBezTo>
                  <a:pt x="7138" y="7994"/>
                  <a:pt x="8155" y="8583"/>
                  <a:pt x="8262" y="8833"/>
                </a:cubicBezTo>
                <a:cubicBezTo>
                  <a:pt x="8137" y="9136"/>
                  <a:pt x="6870" y="9832"/>
                  <a:pt x="4533" y="9832"/>
                </a:cubicBezTo>
                <a:cubicBezTo>
                  <a:pt x="2213" y="9832"/>
                  <a:pt x="947" y="9136"/>
                  <a:pt x="804" y="8833"/>
                </a:cubicBezTo>
                <a:cubicBezTo>
                  <a:pt x="911" y="8583"/>
                  <a:pt x="1946" y="7994"/>
                  <a:pt x="3819" y="7870"/>
                </a:cubicBezTo>
                <a:close/>
                <a:moveTo>
                  <a:pt x="4551" y="1"/>
                </a:moveTo>
                <a:cubicBezTo>
                  <a:pt x="3891" y="1"/>
                  <a:pt x="3355" y="536"/>
                  <a:pt x="3355" y="1196"/>
                </a:cubicBezTo>
                <a:cubicBezTo>
                  <a:pt x="3355" y="1303"/>
                  <a:pt x="3373" y="1410"/>
                  <a:pt x="3391" y="1482"/>
                </a:cubicBezTo>
                <a:cubicBezTo>
                  <a:pt x="2624" y="1892"/>
                  <a:pt x="2071" y="2677"/>
                  <a:pt x="2035" y="3605"/>
                </a:cubicBezTo>
                <a:lnTo>
                  <a:pt x="2035" y="3587"/>
                </a:lnTo>
                <a:cubicBezTo>
                  <a:pt x="1964" y="6817"/>
                  <a:pt x="750" y="7209"/>
                  <a:pt x="251" y="8298"/>
                </a:cubicBezTo>
                <a:cubicBezTo>
                  <a:pt x="126" y="8476"/>
                  <a:pt x="37" y="8637"/>
                  <a:pt x="37" y="8833"/>
                </a:cubicBezTo>
                <a:cubicBezTo>
                  <a:pt x="1" y="9832"/>
                  <a:pt x="2035" y="10635"/>
                  <a:pt x="4533" y="10635"/>
                </a:cubicBezTo>
                <a:cubicBezTo>
                  <a:pt x="7031" y="10635"/>
                  <a:pt x="9065" y="9832"/>
                  <a:pt x="9065" y="8833"/>
                </a:cubicBezTo>
                <a:cubicBezTo>
                  <a:pt x="9065" y="8655"/>
                  <a:pt x="8994" y="8476"/>
                  <a:pt x="8851" y="8298"/>
                </a:cubicBezTo>
                <a:cubicBezTo>
                  <a:pt x="8369" y="7209"/>
                  <a:pt x="7156" y="6817"/>
                  <a:pt x="7067" y="3587"/>
                </a:cubicBezTo>
                <a:lnTo>
                  <a:pt x="7067" y="3605"/>
                </a:lnTo>
                <a:cubicBezTo>
                  <a:pt x="7031" y="2659"/>
                  <a:pt x="6478" y="1892"/>
                  <a:pt x="5711" y="1482"/>
                </a:cubicBezTo>
                <a:cubicBezTo>
                  <a:pt x="5728" y="1393"/>
                  <a:pt x="5746" y="1303"/>
                  <a:pt x="5746" y="1196"/>
                </a:cubicBezTo>
                <a:cubicBezTo>
                  <a:pt x="5746" y="536"/>
                  <a:pt x="5211" y="1"/>
                  <a:pt x="4551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01" name="Google Shape;1601;p14"/>
          <p:cNvGrpSpPr/>
          <p:nvPr/>
        </p:nvGrpSpPr>
        <p:grpSpPr>
          <a:xfrm>
            <a:off x="9399168" y="6193648"/>
            <a:ext cx="335654" cy="387247"/>
            <a:chOff x="6907250" y="4018375"/>
            <a:chExt cx="226625" cy="265875"/>
          </a:xfrm>
        </p:grpSpPr>
        <p:sp>
          <p:nvSpPr>
            <p:cNvPr id="1602" name="Google Shape;1602;p14"/>
            <p:cNvSpPr/>
            <p:nvPr/>
          </p:nvSpPr>
          <p:spPr>
            <a:xfrm>
              <a:off x="6953650" y="4018375"/>
              <a:ext cx="133375" cy="119575"/>
            </a:xfrm>
            <a:custGeom>
              <a:rect b="b" l="l" r="r" t="t"/>
              <a:pathLst>
                <a:path extrusionOk="0" h="4783" w="5335">
                  <a:moveTo>
                    <a:pt x="2659" y="786"/>
                  </a:moveTo>
                  <a:cubicBezTo>
                    <a:pt x="3337" y="786"/>
                    <a:pt x="3854" y="1321"/>
                    <a:pt x="3854" y="1981"/>
                  </a:cubicBezTo>
                  <a:lnTo>
                    <a:pt x="1463" y="1981"/>
                  </a:lnTo>
                  <a:cubicBezTo>
                    <a:pt x="1463" y="1321"/>
                    <a:pt x="1998" y="786"/>
                    <a:pt x="2659" y="786"/>
                  </a:cubicBezTo>
                  <a:close/>
                  <a:moveTo>
                    <a:pt x="2659" y="0"/>
                  </a:moveTo>
                  <a:cubicBezTo>
                    <a:pt x="1570" y="0"/>
                    <a:pt x="660" y="893"/>
                    <a:pt x="660" y="1981"/>
                  </a:cubicBezTo>
                  <a:lnTo>
                    <a:pt x="0" y="1981"/>
                  </a:lnTo>
                  <a:lnTo>
                    <a:pt x="0" y="4515"/>
                  </a:lnTo>
                  <a:cubicBezTo>
                    <a:pt x="0" y="4657"/>
                    <a:pt x="125" y="4782"/>
                    <a:pt x="268" y="4782"/>
                  </a:cubicBezTo>
                  <a:lnTo>
                    <a:pt x="2123" y="4782"/>
                  </a:lnTo>
                  <a:lnTo>
                    <a:pt x="2123" y="4515"/>
                  </a:lnTo>
                  <a:cubicBezTo>
                    <a:pt x="2123" y="4372"/>
                    <a:pt x="2248" y="4247"/>
                    <a:pt x="2391" y="4247"/>
                  </a:cubicBezTo>
                  <a:lnTo>
                    <a:pt x="2926" y="4247"/>
                  </a:lnTo>
                  <a:cubicBezTo>
                    <a:pt x="3087" y="4247"/>
                    <a:pt x="3194" y="4372"/>
                    <a:pt x="3194" y="4515"/>
                  </a:cubicBezTo>
                  <a:lnTo>
                    <a:pt x="3194" y="4782"/>
                  </a:lnTo>
                  <a:lnTo>
                    <a:pt x="5067" y="4782"/>
                  </a:lnTo>
                  <a:cubicBezTo>
                    <a:pt x="5210" y="4782"/>
                    <a:pt x="5335" y="4657"/>
                    <a:pt x="5335" y="4515"/>
                  </a:cubicBezTo>
                  <a:lnTo>
                    <a:pt x="5335" y="1981"/>
                  </a:lnTo>
                  <a:lnTo>
                    <a:pt x="4657" y="1981"/>
                  </a:lnTo>
                  <a:cubicBezTo>
                    <a:pt x="4657" y="893"/>
                    <a:pt x="3765" y="0"/>
                    <a:pt x="265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3" name="Google Shape;1603;p14"/>
            <p:cNvSpPr/>
            <p:nvPr/>
          </p:nvSpPr>
          <p:spPr>
            <a:xfrm>
              <a:off x="6967025" y="4234275"/>
              <a:ext cx="106625" cy="49975"/>
            </a:xfrm>
            <a:custGeom>
              <a:rect b="b" l="l" r="r" t="t"/>
              <a:pathLst>
                <a:path extrusionOk="0" h="1999" w="4265">
                  <a:moveTo>
                    <a:pt x="179" y="0"/>
                  </a:moveTo>
                  <a:cubicBezTo>
                    <a:pt x="90" y="0"/>
                    <a:pt x="0" y="89"/>
                    <a:pt x="0" y="179"/>
                  </a:cubicBezTo>
                  <a:lnTo>
                    <a:pt x="0" y="1999"/>
                  </a:lnTo>
                  <a:lnTo>
                    <a:pt x="4265" y="1999"/>
                  </a:lnTo>
                  <a:lnTo>
                    <a:pt x="4265" y="179"/>
                  </a:lnTo>
                  <a:cubicBezTo>
                    <a:pt x="4265" y="89"/>
                    <a:pt x="4176" y="0"/>
                    <a:pt x="408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4" name="Google Shape;1604;p14"/>
            <p:cNvSpPr/>
            <p:nvPr/>
          </p:nvSpPr>
          <p:spPr>
            <a:xfrm>
              <a:off x="6907250" y="4071900"/>
              <a:ext cx="226625" cy="212350"/>
            </a:xfrm>
            <a:custGeom>
              <a:rect b="b" l="l" r="r" t="t"/>
              <a:pathLst>
                <a:path extrusionOk="0" h="8494" w="9065">
                  <a:moveTo>
                    <a:pt x="1321" y="1"/>
                  </a:moveTo>
                  <a:cubicBezTo>
                    <a:pt x="1000" y="179"/>
                    <a:pt x="786" y="554"/>
                    <a:pt x="786" y="911"/>
                  </a:cubicBezTo>
                  <a:lnTo>
                    <a:pt x="786" y="4104"/>
                  </a:lnTo>
                  <a:lnTo>
                    <a:pt x="536" y="4104"/>
                  </a:lnTo>
                  <a:cubicBezTo>
                    <a:pt x="232" y="4104"/>
                    <a:pt x="0" y="4354"/>
                    <a:pt x="0" y="4640"/>
                  </a:cubicBezTo>
                  <a:lnTo>
                    <a:pt x="0" y="6763"/>
                  </a:lnTo>
                  <a:cubicBezTo>
                    <a:pt x="0" y="7066"/>
                    <a:pt x="232" y="7298"/>
                    <a:pt x="536" y="7298"/>
                  </a:cubicBezTo>
                  <a:lnTo>
                    <a:pt x="786" y="7298"/>
                  </a:lnTo>
                  <a:lnTo>
                    <a:pt x="786" y="7958"/>
                  </a:lnTo>
                  <a:cubicBezTo>
                    <a:pt x="786" y="8262"/>
                    <a:pt x="1035" y="8494"/>
                    <a:pt x="1321" y="8494"/>
                  </a:cubicBezTo>
                  <a:lnTo>
                    <a:pt x="1856" y="8494"/>
                  </a:lnTo>
                  <a:lnTo>
                    <a:pt x="1856" y="6674"/>
                  </a:lnTo>
                  <a:cubicBezTo>
                    <a:pt x="1856" y="6299"/>
                    <a:pt x="2177" y="5960"/>
                    <a:pt x="2570" y="5960"/>
                  </a:cubicBezTo>
                  <a:lnTo>
                    <a:pt x="6495" y="5960"/>
                  </a:lnTo>
                  <a:cubicBezTo>
                    <a:pt x="6888" y="5960"/>
                    <a:pt x="7191" y="6299"/>
                    <a:pt x="7191" y="6674"/>
                  </a:cubicBezTo>
                  <a:lnTo>
                    <a:pt x="7191" y="8494"/>
                  </a:lnTo>
                  <a:lnTo>
                    <a:pt x="7726" y="8494"/>
                  </a:lnTo>
                  <a:cubicBezTo>
                    <a:pt x="8030" y="8494"/>
                    <a:pt x="8262" y="8262"/>
                    <a:pt x="8262" y="7958"/>
                  </a:cubicBezTo>
                  <a:lnTo>
                    <a:pt x="8262" y="7298"/>
                  </a:lnTo>
                  <a:lnTo>
                    <a:pt x="8529" y="7298"/>
                  </a:lnTo>
                  <a:cubicBezTo>
                    <a:pt x="8815" y="7298"/>
                    <a:pt x="9065" y="7066"/>
                    <a:pt x="9065" y="6763"/>
                  </a:cubicBezTo>
                  <a:lnTo>
                    <a:pt x="9065" y="4640"/>
                  </a:lnTo>
                  <a:cubicBezTo>
                    <a:pt x="9047" y="4354"/>
                    <a:pt x="8815" y="4104"/>
                    <a:pt x="8511" y="4104"/>
                  </a:cubicBezTo>
                  <a:lnTo>
                    <a:pt x="8244" y="4104"/>
                  </a:lnTo>
                  <a:lnTo>
                    <a:pt x="8244" y="911"/>
                  </a:lnTo>
                  <a:cubicBezTo>
                    <a:pt x="8244" y="536"/>
                    <a:pt x="8047" y="179"/>
                    <a:pt x="7708" y="1"/>
                  </a:cubicBezTo>
                  <a:lnTo>
                    <a:pt x="7708" y="2374"/>
                  </a:lnTo>
                  <a:cubicBezTo>
                    <a:pt x="7708" y="2820"/>
                    <a:pt x="7352" y="3177"/>
                    <a:pt x="6923" y="3177"/>
                  </a:cubicBezTo>
                  <a:lnTo>
                    <a:pt x="5050" y="3177"/>
                  </a:lnTo>
                  <a:lnTo>
                    <a:pt x="5050" y="3444"/>
                  </a:lnTo>
                  <a:cubicBezTo>
                    <a:pt x="5050" y="3587"/>
                    <a:pt x="4943" y="3712"/>
                    <a:pt x="4782" y="3712"/>
                  </a:cubicBezTo>
                  <a:lnTo>
                    <a:pt x="4247" y="3712"/>
                  </a:lnTo>
                  <a:cubicBezTo>
                    <a:pt x="4104" y="3712"/>
                    <a:pt x="3979" y="3587"/>
                    <a:pt x="3979" y="3444"/>
                  </a:cubicBezTo>
                  <a:lnTo>
                    <a:pt x="3979" y="3177"/>
                  </a:lnTo>
                  <a:lnTo>
                    <a:pt x="2124" y="3177"/>
                  </a:lnTo>
                  <a:cubicBezTo>
                    <a:pt x="1695" y="3177"/>
                    <a:pt x="1321" y="2820"/>
                    <a:pt x="1321" y="2374"/>
                  </a:cubicBezTo>
                  <a:lnTo>
                    <a:pt x="1321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05" name="Google Shape;1605;p14"/>
          <p:cNvGrpSpPr/>
          <p:nvPr/>
        </p:nvGrpSpPr>
        <p:grpSpPr>
          <a:xfrm>
            <a:off x="3427430" y="6195343"/>
            <a:ext cx="276855" cy="426864"/>
            <a:chOff x="1982675" y="3599525"/>
            <a:chExt cx="186925" cy="293075"/>
          </a:xfrm>
        </p:grpSpPr>
        <p:sp>
          <p:nvSpPr>
            <p:cNvPr id="1606" name="Google Shape;1606;p14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7" name="Google Shape;1607;p14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8" name="Google Shape;1608;p14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9" name="Google Shape;1609;p14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0" name="Google Shape;1610;p14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11" name="Google Shape;1611;p14"/>
          <p:cNvGrpSpPr/>
          <p:nvPr/>
        </p:nvGrpSpPr>
        <p:grpSpPr>
          <a:xfrm>
            <a:off x="2493923" y="5587489"/>
            <a:ext cx="199541" cy="426245"/>
            <a:chOff x="2397075" y="3602200"/>
            <a:chExt cx="134725" cy="292650"/>
          </a:xfrm>
        </p:grpSpPr>
        <p:sp>
          <p:nvSpPr>
            <p:cNvPr id="1612" name="Google Shape;1612;p14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3" name="Google Shape;1613;p14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4" name="Google Shape;1614;p14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5" name="Google Shape;1615;p14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6" name="Google Shape;1616;p14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17" name="Google Shape;1617;p14"/>
          <p:cNvGrpSpPr/>
          <p:nvPr/>
        </p:nvGrpSpPr>
        <p:grpSpPr>
          <a:xfrm>
            <a:off x="2968282" y="5589419"/>
            <a:ext cx="276188" cy="410005"/>
            <a:chOff x="2717350" y="3603525"/>
            <a:chExt cx="186475" cy="281500"/>
          </a:xfrm>
        </p:grpSpPr>
        <p:sp>
          <p:nvSpPr>
            <p:cNvPr id="1618" name="Google Shape;1618;p14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9" name="Google Shape;1619;p14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0" name="Google Shape;1620;p14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1" name="Google Shape;1621;p14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22" name="Google Shape;1622;p14"/>
          <p:cNvSpPr/>
          <p:nvPr/>
        </p:nvSpPr>
        <p:spPr>
          <a:xfrm>
            <a:off x="3488846" y="5618842"/>
            <a:ext cx="434110" cy="358081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23" name="Google Shape;1623;p14"/>
          <p:cNvGrpSpPr/>
          <p:nvPr/>
        </p:nvGrpSpPr>
        <p:grpSpPr>
          <a:xfrm>
            <a:off x="4080181" y="5589419"/>
            <a:ext cx="434777" cy="411971"/>
            <a:chOff x="3468075" y="3603525"/>
            <a:chExt cx="293550" cy="282850"/>
          </a:xfrm>
        </p:grpSpPr>
        <p:sp>
          <p:nvSpPr>
            <p:cNvPr id="1624" name="Google Shape;1624;p14"/>
            <p:cNvSpPr/>
            <p:nvPr/>
          </p:nvSpPr>
          <p:spPr>
            <a:xfrm>
              <a:off x="3570225" y="3826575"/>
              <a:ext cx="59800" cy="59800"/>
            </a:xfrm>
            <a:custGeom>
              <a:rect b="b" l="l" r="r" t="t"/>
              <a:pathLst>
                <a:path extrusionOk="0" h="2392" w="2392">
                  <a:moveTo>
                    <a:pt x="1125" y="0"/>
                  </a:moveTo>
                  <a:lnTo>
                    <a:pt x="1" y="1124"/>
                  </a:lnTo>
                  <a:lnTo>
                    <a:pt x="1267" y="2391"/>
                  </a:lnTo>
                  <a:lnTo>
                    <a:pt x="2391" y="1267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5" name="Google Shape;1625;p14"/>
            <p:cNvSpPr/>
            <p:nvPr/>
          </p:nvSpPr>
          <p:spPr>
            <a:xfrm>
              <a:off x="3468075" y="3603525"/>
              <a:ext cx="252500" cy="241800"/>
            </a:xfrm>
            <a:custGeom>
              <a:rect b="b" l="l" r="r" t="t"/>
              <a:pathLst>
                <a:path extrusionOk="0" h="9672" w="10100">
                  <a:moveTo>
                    <a:pt x="4961" y="1"/>
                  </a:moveTo>
                  <a:cubicBezTo>
                    <a:pt x="3806" y="1"/>
                    <a:pt x="2650" y="447"/>
                    <a:pt x="1767" y="1339"/>
                  </a:cubicBezTo>
                  <a:cubicBezTo>
                    <a:pt x="1" y="3105"/>
                    <a:pt x="1" y="5960"/>
                    <a:pt x="1767" y="7727"/>
                  </a:cubicBezTo>
                  <a:lnTo>
                    <a:pt x="3694" y="9671"/>
                  </a:lnTo>
                  <a:lnTo>
                    <a:pt x="4836" y="8565"/>
                  </a:lnTo>
                  <a:lnTo>
                    <a:pt x="2891" y="6603"/>
                  </a:lnTo>
                  <a:cubicBezTo>
                    <a:pt x="1749" y="5461"/>
                    <a:pt x="1749" y="3605"/>
                    <a:pt x="2891" y="2463"/>
                  </a:cubicBezTo>
                  <a:cubicBezTo>
                    <a:pt x="3462" y="1892"/>
                    <a:pt x="4211" y="1607"/>
                    <a:pt x="4959" y="1607"/>
                  </a:cubicBezTo>
                  <a:cubicBezTo>
                    <a:pt x="5706" y="1607"/>
                    <a:pt x="6451" y="1892"/>
                    <a:pt x="7013" y="2463"/>
                  </a:cubicBezTo>
                  <a:lnTo>
                    <a:pt x="8958" y="4408"/>
                  </a:lnTo>
                  <a:lnTo>
                    <a:pt x="10100" y="3266"/>
                  </a:lnTo>
                  <a:lnTo>
                    <a:pt x="8155" y="1339"/>
                  </a:lnTo>
                  <a:cubicBezTo>
                    <a:pt x="7271" y="447"/>
                    <a:pt x="6116" y="1"/>
                    <a:pt x="4961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6" name="Google Shape;1626;p14"/>
            <p:cNvSpPr/>
            <p:nvPr/>
          </p:nvSpPr>
          <p:spPr>
            <a:xfrm>
              <a:off x="3701825" y="3694975"/>
              <a:ext cx="59800" cy="60250"/>
            </a:xfrm>
            <a:custGeom>
              <a:rect b="b" l="l" r="r" t="t"/>
              <a:pathLst>
                <a:path extrusionOk="0" h="2410" w="2392">
                  <a:moveTo>
                    <a:pt x="1142" y="1"/>
                  </a:moveTo>
                  <a:lnTo>
                    <a:pt x="0" y="1142"/>
                  </a:lnTo>
                  <a:lnTo>
                    <a:pt x="1267" y="2409"/>
                  </a:lnTo>
                  <a:lnTo>
                    <a:pt x="2391" y="1267"/>
                  </a:lnTo>
                  <a:lnTo>
                    <a:pt x="1142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27" name="Google Shape;1627;p14"/>
          <p:cNvGrpSpPr/>
          <p:nvPr/>
        </p:nvGrpSpPr>
        <p:grpSpPr>
          <a:xfrm>
            <a:off x="4760006" y="5603074"/>
            <a:ext cx="372015" cy="387902"/>
            <a:chOff x="3927075" y="3612900"/>
            <a:chExt cx="251175" cy="266325"/>
          </a:xfrm>
        </p:grpSpPr>
        <p:sp>
          <p:nvSpPr>
            <p:cNvPr id="1628" name="Google Shape;1628;p14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9" name="Google Shape;1629;p14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30" name="Google Shape;1630;p14"/>
          <p:cNvGrpSpPr/>
          <p:nvPr/>
        </p:nvGrpSpPr>
        <p:grpSpPr>
          <a:xfrm>
            <a:off x="5349336" y="5610211"/>
            <a:ext cx="376607" cy="371007"/>
            <a:chOff x="4324975" y="3617800"/>
            <a:chExt cx="254275" cy="254725"/>
          </a:xfrm>
        </p:grpSpPr>
        <p:sp>
          <p:nvSpPr>
            <p:cNvPr id="1631" name="Google Shape;1631;p14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2" name="Google Shape;1632;p14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3" name="Google Shape;1633;p14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34" name="Google Shape;1634;p14"/>
          <p:cNvGrpSpPr/>
          <p:nvPr/>
        </p:nvGrpSpPr>
        <p:grpSpPr>
          <a:xfrm>
            <a:off x="5947219" y="5680377"/>
            <a:ext cx="447996" cy="232639"/>
            <a:chOff x="4728650" y="3665975"/>
            <a:chExt cx="302475" cy="159725"/>
          </a:xfrm>
        </p:grpSpPr>
        <p:sp>
          <p:nvSpPr>
            <p:cNvPr id="1635" name="Google Shape;1635;p14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6" name="Google Shape;1636;p14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37" name="Google Shape;1637;p14"/>
          <p:cNvGrpSpPr/>
          <p:nvPr/>
        </p:nvGrpSpPr>
        <p:grpSpPr>
          <a:xfrm>
            <a:off x="6593386" y="5646587"/>
            <a:ext cx="428778" cy="302151"/>
            <a:chOff x="5164925" y="3642775"/>
            <a:chExt cx="289500" cy="207450"/>
          </a:xfrm>
        </p:grpSpPr>
        <p:sp>
          <p:nvSpPr>
            <p:cNvPr id="1638" name="Google Shape;1638;p14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39" name="Google Shape;1639;p14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0" name="Google Shape;1640;p14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1" name="Google Shape;1641;p14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2" name="Google Shape;1642;p14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43" name="Google Shape;1643;p14"/>
          <p:cNvGrpSpPr/>
          <p:nvPr/>
        </p:nvGrpSpPr>
        <p:grpSpPr>
          <a:xfrm>
            <a:off x="7261954" y="5613451"/>
            <a:ext cx="418263" cy="372973"/>
            <a:chOff x="5616325" y="3620025"/>
            <a:chExt cx="282400" cy="256075"/>
          </a:xfrm>
        </p:grpSpPr>
        <p:sp>
          <p:nvSpPr>
            <p:cNvPr id="1644" name="Google Shape;1644;p14"/>
            <p:cNvSpPr/>
            <p:nvPr/>
          </p:nvSpPr>
          <p:spPr>
            <a:xfrm>
              <a:off x="5720700" y="3798475"/>
              <a:ext cx="30375" cy="30350"/>
            </a:xfrm>
            <a:custGeom>
              <a:rect b="b" l="l" r="r" t="t"/>
              <a:pathLst>
                <a:path extrusionOk="0" h="1214" w="1215">
                  <a:moveTo>
                    <a:pt x="608" y="0"/>
                  </a:moveTo>
                  <a:cubicBezTo>
                    <a:pt x="269" y="0"/>
                    <a:pt x="1" y="268"/>
                    <a:pt x="1" y="607"/>
                  </a:cubicBezTo>
                  <a:cubicBezTo>
                    <a:pt x="1" y="946"/>
                    <a:pt x="269" y="1213"/>
                    <a:pt x="608" y="1213"/>
                  </a:cubicBezTo>
                  <a:cubicBezTo>
                    <a:pt x="947" y="1213"/>
                    <a:pt x="1214" y="946"/>
                    <a:pt x="1214" y="607"/>
                  </a:cubicBezTo>
                  <a:cubicBezTo>
                    <a:pt x="1214" y="268"/>
                    <a:pt x="947" y="0"/>
                    <a:pt x="608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5" name="Google Shape;1645;p14"/>
            <p:cNvSpPr/>
            <p:nvPr/>
          </p:nvSpPr>
          <p:spPr>
            <a:xfrm>
              <a:off x="5705550" y="3832800"/>
              <a:ext cx="60250" cy="29925"/>
            </a:xfrm>
            <a:custGeom>
              <a:rect b="b" l="l" r="r" t="t"/>
              <a:pathLst>
                <a:path extrusionOk="0" h="1197" w="2410">
                  <a:moveTo>
                    <a:pt x="1214" y="1"/>
                  </a:moveTo>
                  <a:cubicBezTo>
                    <a:pt x="1035" y="1"/>
                    <a:pt x="875" y="37"/>
                    <a:pt x="714" y="72"/>
                  </a:cubicBezTo>
                  <a:cubicBezTo>
                    <a:pt x="500" y="144"/>
                    <a:pt x="304" y="233"/>
                    <a:pt x="125" y="358"/>
                  </a:cubicBezTo>
                  <a:cubicBezTo>
                    <a:pt x="54" y="429"/>
                    <a:pt x="18" y="518"/>
                    <a:pt x="0" y="608"/>
                  </a:cubicBezTo>
                  <a:lnTo>
                    <a:pt x="0" y="1196"/>
                  </a:lnTo>
                  <a:lnTo>
                    <a:pt x="2409" y="1196"/>
                  </a:lnTo>
                  <a:lnTo>
                    <a:pt x="2409" y="608"/>
                  </a:lnTo>
                  <a:cubicBezTo>
                    <a:pt x="2409" y="518"/>
                    <a:pt x="2356" y="429"/>
                    <a:pt x="2284" y="358"/>
                  </a:cubicBezTo>
                  <a:cubicBezTo>
                    <a:pt x="2106" y="233"/>
                    <a:pt x="1910" y="126"/>
                    <a:pt x="1713" y="72"/>
                  </a:cubicBezTo>
                  <a:cubicBezTo>
                    <a:pt x="1553" y="19"/>
                    <a:pt x="1374" y="1"/>
                    <a:pt x="1214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6" name="Google Shape;1646;p14"/>
            <p:cNvSpPr/>
            <p:nvPr/>
          </p:nvSpPr>
          <p:spPr>
            <a:xfrm>
              <a:off x="5787175" y="37984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0"/>
                  </a:moveTo>
                  <a:cubicBezTo>
                    <a:pt x="268" y="0"/>
                    <a:pt x="1" y="268"/>
                    <a:pt x="1" y="607"/>
                  </a:cubicBezTo>
                  <a:cubicBezTo>
                    <a:pt x="1" y="946"/>
                    <a:pt x="268" y="1213"/>
                    <a:pt x="589" y="1213"/>
                  </a:cubicBezTo>
                  <a:cubicBezTo>
                    <a:pt x="928" y="1213"/>
                    <a:pt x="1196" y="946"/>
                    <a:pt x="1196" y="607"/>
                  </a:cubicBezTo>
                  <a:cubicBezTo>
                    <a:pt x="1196" y="268"/>
                    <a:pt x="928" y="0"/>
                    <a:pt x="58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7" name="Google Shape;1647;p14"/>
            <p:cNvSpPr/>
            <p:nvPr/>
          </p:nvSpPr>
          <p:spPr>
            <a:xfrm>
              <a:off x="5772450" y="3832800"/>
              <a:ext cx="59800" cy="29925"/>
            </a:xfrm>
            <a:custGeom>
              <a:rect b="b" l="l" r="r" t="t"/>
              <a:pathLst>
                <a:path extrusionOk="0" h="1197" w="2392">
                  <a:moveTo>
                    <a:pt x="1196" y="1"/>
                  </a:moveTo>
                  <a:cubicBezTo>
                    <a:pt x="1018" y="1"/>
                    <a:pt x="857" y="37"/>
                    <a:pt x="697" y="72"/>
                  </a:cubicBezTo>
                  <a:cubicBezTo>
                    <a:pt x="500" y="144"/>
                    <a:pt x="286" y="233"/>
                    <a:pt x="126" y="358"/>
                  </a:cubicBezTo>
                  <a:cubicBezTo>
                    <a:pt x="36" y="429"/>
                    <a:pt x="1" y="518"/>
                    <a:pt x="1" y="608"/>
                  </a:cubicBezTo>
                  <a:lnTo>
                    <a:pt x="1" y="1196"/>
                  </a:lnTo>
                  <a:lnTo>
                    <a:pt x="2392" y="1196"/>
                  </a:lnTo>
                  <a:lnTo>
                    <a:pt x="2392" y="608"/>
                  </a:lnTo>
                  <a:cubicBezTo>
                    <a:pt x="2392" y="518"/>
                    <a:pt x="2356" y="429"/>
                    <a:pt x="2267" y="358"/>
                  </a:cubicBezTo>
                  <a:cubicBezTo>
                    <a:pt x="2106" y="233"/>
                    <a:pt x="1892" y="126"/>
                    <a:pt x="1696" y="72"/>
                  </a:cubicBezTo>
                  <a:cubicBezTo>
                    <a:pt x="1535" y="19"/>
                    <a:pt x="1375" y="1"/>
                    <a:pt x="1196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8" name="Google Shape;1648;p14"/>
            <p:cNvSpPr/>
            <p:nvPr/>
          </p:nvSpPr>
          <p:spPr>
            <a:xfrm>
              <a:off x="5853650" y="3798475"/>
              <a:ext cx="30350" cy="30350"/>
            </a:xfrm>
            <a:custGeom>
              <a:rect b="b" l="l" r="r" t="t"/>
              <a:pathLst>
                <a:path extrusionOk="0" h="1214" w="1214">
                  <a:moveTo>
                    <a:pt x="589" y="0"/>
                  </a:moveTo>
                  <a:cubicBezTo>
                    <a:pt x="268" y="0"/>
                    <a:pt x="0" y="268"/>
                    <a:pt x="0" y="607"/>
                  </a:cubicBezTo>
                  <a:cubicBezTo>
                    <a:pt x="0" y="946"/>
                    <a:pt x="268" y="1213"/>
                    <a:pt x="589" y="1213"/>
                  </a:cubicBezTo>
                  <a:cubicBezTo>
                    <a:pt x="928" y="1213"/>
                    <a:pt x="1213" y="946"/>
                    <a:pt x="1213" y="607"/>
                  </a:cubicBezTo>
                  <a:cubicBezTo>
                    <a:pt x="1213" y="268"/>
                    <a:pt x="928" y="0"/>
                    <a:pt x="589" y="0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49" name="Google Shape;1649;p14"/>
            <p:cNvSpPr/>
            <p:nvPr/>
          </p:nvSpPr>
          <p:spPr>
            <a:xfrm>
              <a:off x="5838925" y="3832800"/>
              <a:ext cx="59800" cy="29925"/>
            </a:xfrm>
            <a:custGeom>
              <a:rect b="b" l="l" r="r" t="t"/>
              <a:pathLst>
                <a:path extrusionOk="0" h="1197" w="2392">
                  <a:moveTo>
                    <a:pt x="1196" y="1"/>
                  </a:moveTo>
                  <a:cubicBezTo>
                    <a:pt x="1035" y="1"/>
                    <a:pt x="857" y="37"/>
                    <a:pt x="696" y="72"/>
                  </a:cubicBezTo>
                  <a:cubicBezTo>
                    <a:pt x="500" y="144"/>
                    <a:pt x="304" y="233"/>
                    <a:pt x="125" y="358"/>
                  </a:cubicBezTo>
                  <a:cubicBezTo>
                    <a:pt x="54" y="429"/>
                    <a:pt x="0" y="518"/>
                    <a:pt x="0" y="608"/>
                  </a:cubicBezTo>
                  <a:lnTo>
                    <a:pt x="0" y="1196"/>
                  </a:lnTo>
                  <a:lnTo>
                    <a:pt x="2391" y="1196"/>
                  </a:lnTo>
                  <a:lnTo>
                    <a:pt x="2391" y="608"/>
                  </a:lnTo>
                  <a:cubicBezTo>
                    <a:pt x="2391" y="518"/>
                    <a:pt x="2356" y="429"/>
                    <a:pt x="2284" y="358"/>
                  </a:cubicBezTo>
                  <a:cubicBezTo>
                    <a:pt x="2106" y="233"/>
                    <a:pt x="1909" y="126"/>
                    <a:pt x="1695" y="72"/>
                  </a:cubicBezTo>
                  <a:cubicBezTo>
                    <a:pt x="1535" y="19"/>
                    <a:pt x="1374" y="1"/>
                    <a:pt x="1196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0" name="Google Shape;1650;p14"/>
            <p:cNvSpPr/>
            <p:nvPr/>
          </p:nvSpPr>
          <p:spPr>
            <a:xfrm>
              <a:off x="5651125" y="3654375"/>
              <a:ext cx="39275" cy="39275"/>
            </a:xfrm>
            <a:custGeom>
              <a:rect b="b" l="l" r="r" t="t"/>
              <a:pathLst>
                <a:path extrusionOk="0" h="1571" w="1571">
                  <a:moveTo>
                    <a:pt x="786" y="1"/>
                  </a:moveTo>
                  <a:cubicBezTo>
                    <a:pt x="357" y="1"/>
                    <a:pt x="1" y="358"/>
                    <a:pt x="1" y="786"/>
                  </a:cubicBezTo>
                  <a:cubicBezTo>
                    <a:pt x="1" y="1214"/>
                    <a:pt x="357" y="1571"/>
                    <a:pt x="786" y="1571"/>
                  </a:cubicBezTo>
                  <a:cubicBezTo>
                    <a:pt x="1232" y="1571"/>
                    <a:pt x="1571" y="1214"/>
                    <a:pt x="1571" y="786"/>
                  </a:cubicBezTo>
                  <a:cubicBezTo>
                    <a:pt x="1571" y="358"/>
                    <a:pt x="1232" y="1"/>
                    <a:pt x="786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1" name="Google Shape;1651;p14"/>
            <p:cNvSpPr/>
            <p:nvPr/>
          </p:nvSpPr>
          <p:spPr>
            <a:xfrm>
              <a:off x="5616325" y="3664750"/>
              <a:ext cx="173100" cy="211350"/>
            </a:xfrm>
            <a:custGeom>
              <a:rect b="b" l="l" r="r" t="t"/>
              <a:pathLst>
                <a:path extrusionOk="0" h="8454" w="6924">
                  <a:moveTo>
                    <a:pt x="6703" y="1"/>
                  </a:moveTo>
                  <a:cubicBezTo>
                    <a:pt x="6652" y="1"/>
                    <a:pt x="6603" y="23"/>
                    <a:pt x="6567" y="68"/>
                  </a:cubicBezTo>
                  <a:lnTo>
                    <a:pt x="4836" y="1780"/>
                  </a:lnTo>
                  <a:cubicBezTo>
                    <a:pt x="4800" y="1772"/>
                    <a:pt x="4765" y="1767"/>
                    <a:pt x="4730" y="1767"/>
                  </a:cubicBezTo>
                  <a:cubicBezTo>
                    <a:pt x="4624" y="1767"/>
                    <a:pt x="4524" y="1807"/>
                    <a:pt x="4444" y="1888"/>
                  </a:cubicBezTo>
                  <a:cubicBezTo>
                    <a:pt x="4426" y="1905"/>
                    <a:pt x="3926" y="2726"/>
                    <a:pt x="3926" y="2726"/>
                  </a:cubicBezTo>
                  <a:lnTo>
                    <a:pt x="3783" y="2084"/>
                  </a:lnTo>
                  <a:cubicBezTo>
                    <a:pt x="3766" y="2012"/>
                    <a:pt x="3712" y="1923"/>
                    <a:pt x="3659" y="1870"/>
                  </a:cubicBezTo>
                  <a:cubicBezTo>
                    <a:pt x="3427" y="1673"/>
                    <a:pt x="3141" y="1531"/>
                    <a:pt x="2820" y="1424"/>
                  </a:cubicBezTo>
                  <a:cubicBezTo>
                    <a:pt x="2624" y="1388"/>
                    <a:pt x="2392" y="1370"/>
                    <a:pt x="2178" y="1352"/>
                  </a:cubicBezTo>
                  <a:cubicBezTo>
                    <a:pt x="1964" y="1352"/>
                    <a:pt x="1732" y="1388"/>
                    <a:pt x="1535" y="1459"/>
                  </a:cubicBezTo>
                  <a:cubicBezTo>
                    <a:pt x="1214" y="1531"/>
                    <a:pt x="946" y="1673"/>
                    <a:pt x="697" y="1888"/>
                  </a:cubicBezTo>
                  <a:cubicBezTo>
                    <a:pt x="643" y="1941"/>
                    <a:pt x="590" y="2030"/>
                    <a:pt x="590" y="2102"/>
                  </a:cubicBezTo>
                  <a:cubicBezTo>
                    <a:pt x="590" y="2102"/>
                    <a:pt x="1" y="4510"/>
                    <a:pt x="1" y="4546"/>
                  </a:cubicBezTo>
                  <a:cubicBezTo>
                    <a:pt x="1" y="4778"/>
                    <a:pt x="179" y="4956"/>
                    <a:pt x="411" y="4956"/>
                  </a:cubicBezTo>
                  <a:cubicBezTo>
                    <a:pt x="590" y="4956"/>
                    <a:pt x="732" y="4832"/>
                    <a:pt x="786" y="4653"/>
                  </a:cubicBezTo>
                  <a:lnTo>
                    <a:pt x="1196" y="2940"/>
                  </a:lnTo>
                  <a:lnTo>
                    <a:pt x="1196" y="8454"/>
                  </a:lnTo>
                  <a:lnTo>
                    <a:pt x="1981" y="8454"/>
                  </a:lnTo>
                  <a:lnTo>
                    <a:pt x="1981" y="4903"/>
                  </a:lnTo>
                  <a:lnTo>
                    <a:pt x="2374" y="4903"/>
                  </a:lnTo>
                  <a:lnTo>
                    <a:pt x="2374" y="8454"/>
                  </a:lnTo>
                  <a:lnTo>
                    <a:pt x="3177" y="8454"/>
                  </a:lnTo>
                  <a:lnTo>
                    <a:pt x="3177" y="2905"/>
                  </a:lnTo>
                  <a:lnTo>
                    <a:pt x="3302" y="3529"/>
                  </a:lnTo>
                  <a:cubicBezTo>
                    <a:pt x="3320" y="3583"/>
                    <a:pt x="3355" y="3618"/>
                    <a:pt x="3391" y="3636"/>
                  </a:cubicBezTo>
                  <a:cubicBezTo>
                    <a:pt x="3551" y="3761"/>
                    <a:pt x="3730" y="3815"/>
                    <a:pt x="3926" y="3832"/>
                  </a:cubicBezTo>
                  <a:cubicBezTo>
                    <a:pt x="3939" y="3834"/>
                    <a:pt x="3952" y="3835"/>
                    <a:pt x="3965" y="3835"/>
                  </a:cubicBezTo>
                  <a:cubicBezTo>
                    <a:pt x="4077" y="3835"/>
                    <a:pt x="4183" y="3770"/>
                    <a:pt x="4247" y="3690"/>
                  </a:cubicBezTo>
                  <a:lnTo>
                    <a:pt x="5050" y="2351"/>
                  </a:lnTo>
                  <a:cubicBezTo>
                    <a:pt x="5104" y="2280"/>
                    <a:pt x="5122" y="2173"/>
                    <a:pt x="5104" y="2066"/>
                  </a:cubicBezTo>
                  <a:lnTo>
                    <a:pt x="6835" y="335"/>
                  </a:lnTo>
                  <a:cubicBezTo>
                    <a:pt x="6924" y="264"/>
                    <a:pt x="6924" y="139"/>
                    <a:pt x="6852" y="68"/>
                  </a:cubicBezTo>
                  <a:cubicBezTo>
                    <a:pt x="6808" y="23"/>
                    <a:pt x="6754" y="1"/>
                    <a:pt x="6703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2" name="Google Shape;1652;p14"/>
            <p:cNvSpPr/>
            <p:nvPr/>
          </p:nvSpPr>
          <p:spPr>
            <a:xfrm>
              <a:off x="5679225" y="3620025"/>
              <a:ext cx="189600" cy="136525"/>
            </a:xfrm>
            <a:custGeom>
              <a:rect b="b" l="l" r="r" t="t"/>
              <a:pathLst>
                <a:path extrusionOk="0" h="5461" w="7584">
                  <a:moveTo>
                    <a:pt x="536" y="1"/>
                  </a:moveTo>
                  <a:cubicBezTo>
                    <a:pt x="233" y="1"/>
                    <a:pt x="1" y="251"/>
                    <a:pt x="1" y="536"/>
                  </a:cubicBezTo>
                  <a:lnTo>
                    <a:pt x="1" y="1018"/>
                  </a:lnTo>
                  <a:cubicBezTo>
                    <a:pt x="197" y="1072"/>
                    <a:pt x="393" y="1179"/>
                    <a:pt x="536" y="1339"/>
                  </a:cubicBezTo>
                  <a:lnTo>
                    <a:pt x="536" y="536"/>
                  </a:lnTo>
                  <a:lnTo>
                    <a:pt x="7048" y="536"/>
                  </a:lnTo>
                  <a:lnTo>
                    <a:pt x="7048" y="4926"/>
                  </a:lnTo>
                  <a:lnTo>
                    <a:pt x="2516" y="4926"/>
                  </a:lnTo>
                  <a:lnTo>
                    <a:pt x="2177" y="5461"/>
                  </a:lnTo>
                  <a:lnTo>
                    <a:pt x="7048" y="5461"/>
                  </a:lnTo>
                  <a:cubicBezTo>
                    <a:pt x="7352" y="5461"/>
                    <a:pt x="7584" y="5229"/>
                    <a:pt x="7584" y="4926"/>
                  </a:cubicBezTo>
                  <a:lnTo>
                    <a:pt x="7584" y="536"/>
                  </a:lnTo>
                  <a:cubicBezTo>
                    <a:pt x="7584" y="251"/>
                    <a:pt x="7352" y="1"/>
                    <a:pt x="704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653" name="Google Shape;1653;p14"/>
          <p:cNvGrpSpPr/>
          <p:nvPr/>
        </p:nvGrpSpPr>
        <p:grpSpPr>
          <a:xfrm>
            <a:off x="7866465" y="5618658"/>
            <a:ext cx="364721" cy="348286"/>
            <a:chOff x="6024475" y="3623600"/>
            <a:chExt cx="246250" cy="239125"/>
          </a:xfrm>
        </p:grpSpPr>
        <p:sp>
          <p:nvSpPr>
            <p:cNvPr id="1654" name="Google Shape;1654;p14"/>
            <p:cNvSpPr/>
            <p:nvPr/>
          </p:nvSpPr>
          <p:spPr>
            <a:xfrm>
              <a:off x="6024475" y="3623600"/>
              <a:ext cx="246250" cy="239125"/>
            </a:xfrm>
            <a:custGeom>
              <a:rect b="b" l="l" r="r" t="t"/>
              <a:pathLst>
                <a:path extrusionOk="0" h="9565" w="9850">
                  <a:moveTo>
                    <a:pt x="4533" y="786"/>
                  </a:moveTo>
                  <a:lnTo>
                    <a:pt x="4533" y="4390"/>
                  </a:lnTo>
                  <a:lnTo>
                    <a:pt x="804" y="4390"/>
                  </a:lnTo>
                  <a:lnTo>
                    <a:pt x="804" y="786"/>
                  </a:lnTo>
                  <a:close/>
                  <a:moveTo>
                    <a:pt x="9047" y="786"/>
                  </a:moveTo>
                  <a:lnTo>
                    <a:pt x="9047" y="4390"/>
                  </a:lnTo>
                  <a:lnTo>
                    <a:pt x="5318" y="4390"/>
                  </a:lnTo>
                  <a:lnTo>
                    <a:pt x="5318" y="786"/>
                  </a:lnTo>
                  <a:close/>
                  <a:moveTo>
                    <a:pt x="4533" y="5175"/>
                  </a:moveTo>
                  <a:lnTo>
                    <a:pt x="4533" y="8779"/>
                  </a:lnTo>
                  <a:lnTo>
                    <a:pt x="804" y="8779"/>
                  </a:lnTo>
                  <a:lnTo>
                    <a:pt x="804" y="5175"/>
                  </a:lnTo>
                  <a:close/>
                  <a:moveTo>
                    <a:pt x="9047" y="5175"/>
                  </a:moveTo>
                  <a:lnTo>
                    <a:pt x="9047" y="8779"/>
                  </a:lnTo>
                  <a:lnTo>
                    <a:pt x="5318" y="8779"/>
                  </a:lnTo>
                  <a:lnTo>
                    <a:pt x="5318" y="5175"/>
                  </a:lnTo>
                  <a:close/>
                  <a:moveTo>
                    <a:pt x="1" y="1"/>
                  </a:moveTo>
                  <a:lnTo>
                    <a:pt x="1" y="9564"/>
                  </a:lnTo>
                  <a:lnTo>
                    <a:pt x="9850" y="9564"/>
                  </a:lnTo>
                  <a:lnTo>
                    <a:pt x="9850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5" name="Google Shape;1655;p14"/>
            <p:cNvSpPr/>
            <p:nvPr/>
          </p:nvSpPr>
          <p:spPr>
            <a:xfrm>
              <a:off x="6061050" y="3656625"/>
              <a:ext cx="59800" cy="59775"/>
            </a:xfrm>
            <a:custGeom>
              <a:rect b="b" l="l" r="r" t="t"/>
              <a:pathLst>
                <a:path extrusionOk="0" h="2391" w="2392">
                  <a:moveTo>
                    <a:pt x="929" y="0"/>
                  </a:moveTo>
                  <a:lnTo>
                    <a:pt x="929" y="928"/>
                  </a:lnTo>
                  <a:lnTo>
                    <a:pt x="1" y="928"/>
                  </a:lnTo>
                  <a:lnTo>
                    <a:pt x="1" y="1463"/>
                  </a:lnTo>
                  <a:lnTo>
                    <a:pt x="929" y="1463"/>
                  </a:lnTo>
                  <a:lnTo>
                    <a:pt x="929" y="2391"/>
                  </a:lnTo>
                  <a:lnTo>
                    <a:pt x="1464" y="2391"/>
                  </a:lnTo>
                  <a:lnTo>
                    <a:pt x="1464" y="1463"/>
                  </a:lnTo>
                  <a:lnTo>
                    <a:pt x="2392" y="1463"/>
                  </a:lnTo>
                  <a:lnTo>
                    <a:pt x="2392" y="928"/>
                  </a:lnTo>
                  <a:lnTo>
                    <a:pt x="1464" y="928"/>
                  </a:lnTo>
                  <a:lnTo>
                    <a:pt x="1464" y="0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6" name="Google Shape;1656;p14"/>
            <p:cNvSpPr/>
            <p:nvPr/>
          </p:nvSpPr>
          <p:spPr>
            <a:xfrm>
              <a:off x="6065525" y="3770800"/>
              <a:ext cx="51775" cy="51775"/>
            </a:xfrm>
            <a:custGeom>
              <a:rect b="b" l="l" r="r" t="t"/>
              <a:pathLst>
                <a:path extrusionOk="0" h="2071" w="2071">
                  <a:moveTo>
                    <a:pt x="375" y="1"/>
                  </a:moveTo>
                  <a:lnTo>
                    <a:pt x="0" y="358"/>
                  </a:lnTo>
                  <a:lnTo>
                    <a:pt x="643" y="1018"/>
                  </a:lnTo>
                  <a:lnTo>
                    <a:pt x="0" y="1696"/>
                  </a:lnTo>
                  <a:lnTo>
                    <a:pt x="375" y="2071"/>
                  </a:lnTo>
                  <a:lnTo>
                    <a:pt x="1017" y="1410"/>
                  </a:lnTo>
                  <a:lnTo>
                    <a:pt x="1695" y="2071"/>
                  </a:lnTo>
                  <a:lnTo>
                    <a:pt x="2070" y="1696"/>
                  </a:lnTo>
                  <a:lnTo>
                    <a:pt x="1410" y="1018"/>
                  </a:lnTo>
                  <a:lnTo>
                    <a:pt x="2070" y="358"/>
                  </a:lnTo>
                  <a:lnTo>
                    <a:pt x="1695" y="1"/>
                  </a:lnTo>
                  <a:lnTo>
                    <a:pt x="1017" y="643"/>
                  </a:lnTo>
                  <a:lnTo>
                    <a:pt x="375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7" name="Google Shape;1657;p14"/>
            <p:cNvSpPr/>
            <p:nvPr/>
          </p:nvSpPr>
          <p:spPr>
            <a:xfrm>
              <a:off x="6174350" y="3679800"/>
              <a:ext cx="59800" cy="13425"/>
            </a:xfrm>
            <a:custGeom>
              <a:rect b="b" l="l" r="r" t="t"/>
              <a:pathLst>
                <a:path extrusionOk="0" h="537" w="2392">
                  <a:moveTo>
                    <a:pt x="1" y="1"/>
                  </a:moveTo>
                  <a:lnTo>
                    <a:pt x="1" y="536"/>
                  </a:lnTo>
                  <a:lnTo>
                    <a:pt x="2392" y="536"/>
                  </a:lnTo>
                  <a:lnTo>
                    <a:pt x="2392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8" name="Google Shape;1658;p14"/>
            <p:cNvSpPr/>
            <p:nvPr/>
          </p:nvSpPr>
          <p:spPr>
            <a:xfrm>
              <a:off x="6174350" y="3793100"/>
              <a:ext cx="59800" cy="13425"/>
            </a:xfrm>
            <a:custGeom>
              <a:rect b="b" l="l" r="r" t="t"/>
              <a:pathLst>
                <a:path extrusionOk="0" h="537" w="2392">
                  <a:moveTo>
                    <a:pt x="1" y="1"/>
                  </a:moveTo>
                  <a:lnTo>
                    <a:pt x="1" y="536"/>
                  </a:lnTo>
                  <a:lnTo>
                    <a:pt x="2392" y="536"/>
                  </a:lnTo>
                  <a:lnTo>
                    <a:pt x="2392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59" name="Google Shape;1659;p14"/>
            <p:cNvSpPr/>
            <p:nvPr/>
          </p:nvSpPr>
          <p:spPr>
            <a:xfrm>
              <a:off x="6197550" y="3773025"/>
              <a:ext cx="13425" cy="13425"/>
            </a:xfrm>
            <a:custGeom>
              <a:rect b="b" l="l" r="r" t="t"/>
              <a:pathLst>
                <a:path extrusionOk="0" h="537" w="537">
                  <a:moveTo>
                    <a:pt x="268" y="1"/>
                  </a:moveTo>
                  <a:cubicBezTo>
                    <a:pt x="126" y="1"/>
                    <a:pt x="1" y="126"/>
                    <a:pt x="1" y="269"/>
                  </a:cubicBezTo>
                  <a:cubicBezTo>
                    <a:pt x="1" y="411"/>
                    <a:pt x="126" y="536"/>
                    <a:pt x="268" y="536"/>
                  </a:cubicBezTo>
                  <a:cubicBezTo>
                    <a:pt x="411" y="536"/>
                    <a:pt x="536" y="411"/>
                    <a:pt x="536" y="269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0" name="Google Shape;1660;p14"/>
            <p:cNvSpPr/>
            <p:nvPr/>
          </p:nvSpPr>
          <p:spPr>
            <a:xfrm>
              <a:off x="6197550" y="3813175"/>
              <a:ext cx="13425" cy="12975"/>
            </a:xfrm>
            <a:custGeom>
              <a:rect b="b" l="l" r="r" t="t"/>
              <a:pathLst>
                <a:path extrusionOk="0" h="519" w="537">
                  <a:moveTo>
                    <a:pt x="268" y="1"/>
                  </a:moveTo>
                  <a:cubicBezTo>
                    <a:pt x="126" y="1"/>
                    <a:pt x="1" y="126"/>
                    <a:pt x="1" y="268"/>
                  </a:cubicBezTo>
                  <a:cubicBezTo>
                    <a:pt x="1" y="411"/>
                    <a:pt x="126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61" name="Google Shape;1661;p14"/>
          <p:cNvSpPr/>
          <p:nvPr/>
        </p:nvSpPr>
        <p:spPr>
          <a:xfrm>
            <a:off x="8478180" y="5674139"/>
            <a:ext cx="410968" cy="251465"/>
          </a:xfrm>
          <a:custGeom>
            <a:rect b="b" l="l" r="r" t="t"/>
            <a:pathLst>
              <a:path extrusionOk="0" h="6906" w="11099">
                <a:moveTo>
                  <a:pt x="4318" y="929"/>
                </a:moveTo>
                <a:lnTo>
                  <a:pt x="4318" y="1036"/>
                </a:lnTo>
                <a:cubicBezTo>
                  <a:pt x="4050" y="1143"/>
                  <a:pt x="3908" y="1464"/>
                  <a:pt x="4015" y="1749"/>
                </a:cubicBezTo>
                <a:cubicBezTo>
                  <a:pt x="3926" y="1839"/>
                  <a:pt x="3872" y="1981"/>
                  <a:pt x="3854" y="2124"/>
                </a:cubicBezTo>
                <a:cubicBezTo>
                  <a:pt x="3872" y="2285"/>
                  <a:pt x="3926" y="2427"/>
                  <a:pt x="4050" y="2517"/>
                </a:cubicBezTo>
                <a:cubicBezTo>
                  <a:pt x="3979" y="2677"/>
                  <a:pt x="3979" y="2820"/>
                  <a:pt x="4050" y="2963"/>
                </a:cubicBezTo>
                <a:cubicBezTo>
                  <a:pt x="4068" y="3052"/>
                  <a:pt x="4140" y="3123"/>
                  <a:pt x="4211" y="3195"/>
                </a:cubicBezTo>
                <a:lnTo>
                  <a:pt x="2712" y="3195"/>
                </a:lnTo>
                <a:cubicBezTo>
                  <a:pt x="2801" y="2981"/>
                  <a:pt x="2855" y="2749"/>
                  <a:pt x="2855" y="2517"/>
                </a:cubicBezTo>
                <a:cubicBezTo>
                  <a:pt x="2855" y="1856"/>
                  <a:pt x="2694" y="1303"/>
                  <a:pt x="2427" y="929"/>
                </a:cubicBezTo>
                <a:close/>
                <a:moveTo>
                  <a:pt x="9439" y="929"/>
                </a:moveTo>
                <a:cubicBezTo>
                  <a:pt x="9974" y="929"/>
                  <a:pt x="10331" y="1500"/>
                  <a:pt x="10474" y="2053"/>
                </a:cubicBezTo>
                <a:cubicBezTo>
                  <a:pt x="10634" y="2695"/>
                  <a:pt x="10527" y="3141"/>
                  <a:pt x="10438" y="3195"/>
                </a:cubicBezTo>
                <a:lnTo>
                  <a:pt x="7708" y="3195"/>
                </a:lnTo>
                <a:cubicBezTo>
                  <a:pt x="7833" y="3123"/>
                  <a:pt x="7922" y="3034"/>
                  <a:pt x="7976" y="2891"/>
                </a:cubicBezTo>
                <a:cubicBezTo>
                  <a:pt x="8029" y="2766"/>
                  <a:pt x="8029" y="2624"/>
                  <a:pt x="7976" y="2499"/>
                </a:cubicBezTo>
                <a:cubicBezTo>
                  <a:pt x="8065" y="2392"/>
                  <a:pt x="8119" y="2267"/>
                  <a:pt x="8119" y="2124"/>
                </a:cubicBezTo>
                <a:cubicBezTo>
                  <a:pt x="8136" y="1963"/>
                  <a:pt x="8065" y="1821"/>
                  <a:pt x="7940" y="1714"/>
                </a:cubicBezTo>
                <a:cubicBezTo>
                  <a:pt x="8011" y="1571"/>
                  <a:pt x="8011" y="1410"/>
                  <a:pt x="7940" y="1268"/>
                </a:cubicBezTo>
                <a:cubicBezTo>
                  <a:pt x="7887" y="1143"/>
                  <a:pt x="7780" y="1036"/>
                  <a:pt x="7655" y="982"/>
                </a:cubicBezTo>
                <a:cubicBezTo>
                  <a:pt x="7655" y="964"/>
                  <a:pt x="7655" y="946"/>
                  <a:pt x="7637" y="929"/>
                </a:cubicBezTo>
                <a:close/>
                <a:moveTo>
                  <a:pt x="5960" y="946"/>
                </a:moveTo>
                <a:cubicBezTo>
                  <a:pt x="6602" y="946"/>
                  <a:pt x="7137" y="1482"/>
                  <a:pt x="7137" y="2124"/>
                </a:cubicBezTo>
                <a:cubicBezTo>
                  <a:pt x="7137" y="2766"/>
                  <a:pt x="6602" y="3284"/>
                  <a:pt x="5960" y="3284"/>
                </a:cubicBezTo>
                <a:cubicBezTo>
                  <a:pt x="5317" y="3284"/>
                  <a:pt x="4800" y="2766"/>
                  <a:pt x="4800" y="2124"/>
                </a:cubicBezTo>
                <a:cubicBezTo>
                  <a:pt x="4800" y="1482"/>
                  <a:pt x="5317" y="964"/>
                  <a:pt x="5960" y="946"/>
                </a:cubicBezTo>
                <a:close/>
                <a:moveTo>
                  <a:pt x="1463" y="929"/>
                </a:moveTo>
                <a:cubicBezTo>
                  <a:pt x="1963" y="929"/>
                  <a:pt x="2320" y="1589"/>
                  <a:pt x="2320" y="2517"/>
                </a:cubicBezTo>
                <a:cubicBezTo>
                  <a:pt x="2320" y="2517"/>
                  <a:pt x="2320" y="3195"/>
                  <a:pt x="1927" y="3195"/>
                </a:cubicBezTo>
                <a:cubicBezTo>
                  <a:pt x="1731" y="3195"/>
                  <a:pt x="1517" y="2873"/>
                  <a:pt x="1517" y="2463"/>
                </a:cubicBezTo>
                <a:cubicBezTo>
                  <a:pt x="1517" y="2374"/>
                  <a:pt x="1535" y="2285"/>
                  <a:pt x="1552" y="2195"/>
                </a:cubicBezTo>
                <a:cubicBezTo>
                  <a:pt x="1588" y="2053"/>
                  <a:pt x="1499" y="1910"/>
                  <a:pt x="1356" y="1874"/>
                </a:cubicBezTo>
                <a:cubicBezTo>
                  <a:pt x="1335" y="1869"/>
                  <a:pt x="1314" y="1866"/>
                  <a:pt x="1293" y="1866"/>
                </a:cubicBezTo>
                <a:cubicBezTo>
                  <a:pt x="1174" y="1866"/>
                  <a:pt x="1065" y="1952"/>
                  <a:pt x="1035" y="2088"/>
                </a:cubicBezTo>
                <a:cubicBezTo>
                  <a:pt x="999" y="2213"/>
                  <a:pt x="981" y="2338"/>
                  <a:pt x="981" y="2463"/>
                </a:cubicBezTo>
                <a:cubicBezTo>
                  <a:pt x="981" y="3177"/>
                  <a:pt x="1410" y="3712"/>
                  <a:pt x="1927" y="3712"/>
                </a:cubicBezTo>
                <a:lnTo>
                  <a:pt x="4586" y="3712"/>
                </a:lnTo>
                <a:lnTo>
                  <a:pt x="4586" y="4390"/>
                </a:lnTo>
                <a:lnTo>
                  <a:pt x="1463" y="4390"/>
                </a:lnTo>
                <a:cubicBezTo>
                  <a:pt x="999" y="4390"/>
                  <a:pt x="518" y="3694"/>
                  <a:pt x="518" y="2659"/>
                </a:cubicBezTo>
                <a:cubicBezTo>
                  <a:pt x="518" y="1624"/>
                  <a:pt x="999" y="929"/>
                  <a:pt x="1463" y="929"/>
                </a:cubicBezTo>
                <a:close/>
                <a:moveTo>
                  <a:pt x="9118" y="3712"/>
                </a:moveTo>
                <a:cubicBezTo>
                  <a:pt x="9118" y="3962"/>
                  <a:pt x="9189" y="4194"/>
                  <a:pt x="9332" y="4390"/>
                </a:cubicBezTo>
                <a:lnTo>
                  <a:pt x="7244" y="4390"/>
                </a:lnTo>
                <a:lnTo>
                  <a:pt x="7244" y="3766"/>
                </a:lnTo>
                <a:cubicBezTo>
                  <a:pt x="7280" y="3766"/>
                  <a:pt x="7333" y="3748"/>
                  <a:pt x="7369" y="3712"/>
                </a:cubicBezTo>
                <a:close/>
                <a:moveTo>
                  <a:pt x="5121" y="4051"/>
                </a:moveTo>
                <a:cubicBezTo>
                  <a:pt x="5157" y="4069"/>
                  <a:pt x="5174" y="4087"/>
                  <a:pt x="5210" y="4105"/>
                </a:cubicBezTo>
                <a:cubicBezTo>
                  <a:pt x="5282" y="4131"/>
                  <a:pt x="5353" y="4145"/>
                  <a:pt x="5422" y="4145"/>
                </a:cubicBezTo>
                <a:cubicBezTo>
                  <a:pt x="5491" y="4145"/>
                  <a:pt x="5558" y="4131"/>
                  <a:pt x="5621" y="4105"/>
                </a:cubicBezTo>
                <a:cubicBezTo>
                  <a:pt x="5710" y="4194"/>
                  <a:pt x="5853" y="4247"/>
                  <a:pt x="5995" y="4247"/>
                </a:cubicBezTo>
                <a:cubicBezTo>
                  <a:pt x="6012" y="4249"/>
                  <a:pt x="6028" y="4250"/>
                  <a:pt x="6044" y="4250"/>
                </a:cubicBezTo>
                <a:cubicBezTo>
                  <a:pt x="6185" y="4250"/>
                  <a:pt x="6310" y="4181"/>
                  <a:pt x="6406" y="4069"/>
                </a:cubicBezTo>
                <a:cubicBezTo>
                  <a:pt x="6486" y="4109"/>
                  <a:pt x="6566" y="4129"/>
                  <a:pt x="6639" y="4129"/>
                </a:cubicBezTo>
                <a:cubicBezTo>
                  <a:pt x="6663" y="4129"/>
                  <a:pt x="6687" y="4127"/>
                  <a:pt x="6709" y="4122"/>
                </a:cubicBezTo>
                <a:lnTo>
                  <a:pt x="6709" y="5835"/>
                </a:lnTo>
                <a:lnTo>
                  <a:pt x="5924" y="5211"/>
                </a:lnTo>
                <a:lnTo>
                  <a:pt x="5121" y="5835"/>
                </a:lnTo>
                <a:lnTo>
                  <a:pt x="5121" y="4051"/>
                </a:lnTo>
                <a:close/>
                <a:moveTo>
                  <a:pt x="5995" y="1"/>
                </a:moveTo>
                <a:cubicBezTo>
                  <a:pt x="5835" y="1"/>
                  <a:pt x="5692" y="54"/>
                  <a:pt x="5585" y="161"/>
                </a:cubicBezTo>
                <a:cubicBezTo>
                  <a:pt x="5514" y="135"/>
                  <a:pt x="5438" y="121"/>
                  <a:pt x="5362" y="121"/>
                </a:cubicBezTo>
                <a:cubicBezTo>
                  <a:pt x="5286" y="121"/>
                  <a:pt x="5210" y="135"/>
                  <a:pt x="5139" y="161"/>
                </a:cubicBezTo>
                <a:cubicBezTo>
                  <a:pt x="5032" y="215"/>
                  <a:pt x="4943" y="286"/>
                  <a:pt x="4889" y="393"/>
                </a:cubicBezTo>
                <a:lnTo>
                  <a:pt x="1356" y="393"/>
                </a:lnTo>
                <a:cubicBezTo>
                  <a:pt x="589" y="500"/>
                  <a:pt x="0" y="1446"/>
                  <a:pt x="0" y="2659"/>
                </a:cubicBezTo>
                <a:cubicBezTo>
                  <a:pt x="0" y="3926"/>
                  <a:pt x="642" y="4908"/>
                  <a:pt x="1463" y="4908"/>
                </a:cubicBezTo>
                <a:lnTo>
                  <a:pt x="4586" y="4908"/>
                </a:lnTo>
                <a:lnTo>
                  <a:pt x="4586" y="6906"/>
                </a:lnTo>
                <a:lnTo>
                  <a:pt x="5924" y="5889"/>
                </a:lnTo>
                <a:lnTo>
                  <a:pt x="7244" y="6906"/>
                </a:lnTo>
                <a:lnTo>
                  <a:pt x="7244" y="4908"/>
                </a:lnTo>
                <a:lnTo>
                  <a:pt x="10367" y="4908"/>
                </a:lnTo>
                <a:cubicBezTo>
                  <a:pt x="10527" y="4908"/>
                  <a:pt x="10634" y="4800"/>
                  <a:pt x="10634" y="4658"/>
                </a:cubicBezTo>
                <a:cubicBezTo>
                  <a:pt x="10634" y="4515"/>
                  <a:pt x="10527" y="4390"/>
                  <a:pt x="10367" y="4390"/>
                </a:cubicBezTo>
                <a:cubicBezTo>
                  <a:pt x="10356" y="4391"/>
                  <a:pt x="10346" y="4391"/>
                  <a:pt x="10335" y="4391"/>
                </a:cubicBezTo>
                <a:cubicBezTo>
                  <a:pt x="9974" y="4391"/>
                  <a:pt x="9670" y="4094"/>
                  <a:pt x="9635" y="3712"/>
                </a:cubicBezTo>
                <a:lnTo>
                  <a:pt x="10438" y="3712"/>
                </a:lnTo>
                <a:cubicBezTo>
                  <a:pt x="10759" y="3712"/>
                  <a:pt x="11098" y="3444"/>
                  <a:pt x="11098" y="2695"/>
                </a:cubicBezTo>
                <a:cubicBezTo>
                  <a:pt x="11098" y="1767"/>
                  <a:pt x="10563" y="393"/>
                  <a:pt x="9439" y="393"/>
                </a:cubicBezTo>
                <a:lnTo>
                  <a:pt x="7048" y="393"/>
                </a:lnTo>
                <a:cubicBezTo>
                  <a:pt x="6994" y="268"/>
                  <a:pt x="6887" y="179"/>
                  <a:pt x="6762" y="126"/>
                </a:cubicBezTo>
                <a:cubicBezTo>
                  <a:pt x="6700" y="108"/>
                  <a:pt x="6633" y="99"/>
                  <a:pt x="6566" y="99"/>
                </a:cubicBezTo>
                <a:cubicBezTo>
                  <a:pt x="6499" y="99"/>
                  <a:pt x="6432" y="108"/>
                  <a:pt x="6370" y="126"/>
                </a:cubicBezTo>
                <a:cubicBezTo>
                  <a:pt x="6263" y="36"/>
                  <a:pt x="6138" y="1"/>
                  <a:pt x="5995" y="1"/>
                </a:cubicBezTo>
                <a:close/>
              </a:path>
            </a:pathLst>
          </a:custGeom>
          <a:solidFill>
            <a:srgbClr val="F3F3F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662" name="Google Shape;1662;p14"/>
          <p:cNvGrpSpPr/>
          <p:nvPr/>
        </p:nvGrpSpPr>
        <p:grpSpPr>
          <a:xfrm>
            <a:off x="9109849" y="5681033"/>
            <a:ext cx="430148" cy="232639"/>
            <a:chOff x="6863975" y="3666425"/>
            <a:chExt cx="290425" cy="159725"/>
          </a:xfrm>
        </p:grpSpPr>
        <p:sp>
          <p:nvSpPr>
            <p:cNvPr id="1663" name="Google Shape;1663;p14"/>
            <p:cNvSpPr/>
            <p:nvPr/>
          </p:nvSpPr>
          <p:spPr>
            <a:xfrm>
              <a:off x="6915725" y="3750725"/>
              <a:ext cx="186475" cy="75425"/>
            </a:xfrm>
            <a:custGeom>
              <a:rect b="b" l="l" r="r" t="t"/>
              <a:pathLst>
                <a:path extrusionOk="0" h="3017" w="7459">
                  <a:moveTo>
                    <a:pt x="0" y="1"/>
                  </a:moveTo>
                  <a:lnTo>
                    <a:pt x="0" y="1553"/>
                  </a:lnTo>
                  <a:cubicBezTo>
                    <a:pt x="0" y="2285"/>
                    <a:pt x="1678" y="3016"/>
                    <a:pt x="3730" y="3016"/>
                  </a:cubicBezTo>
                  <a:cubicBezTo>
                    <a:pt x="5799" y="3016"/>
                    <a:pt x="7459" y="2285"/>
                    <a:pt x="7459" y="1553"/>
                  </a:cubicBezTo>
                  <a:lnTo>
                    <a:pt x="7459" y="1"/>
                  </a:lnTo>
                  <a:lnTo>
                    <a:pt x="3730" y="132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64" name="Google Shape;1664;p14"/>
            <p:cNvSpPr/>
            <p:nvPr/>
          </p:nvSpPr>
          <p:spPr>
            <a:xfrm>
              <a:off x="6863975" y="3666425"/>
              <a:ext cx="290425" cy="126700"/>
            </a:xfrm>
            <a:custGeom>
              <a:rect b="b" l="l" r="r" t="t"/>
              <a:pathLst>
                <a:path extrusionOk="0" h="5068" w="11617">
                  <a:moveTo>
                    <a:pt x="5800" y="1"/>
                  </a:moveTo>
                  <a:lnTo>
                    <a:pt x="1" y="2088"/>
                  </a:lnTo>
                  <a:lnTo>
                    <a:pt x="750" y="2356"/>
                  </a:lnTo>
                  <a:lnTo>
                    <a:pt x="750" y="4800"/>
                  </a:lnTo>
                  <a:cubicBezTo>
                    <a:pt x="750" y="4943"/>
                    <a:pt x="875" y="5068"/>
                    <a:pt x="1018" y="5068"/>
                  </a:cubicBezTo>
                  <a:cubicBezTo>
                    <a:pt x="1160" y="5068"/>
                    <a:pt x="1285" y="4943"/>
                    <a:pt x="1285" y="4800"/>
                  </a:cubicBezTo>
                  <a:lnTo>
                    <a:pt x="1285" y="2534"/>
                  </a:lnTo>
                  <a:lnTo>
                    <a:pt x="5800" y="4122"/>
                  </a:lnTo>
                  <a:lnTo>
                    <a:pt x="11616" y="2088"/>
                  </a:lnTo>
                  <a:lnTo>
                    <a:pt x="5800" y="1"/>
                  </a:lnTo>
                  <a:close/>
                </a:path>
              </a:pathLst>
            </a:custGeom>
            <a:solidFill>
              <a:srgbClr val="F3F3F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  <mc:AlternateContent>
    <mc:Choice Requires="p14">
      <p:transition spd="slow" p14:dur="700">
        <p:fade/>
      </p:transition>
    </mc:Choice>
    <mc:Fallback>
      <p:transition spd="slow">
        <p:fade/>
      </p:transition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68" name="Shape 16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9" name="Google Shape;1669;p15"/>
          <p:cNvSpPr txBox="1"/>
          <p:nvPr/>
        </p:nvSpPr>
        <p:spPr>
          <a:xfrm>
            <a:off x="4375355" y="1907458"/>
            <a:ext cx="184731" cy="36933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70" name="Google Shape;1670;p15"/>
          <p:cNvSpPr txBox="1"/>
          <p:nvPr/>
        </p:nvSpPr>
        <p:spPr>
          <a:xfrm>
            <a:off x="3185652" y="998597"/>
            <a:ext cx="7256206" cy="5078313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CREDITS:</a:t>
            </a:r>
            <a:endParaRPr>
              <a:solidFill>
                <a:schemeClr val="lt1"/>
              </a:solidFill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200">
              <a:solidFill>
                <a:schemeClr val="lt1"/>
              </a:solidFill>
              <a:latin typeface="Gaegu"/>
              <a:ea typeface="Gaegu"/>
              <a:cs typeface="Gaegu"/>
              <a:sym typeface="Gaegu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Slides: </a:t>
            </a:r>
            <a:r>
              <a:rPr lang="es-ES" sz="3200" u="sng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  <a:hlinkClick r:id="rId3"/>
              </a:rPr>
              <a:t>SlidesMania</a:t>
            </a:r>
            <a:endParaRPr sz="3200">
              <a:solidFill>
                <a:schemeClr val="lt1"/>
              </a:solidFill>
              <a:latin typeface="Gaegu"/>
              <a:ea typeface="Gaegu"/>
              <a:cs typeface="Gaegu"/>
              <a:sym typeface="Gaegu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Images: </a:t>
            </a:r>
            <a:r>
              <a:rPr lang="es-ES" sz="3200" u="sng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  <a:hlinkClick r:id="rId4"/>
              </a:rPr>
              <a:t>Pxhere</a:t>
            </a:r>
            <a:endParaRPr sz="3200">
              <a:solidFill>
                <a:schemeClr val="lt1"/>
              </a:solidFill>
              <a:latin typeface="Gaegu"/>
              <a:ea typeface="Gaegu"/>
              <a:cs typeface="Gaegu"/>
              <a:sym typeface="Gaegu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 Clip Art Graphics: </a:t>
            </a:r>
            <a:r>
              <a:rPr lang="es-ES" sz="3200" u="sng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  <a:hlinkClick r:id="rId5"/>
              </a:rPr>
              <a:t>Clementine Creative</a:t>
            </a:r>
            <a:endParaRPr sz="3200">
              <a:solidFill>
                <a:schemeClr val="lt1"/>
              </a:solidFill>
              <a:latin typeface="Gaegu"/>
              <a:ea typeface="Gaegu"/>
              <a:cs typeface="Gaegu"/>
              <a:sym typeface="Gaegu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200">
              <a:solidFill>
                <a:schemeClr val="lt1"/>
              </a:solidFill>
              <a:latin typeface="Gaegu"/>
              <a:ea typeface="Gaegu"/>
              <a:cs typeface="Gaegu"/>
              <a:sym typeface="Gaegu"/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FONTS USED:</a:t>
            </a:r>
            <a:endParaRPr>
              <a:solidFill>
                <a:schemeClr val="lt1"/>
              </a:solidFill>
            </a:endParaRPr>
          </a:p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s-ES" sz="3200" u="sng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  <a:hlinkClick r:id="rId6"/>
              </a:rPr>
              <a:t>Gaegu</a:t>
            </a:r>
            <a:r>
              <a:rPr lang="es-ES" sz="3200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</a:rPr>
              <a:t> &amp; </a:t>
            </a:r>
            <a:r>
              <a:rPr lang="es-ES" sz="3200" u="sng">
                <a:solidFill>
                  <a:schemeClr val="lt1"/>
                </a:solidFill>
                <a:latin typeface="Gaegu"/>
                <a:ea typeface="Gaegu"/>
                <a:cs typeface="Gaegu"/>
                <a:sym typeface="Gaegu"/>
                <a:hlinkClick r:id="rId7"/>
              </a:rPr>
              <a:t>Fredericka the Great</a:t>
            </a:r>
            <a:endParaRPr sz="3200">
              <a:solidFill>
                <a:schemeClr val="lt1"/>
              </a:solidFill>
              <a:latin typeface="Gaegu"/>
              <a:ea typeface="Gaegu"/>
              <a:cs typeface="Gaegu"/>
              <a:sym typeface="Gaegu"/>
            </a:endParaRPr>
          </a:p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600">
              <a:solidFill>
                <a:schemeClr val="lt1"/>
              </a:solidFill>
              <a:latin typeface="Gaegu"/>
              <a:ea typeface="Gaegu"/>
              <a:cs typeface="Gaegu"/>
              <a:sym typeface="Gaegu"/>
            </a:endParaRPr>
          </a:p>
        </p:txBody>
      </p:sp>
    </p:spTree>
  </p:cSld>
  <p:clrMapOvr>
    <a:masterClrMapping/>
  </p:clrMapOvr>
  <mc:AlternateContent>
    <mc:Choice Requires="p14">
      <p:transition spd="slow" p14:dur="700">
        <p:fade/>
      </p:transition>
    </mc:Choice>
    <mc:Fallback>
      <p:transition spd="slow">
        <p:fade/>
      </p:transition>
    </mc:Fallback>
  </mc:AlternateContent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75" name="Shape 167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Tema de Office">
  <a:themeElements>
    <a:clrScheme name="Office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009_Chalk_Fun_SlidesMania">
  <a:themeElements>
    <a:clrScheme name="Verde amarillo">
      <a:dk1>
        <a:srgbClr val="000000"/>
      </a:dk1>
      <a:lt1>
        <a:srgbClr val="FFFFFF"/>
      </a:lt1>
      <a:dk2>
        <a:srgbClr val="455F51"/>
      </a:dk2>
      <a:lt2>
        <a:srgbClr val="E2DFCC"/>
      </a:lt2>
      <a:accent1>
        <a:srgbClr val="99CB38"/>
      </a:accent1>
      <a:accent2>
        <a:srgbClr val="63A537"/>
      </a:accent2>
      <a:accent3>
        <a:srgbClr val="37A76F"/>
      </a:accent3>
      <a:accent4>
        <a:srgbClr val="44C1A3"/>
      </a:accent4>
      <a:accent5>
        <a:srgbClr val="4EB3CF"/>
      </a:accent5>
      <a:accent6>
        <a:srgbClr val="51C3F9"/>
      </a:accent6>
      <a:hlink>
        <a:srgbClr val="EE7B08"/>
      </a:hlink>
      <a:folHlink>
        <a:srgbClr val="977B2D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