
<file path=[Content_Types].xml><?xml version="1.0" encoding="utf-8"?>
<Types xmlns="http://schemas.openxmlformats.org/package/2006/content-types">
  <Default ContentType="image/jpeg" Extension="jpg"/>
  <Default ContentType="application/vnd.openxmlformats-officedocument.spreadsheetml.sheet" Extension="xlsx"/>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24.xml"/>
  <Override ContentType="application/vnd.openxmlformats-officedocument.presentationml.slideLayout+xml" PartName="/ppt/slideLayouts/slideLayout1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25.xml"/>
  <Override ContentType="application/vnd.openxmlformats-officedocument.presentationml.slideLayout+xml" PartName="/ppt/slideLayouts/slideLayout17.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6.xml"/>
  <Override ContentType="application/vnd.openxmlformats-officedocument.presentationml.slideLayout+xml" PartName="/ppt/slideLayouts/slideLayout21.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22.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23.xml"/>
  <Override ContentType="application/vnd.openxmlformats-officedocument.presentationml.slideLayout+xml" PartName="/ppt/slideLayouts/slideLayout8.xml"/>
  <Override ContentType="application/vnd.openxmlformats-officedocument.presentationml.slideMaster+xml" PartName="/ppt/slideMasters/slideMaster2.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package.core-properties+xml" PartName="/docProps/core.xml"/>
  <Override ContentType="application/vnd.openxmlformats-officedocument.presentationml.presentation.main+xml" PartName="/ppt/presentation.xml"/>
  <Override ContentType="application/vnd.ms-office.chartcolorstyle+xml" PartName="/ppt/charts/colors1.xml"/>
  <Override ContentType="application/vnd.openxmlformats-officedocument.theme+xml" PartName="/ppt/theme/theme1.xml"/>
  <Override ContentType="application/vnd.openxmlformats-officedocument.theme+xml" PartName="/ppt/theme/theme2.xml"/>
  <Override ContentType="application/vnd.openxmlformats-officedocument.theme+xml" PartName="/ppt/theme/theme3.xml"/>
  <Override ContentType="application/vnd.openxmlformats-officedocument.drawingml.chart+xml" PartName="/ppt/charts/chart1.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binary" PartName="/ppt/metadata"/>
  <Override ContentType="application/vnd.openxmlformats-officedocument.presentationml.notesMaster+xml" PartName="/ppt/notesMasters/notesMaster1.xml"/>
  <Override ContentType="application/vnd.ms-office.chartstyle+xml" PartName="/ppt/charts/style1.xml"/>
  <Override ContentType="application/vnd.openxmlformats-officedocument.presentationml.presProps+xml" PartName="/ppt/presProps.xml"/>
</Types>
</file>

<file path=_rels/.rels><?xml version="1.0" encoding="UTF-8" standalone="yes"?><Relationships xmlns="http://schemas.openxmlformats.org/package/2006/relationships"><Relationship Id="rId1" Type="http://schemas.openxmlformats.org/package/2006/relationships/metadata/core-properties" Target="docProps/core.xml"/><Relationship Id="rId2"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48" r:id="rId4"/>
    <p:sldMasterId id="2147483661"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Lst>
  <p:sldSz cy="6858000" cx="12192000"/>
  <p:notesSz cx="6858000" cy="9144000"/>
  <p:embeddedFontLst>
    <p:embeddedFont>
      <p:font typeface="Dosis"/>
      <p:regular r:id="rId26"/>
      <p:bold r:id="rId27"/>
    </p:embeddedFont>
    <p:embeddedFont>
      <p:font typeface="Raleway"/>
      <p:regular r:id="rId28"/>
      <p:bold r:id="rId29"/>
      <p:italic r:id="rId30"/>
      <p:boldItalic r:id="rId31"/>
    </p:embeddedFont>
    <p:embeddedFont>
      <p:font typeface="Roboto"/>
      <p:regular r:id="rId32"/>
      <p:bold r:id="rId33"/>
      <p:italic r:id="rId34"/>
      <p:boldItalic r:id="rId3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http://customooxmlschemas.google.com/">
      <go:slidesCustomData xmlns:go="http://customooxmlschemas.google.com/" r:id="rId36" roundtripDataSignature="AMtx7mjkTUFJ9+h8bHa6Jg5jbzZtmGh1dg=="/>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tableStyles.xml><?xml version="1.0" encoding="utf-8"?>
<a:tblStyleLst xmlns:a="http://schemas.openxmlformats.org/drawingml/2006/main" xmlns:r="http://schemas.openxmlformats.org/officeDocument/2006/relationships" def="{81682643-59CE-4E73-8931-6342C9A4D937}">
  <a:tblStyle styleId="{81682643-59CE-4E73-8931-6342C9A4D937}" styleName="Table_0">
    <a:wholeTbl>
      <a:tcTxStyle b="off" i="off">
        <a:font>
          <a:latin typeface="Roboto"/>
          <a:ea typeface="Roboto"/>
          <a:cs typeface="Roboto"/>
        </a:font>
        <a:schemeClr val="dk1"/>
      </a:tcTxStyle>
      <a:tcStyle>
        <a:tcBdr>
          <a:left>
            <a:ln cap="flat" cmpd="sng" w="12700">
              <a:solidFill>
                <a:schemeClr val="lt1"/>
              </a:solidFill>
              <a:prstDash val="solid"/>
              <a:round/>
              <a:headEnd len="sm" w="sm" type="none"/>
              <a:tailEnd len="sm" w="sm" type="none"/>
            </a:ln>
          </a:left>
          <a:right>
            <a:ln cap="flat" cmpd="sng" w="12700">
              <a:solidFill>
                <a:schemeClr val="lt1"/>
              </a:solidFill>
              <a:prstDash val="solid"/>
              <a:round/>
              <a:headEnd len="sm" w="sm" type="none"/>
              <a:tailEnd len="sm" w="sm" type="none"/>
            </a:ln>
          </a:right>
          <a:top>
            <a:ln cap="flat" cmpd="sng" w="12700">
              <a:solidFill>
                <a:schemeClr val="lt1"/>
              </a:solidFill>
              <a:prstDash val="solid"/>
              <a:round/>
              <a:headEnd len="sm" w="sm" type="none"/>
              <a:tailEnd len="sm" w="sm" type="none"/>
            </a:ln>
          </a:top>
          <a:bottom>
            <a:ln cap="flat" cmpd="sng" w="12700">
              <a:solidFill>
                <a:schemeClr val="lt1"/>
              </a:solidFill>
              <a:prstDash val="solid"/>
              <a:round/>
              <a:headEnd len="sm" w="sm" type="none"/>
              <a:tailEnd len="sm" w="sm" type="none"/>
            </a:ln>
          </a:bottom>
          <a:insideH>
            <a:ln cap="flat" cmpd="sng" w="12700">
              <a:solidFill>
                <a:schemeClr val="lt1"/>
              </a:solidFill>
              <a:prstDash val="solid"/>
              <a:round/>
              <a:headEnd len="sm" w="sm" type="none"/>
              <a:tailEnd len="sm" w="sm" type="none"/>
            </a:ln>
          </a:insideH>
          <a:insideV>
            <a:ln cap="flat" cmpd="sng" w="12700">
              <a:solidFill>
                <a:schemeClr val="lt1"/>
              </a:solidFill>
              <a:prstDash val="solid"/>
              <a:round/>
              <a:headEnd len="sm" w="sm" type="none"/>
              <a:tailEnd len="sm" w="sm" type="none"/>
            </a:ln>
          </a:insideV>
        </a:tcBdr>
        <a:fill>
          <a:solidFill>
            <a:srgbClr val="F9E9E7"/>
          </a:solidFill>
        </a:fill>
      </a:tcStyle>
    </a:wholeTbl>
    <a:band1H>
      <a:tcTxStyle/>
      <a:tcStyle>
        <a:fill>
          <a:solidFill>
            <a:srgbClr val="F3CFCB"/>
          </a:solidFill>
        </a:fill>
      </a:tcStyle>
    </a:band1H>
    <a:band2H>
      <a:tcTxStyle/>
    </a:band2H>
    <a:band1V>
      <a:tcTxStyle/>
      <a:tcStyle>
        <a:fill>
          <a:solidFill>
            <a:srgbClr val="F3CFCB"/>
          </a:solidFill>
        </a:fill>
      </a:tcStyle>
    </a:band1V>
    <a:band2V>
      <a:tcTxStyle/>
    </a:band2V>
    <a:lastCol>
      <a:tcTxStyle b="on" i="off">
        <a:font>
          <a:latin typeface="Roboto"/>
          <a:ea typeface="Roboto"/>
          <a:cs typeface="Roboto"/>
        </a:font>
        <a:schemeClr val="lt1"/>
      </a:tcTxStyle>
      <a:tcStyle>
        <a:fill>
          <a:solidFill>
            <a:schemeClr val="accent6"/>
          </a:solidFill>
        </a:fill>
      </a:tcStyle>
    </a:lastCol>
    <a:firstCol>
      <a:tcTxStyle b="on" i="off">
        <a:font>
          <a:latin typeface="Roboto"/>
          <a:ea typeface="Roboto"/>
          <a:cs typeface="Roboto"/>
        </a:font>
        <a:schemeClr val="lt1"/>
      </a:tcTxStyle>
      <a:tcStyle>
        <a:fill>
          <a:solidFill>
            <a:schemeClr val="accent6"/>
          </a:solidFill>
        </a:fill>
      </a:tcStyle>
    </a:firstCol>
    <a:lastRow>
      <a:tcTxStyle b="on" i="off">
        <a:font>
          <a:latin typeface="Roboto"/>
          <a:ea typeface="Roboto"/>
          <a:cs typeface="Roboto"/>
        </a:font>
        <a:schemeClr val="lt1"/>
      </a:tcTxStyle>
      <a:tcStyle>
        <a:tcBdr>
          <a:top>
            <a:ln cap="flat" cmpd="sng" w="38100">
              <a:solidFill>
                <a:schemeClr val="lt1"/>
              </a:solidFill>
              <a:prstDash val="solid"/>
              <a:round/>
              <a:headEnd len="sm" w="sm" type="none"/>
              <a:tailEnd len="sm" w="sm" type="none"/>
            </a:ln>
          </a:top>
        </a:tcBdr>
        <a:fill>
          <a:solidFill>
            <a:schemeClr val="accent6"/>
          </a:solidFill>
        </a:fill>
      </a:tcStyle>
    </a:lastRow>
    <a:seCell>
      <a:tcTxStyle/>
    </a:seCell>
    <a:swCell>
      <a:tcTxStyle/>
    </a:swCell>
    <a:firstRow>
      <a:tcTxStyle b="on" i="off">
        <a:font>
          <a:latin typeface="Roboto"/>
          <a:ea typeface="Roboto"/>
          <a:cs typeface="Roboto"/>
        </a:font>
        <a:schemeClr val="lt1"/>
      </a:tcTxStyle>
      <a:tcStyle>
        <a:tcBdr>
          <a:bottom>
            <a:ln cap="flat" cmpd="sng" w="38100">
              <a:solidFill>
                <a:schemeClr val="lt1"/>
              </a:solidFill>
              <a:prstDash val="solid"/>
              <a:round/>
              <a:headEnd len="sm" w="sm" type="none"/>
              <a:tailEnd len="sm" w="sm" type="none"/>
            </a:ln>
          </a:bottom>
        </a:tcBdr>
        <a:fill>
          <a:solidFill>
            <a:schemeClr val="accent6"/>
          </a:solidFill>
        </a:fill>
      </a:tcStyle>
    </a:firstRow>
    <a:neCell>
      <a:tcTxStyle/>
    </a:neCell>
    <a:nwCell>
      <a:tcTxStyle/>
    </a:nwCell>
  </a:tblStyle>
</a:tblStyleLst>
</file>

<file path=ppt/_rels/presentation.xml.rels><?xml version="1.0" encoding="UTF-8" standalone="yes"?><Relationships xmlns="http://schemas.openxmlformats.org/package/2006/relationships"><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1" Type="http://schemas.openxmlformats.org/officeDocument/2006/relationships/theme" Target="theme/theme2.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3.xml"/><Relationship Id="rId26" Type="http://schemas.openxmlformats.org/officeDocument/2006/relationships/font" Target="fonts/Dosis-regular.fntdata"/><Relationship Id="rId25" Type="http://schemas.openxmlformats.org/officeDocument/2006/relationships/slide" Target="slides/slide19.xml"/><Relationship Id="rId28" Type="http://schemas.openxmlformats.org/officeDocument/2006/relationships/font" Target="fonts/Raleway-regular.fntdata"/><Relationship Id="rId27" Type="http://schemas.openxmlformats.org/officeDocument/2006/relationships/font" Target="fonts/Dosis-bold.fntdata"/><Relationship Id="rId5" Type="http://schemas.openxmlformats.org/officeDocument/2006/relationships/slideMaster" Target="slideMasters/slideMaster2.xml"/><Relationship Id="rId6" Type="http://schemas.openxmlformats.org/officeDocument/2006/relationships/notesMaster" Target="notesMasters/notesMaster1.xml"/><Relationship Id="rId29" Type="http://schemas.openxmlformats.org/officeDocument/2006/relationships/font" Target="fonts/Raleway-bold.fntdata"/><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font" Target="fonts/Raleway-boldItalic.fntdata"/><Relationship Id="rId30" Type="http://schemas.openxmlformats.org/officeDocument/2006/relationships/font" Target="fonts/Raleway-italic.fntdata"/><Relationship Id="rId11" Type="http://schemas.openxmlformats.org/officeDocument/2006/relationships/slide" Target="slides/slide5.xml"/><Relationship Id="rId33" Type="http://schemas.openxmlformats.org/officeDocument/2006/relationships/font" Target="fonts/Roboto-bold.fntdata"/><Relationship Id="rId10" Type="http://schemas.openxmlformats.org/officeDocument/2006/relationships/slide" Target="slides/slide4.xml"/><Relationship Id="rId32" Type="http://schemas.openxmlformats.org/officeDocument/2006/relationships/font" Target="fonts/Roboto-regular.fntdata"/><Relationship Id="rId13" Type="http://schemas.openxmlformats.org/officeDocument/2006/relationships/slide" Target="slides/slide7.xml"/><Relationship Id="rId35" Type="http://schemas.openxmlformats.org/officeDocument/2006/relationships/font" Target="fonts/Roboto-boldItalic.fntdata"/><Relationship Id="rId12" Type="http://schemas.openxmlformats.org/officeDocument/2006/relationships/slide" Target="slides/slide6.xml"/><Relationship Id="rId34" Type="http://schemas.openxmlformats.org/officeDocument/2006/relationships/font" Target="fonts/Roboto-italic.fntdata"/><Relationship Id="rId15" Type="http://schemas.openxmlformats.org/officeDocument/2006/relationships/slide" Target="slides/slide9.xml"/><Relationship Id="rId14" Type="http://schemas.openxmlformats.org/officeDocument/2006/relationships/slide" Target="slides/slide8.xml"/><Relationship Id="rId36" Type="http://customschemas.google.com/relationships/presentationmetadata" Target="metadata"/><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charts/_rels/chart1.xml.rels><?xml version="1.0" encoding="UTF-8" standalone="yes"?><Relationships xmlns="http://schemas.openxmlformats.org/package/2006/relationships"><Relationship Id="rId1" Type="http://schemas.microsoft.com/office/2011/relationships/chartStyle" Target="style1.xml"/><Relationship Id="rId2" Type="http://schemas.microsoft.com/office/2011/relationships/chartColorStyle" Target="colors1.xml"/><Relationship Id="rId3" Type="http://schemas.openxmlformats.org/officeDocument/2006/relationships/package" Target="../embeddings/Microsoft_Excel_Sheet1.xlsx"/></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51" name="Shape 251"/>
        <p:cNvGrpSpPr/>
        <p:nvPr/>
      </p:nvGrpSpPr>
      <p:grpSpPr>
        <a:xfrm>
          <a:off x="0" y="0"/>
          <a:ext cx="0" cy="0"/>
          <a:chOff x="0" y="0"/>
          <a:chExt cx="0" cy="0"/>
        </a:xfrm>
      </p:grpSpPr>
      <p:sp>
        <p:nvSpPr>
          <p:cNvPr id="252" name="Google Shape;252;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53" name="Google Shape;253;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57" name="Shape 257"/>
        <p:cNvGrpSpPr/>
        <p:nvPr/>
      </p:nvGrpSpPr>
      <p:grpSpPr>
        <a:xfrm>
          <a:off x="0" y="0"/>
          <a:ext cx="0" cy="0"/>
          <a:chOff x="0" y="0"/>
          <a:chExt cx="0" cy="0"/>
        </a:xfrm>
      </p:grpSpPr>
      <p:sp>
        <p:nvSpPr>
          <p:cNvPr id="258" name="Google Shape;258;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67" name="Shape 267"/>
        <p:cNvGrpSpPr/>
        <p:nvPr/>
      </p:nvGrpSpPr>
      <p:grpSpPr>
        <a:xfrm>
          <a:off x="0" y="0"/>
          <a:ext cx="0" cy="0"/>
          <a:chOff x="0" y="0"/>
          <a:chExt cx="0" cy="0"/>
        </a:xfrm>
      </p:grpSpPr>
      <p:sp>
        <p:nvSpPr>
          <p:cNvPr id="268" name="Google Shape;268;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73" name="Shape 273"/>
        <p:cNvGrpSpPr/>
        <p:nvPr/>
      </p:nvGrpSpPr>
      <p:grpSpPr>
        <a:xfrm>
          <a:off x="0" y="0"/>
          <a:ext cx="0" cy="0"/>
          <a:chOff x="0" y="0"/>
          <a:chExt cx="0" cy="0"/>
        </a:xfrm>
      </p:grpSpPr>
      <p:sp>
        <p:nvSpPr>
          <p:cNvPr id="274" name="Google Shape;274;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75" name="Google Shape;275;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79" name="Shape 279"/>
        <p:cNvGrpSpPr/>
        <p:nvPr/>
      </p:nvGrpSpPr>
      <p:grpSpPr>
        <a:xfrm>
          <a:off x="0" y="0"/>
          <a:ext cx="0" cy="0"/>
          <a:chOff x="0" y="0"/>
          <a:chExt cx="0" cy="0"/>
        </a:xfrm>
      </p:grpSpPr>
      <p:sp>
        <p:nvSpPr>
          <p:cNvPr id="280" name="Google Shape;280;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90" name="Shape 290"/>
        <p:cNvGrpSpPr/>
        <p:nvPr/>
      </p:nvGrpSpPr>
      <p:grpSpPr>
        <a:xfrm>
          <a:off x="0" y="0"/>
          <a:ext cx="0" cy="0"/>
          <a:chOff x="0" y="0"/>
          <a:chExt cx="0" cy="0"/>
        </a:xfrm>
      </p:grpSpPr>
      <p:sp>
        <p:nvSpPr>
          <p:cNvPr id="291" name="Google Shape;291;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96" name="Shape 296"/>
        <p:cNvGrpSpPr/>
        <p:nvPr/>
      </p:nvGrpSpPr>
      <p:grpSpPr>
        <a:xfrm>
          <a:off x="0" y="0"/>
          <a:ext cx="0" cy="0"/>
          <a:chOff x="0" y="0"/>
          <a:chExt cx="0" cy="0"/>
        </a:xfrm>
      </p:grpSpPr>
      <p:sp>
        <p:nvSpPr>
          <p:cNvPr id="297" name="Google Shape;297;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98" name="Google Shape;298;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03" name="Shape 303"/>
        <p:cNvGrpSpPr/>
        <p:nvPr/>
      </p:nvGrpSpPr>
      <p:grpSpPr>
        <a:xfrm>
          <a:off x="0" y="0"/>
          <a:ext cx="0" cy="0"/>
          <a:chOff x="0" y="0"/>
          <a:chExt cx="0" cy="0"/>
        </a:xfrm>
      </p:grpSpPr>
      <p:sp>
        <p:nvSpPr>
          <p:cNvPr id="304" name="Google Shape;304;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05" name="Google Shape;305;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11" name="Shape 311"/>
        <p:cNvGrpSpPr/>
        <p:nvPr/>
      </p:nvGrpSpPr>
      <p:grpSpPr>
        <a:xfrm>
          <a:off x="0" y="0"/>
          <a:ext cx="0" cy="0"/>
          <a:chOff x="0" y="0"/>
          <a:chExt cx="0" cy="0"/>
        </a:xfrm>
      </p:grpSpPr>
      <p:sp>
        <p:nvSpPr>
          <p:cNvPr id="312" name="Google Shape;312;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13" name="Google Shape;313;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18" name="Shape 318"/>
        <p:cNvGrpSpPr/>
        <p:nvPr/>
      </p:nvGrpSpPr>
      <p:grpSpPr>
        <a:xfrm>
          <a:off x="0" y="0"/>
          <a:ext cx="0" cy="0"/>
          <a:chOff x="0" y="0"/>
          <a:chExt cx="0" cy="0"/>
        </a:xfrm>
      </p:grpSpPr>
      <p:sp>
        <p:nvSpPr>
          <p:cNvPr id="319" name="Google Shape;319;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24" name="Shape 324"/>
        <p:cNvGrpSpPr/>
        <p:nvPr/>
      </p:nvGrpSpPr>
      <p:grpSpPr>
        <a:xfrm>
          <a:off x="0" y="0"/>
          <a:ext cx="0" cy="0"/>
          <a:chOff x="0" y="0"/>
          <a:chExt cx="0" cy="0"/>
        </a:xfrm>
      </p:grpSpPr>
      <p:sp>
        <p:nvSpPr>
          <p:cNvPr id="325" name="Google Shape;325;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30" name="Shape 330"/>
        <p:cNvGrpSpPr/>
        <p:nvPr/>
      </p:nvGrpSpPr>
      <p:grpSpPr>
        <a:xfrm>
          <a:off x="0" y="0"/>
          <a:ext cx="0" cy="0"/>
          <a:chOff x="0" y="0"/>
          <a:chExt cx="0" cy="0"/>
        </a:xfrm>
      </p:grpSpPr>
      <p:sp>
        <p:nvSpPr>
          <p:cNvPr id="331" name="Google Shape;331;p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1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41" name="Shape 341"/>
        <p:cNvGrpSpPr/>
        <p:nvPr/>
      </p:nvGrpSpPr>
      <p:grpSpPr>
        <a:xfrm>
          <a:off x="0" y="0"/>
          <a:ext cx="0" cy="0"/>
          <a:chOff x="0" y="0"/>
          <a:chExt cx="0" cy="0"/>
        </a:xfrm>
      </p:grpSpPr>
      <p:sp>
        <p:nvSpPr>
          <p:cNvPr id="342" name="Google Shape;342;g60b99fab03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43" name="Google Shape;343;g60b99fab03_0_0: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378" name="Shape 378"/>
        <p:cNvGrpSpPr/>
        <p:nvPr/>
      </p:nvGrpSpPr>
      <p:grpSpPr>
        <a:xfrm>
          <a:off x="0" y="0"/>
          <a:ext cx="0" cy="0"/>
          <a:chOff x="0" y="0"/>
          <a:chExt cx="0" cy="0"/>
        </a:xfrm>
      </p:grpSpPr>
      <p:sp>
        <p:nvSpPr>
          <p:cNvPr id="379" name="Google Shape;379;g60b99fab03_0_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g60b99fab03_0_36:notes"/>
          <p:cNvSpPr/>
          <p:nvPr>
            <p:ph idx="2" type="sldImg"/>
          </p:nvPr>
        </p:nvSpPr>
        <p:spPr>
          <a:xfrm>
            <a:off x="1143225" y="685800"/>
            <a:ext cx="4572300"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52" name="Shape 452"/>
        <p:cNvGrpSpPr/>
        <p:nvPr/>
      </p:nvGrpSpPr>
      <p:grpSpPr>
        <a:xfrm>
          <a:off x="0" y="0"/>
          <a:ext cx="0" cy="0"/>
          <a:chOff x="0" y="0"/>
          <a:chExt cx="0" cy="0"/>
        </a:xfrm>
      </p:grpSpPr>
      <p:sp>
        <p:nvSpPr>
          <p:cNvPr id="453" name="Google Shape;453;p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54" name="Google Shape;454;p1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63" name="Shape 463"/>
        <p:cNvGrpSpPr/>
        <p:nvPr/>
      </p:nvGrpSpPr>
      <p:grpSpPr>
        <a:xfrm>
          <a:off x="0" y="0"/>
          <a:ext cx="0" cy="0"/>
          <a:chOff x="0" y="0"/>
          <a:chExt cx="0" cy="0"/>
        </a:xfrm>
      </p:grpSpPr>
      <p:sp>
        <p:nvSpPr>
          <p:cNvPr id="464" name="Google Shape;464;p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65" name="Google Shape;465;p1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74" name="Shape 474"/>
        <p:cNvGrpSpPr/>
        <p:nvPr/>
      </p:nvGrpSpPr>
      <p:grpSpPr>
        <a:xfrm>
          <a:off x="0" y="0"/>
          <a:ext cx="0" cy="0"/>
          <a:chOff x="0" y="0"/>
          <a:chExt cx="0" cy="0"/>
        </a:xfrm>
      </p:grpSpPr>
      <p:sp>
        <p:nvSpPr>
          <p:cNvPr id="475" name="Google Shape;475;p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76" name="Google Shape;476;p1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493" name="Shape 493"/>
        <p:cNvGrpSpPr/>
        <p:nvPr/>
      </p:nvGrpSpPr>
      <p:grpSpPr>
        <a:xfrm>
          <a:off x="0" y="0"/>
          <a:ext cx="0" cy="0"/>
          <a:chOff x="0" y="0"/>
          <a:chExt cx="0" cy="0"/>
        </a:xfrm>
      </p:grpSpPr>
      <p:sp>
        <p:nvSpPr>
          <p:cNvPr id="494" name="Google Shape;494;p1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1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504" name="Shape 504"/>
        <p:cNvGrpSpPr/>
        <p:nvPr/>
      </p:nvGrpSpPr>
      <p:grpSpPr>
        <a:xfrm>
          <a:off x="0" y="0"/>
          <a:ext cx="0" cy="0"/>
          <a:chOff x="0" y="0"/>
          <a:chExt cx="0" cy="0"/>
        </a:xfrm>
      </p:grpSpPr>
      <p:sp>
        <p:nvSpPr>
          <p:cNvPr id="505" name="Google Shape;505;p1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506" name="Google Shape;506;p1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 Id="rId3" Type="http://schemas.openxmlformats.org/officeDocument/2006/relationships/image" Target="../media/image2.jpg"/><Relationship Id="rId4" Type="http://schemas.openxmlformats.org/officeDocument/2006/relationships/image" Target="../media/image1.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9.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8.png"/><Relationship Id="rId3" Type="http://schemas.openxmlformats.org/officeDocument/2006/relationships/image" Target="../media/image4.png"/><Relationship Id="rId4" Type="http://schemas.openxmlformats.org/officeDocument/2006/relationships/image" Target="../media/image10.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 Id="rId3" Type="http://schemas.openxmlformats.org/officeDocument/2006/relationships/image" Target="../media/image5.png"/><Relationship Id="rId4" Type="http://schemas.openxmlformats.org/officeDocument/2006/relationships/image" Target="../media/image7.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 Id="rId3" Type="http://schemas.openxmlformats.org/officeDocument/2006/relationships/image" Target="../media/image11.jpg"/><Relationship Id="rId4" Type="http://schemas.openxmlformats.org/officeDocument/2006/relationships/image" Target="../media/image13.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png"/><Relationship Id="rId3" Type="http://schemas.openxmlformats.org/officeDocument/2006/relationships/image" Target="../media/image4.png"/><Relationship Id="rId4" Type="http://schemas.openxmlformats.org/officeDocument/2006/relationships/image" Target="../media/image10.png"/><Relationship Id="rId5" Type="http://schemas.openxmlformats.org/officeDocument/2006/relationships/image" Target="../media/image15.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jpg"/><Relationship Id="rId3" Type="http://schemas.openxmlformats.org/officeDocument/2006/relationships/image" Target="../media/image4.png"/><Relationship Id="rId4" Type="http://schemas.openxmlformats.org/officeDocument/2006/relationships/image" Target="../media/image10.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 Id="rId3" Type="http://schemas.openxmlformats.org/officeDocument/2006/relationships/image" Target="../media/image5.png"/><Relationship Id="rId4" Type="http://schemas.openxmlformats.org/officeDocument/2006/relationships/image" Target="../media/image7.pn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 Id="rId3" Type="http://schemas.openxmlformats.org/officeDocument/2006/relationships/image" Target="../media/image5.pn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 Id="rId3" Type="http://schemas.openxmlformats.org/officeDocument/2006/relationships/image" Target="../media/image7.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20.png"/><Relationship Id="rId3" Type="http://schemas.openxmlformats.org/officeDocument/2006/relationships/image" Target="../media/image21.png"/><Relationship Id="rId4" Type="http://schemas.openxmlformats.org/officeDocument/2006/relationships/image" Target="../media/image28.png"/><Relationship Id="rId9" Type="http://schemas.openxmlformats.org/officeDocument/2006/relationships/image" Target="../media/image22.png"/><Relationship Id="rId5" Type="http://schemas.openxmlformats.org/officeDocument/2006/relationships/image" Target="../media/image17.png"/><Relationship Id="rId6" Type="http://schemas.openxmlformats.org/officeDocument/2006/relationships/image" Target="../media/image25.png"/><Relationship Id="rId7" Type="http://schemas.openxmlformats.org/officeDocument/2006/relationships/image" Target="../media/image19.png"/><Relationship Id="rId8" Type="http://schemas.openxmlformats.org/officeDocument/2006/relationships/image" Target="../media/image16.pn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20.png"/><Relationship Id="rId3" Type="http://schemas.openxmlformats.org/officeDocument/2006/relationships/image" Target="../media/image21.png"/><Relationship Id="rId4" Type="http://schemas.openxmlformats.org/officeDocument/2006/relationships/image" Target="../media/image29.png"/><Relationship Id="rId9" Type="http://schemas.openxmlformats.org/officeDocument/2006/relationships/image" Target="../media/image24.png"/><Relationship Id="rId5" Type="http://schemas.openxmlformats.org/officeDocument/2006/relationships/image" Target="../media/image34.png"/><Relationship Id="rId6" Type="http://schemas.openxmlformats.org/officeDocument/2006/relationships/image" Target="../media/image27.png"/><Relationship Id="rId7" Type="http://schemas.openxmlformats.org/officeDocument/2006/relationships/image" Target="../media/image59.png"/><Relationship Id="rId8" Type="http://schemas.openxmlformats.org/officeDocument/2006/relationships/image" Target="../media/image31.pn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26.png"/><Relationship Id="rId3" Type="http://schemas.openxmlformats.org/officeDocument/2006/relationships/image" Target="../media/image18.png"/><Relationship Id="rId4" Type="http://schemas.openxmlformats.org/officeDocument/2006/relationships/image" Target="../media/image50.png"/><Relationship Id="rId5" Type="http://schemas.openxmlformats.org/officeDocument/2006/relationships/image" Target="../media/image23.png"/><Relationship Id="rId6" Type="http://schemas.openxmlformats.org/officeDocument/2006/relationships/image" Target="../media/image53.png"/><Relationship Id="rId7" Type="http://schemas.openxmlformats.org/officeDocument/2006/relationships/image" Target="../media/image16.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21.png"/><Relationship Id="rId3" Type="http://schemas.openxmlformats.org/officeDocument/2006/relationships/image" Target="../media/image33.png"/><Relationship Id="rId4" Type="http://schemas.openxmlformats.org/officeDocument/2006/relationships/image" Target="../media/image27.png"/><Relationship Id="rId5" Type="http://schemas.openxmlformats.org/officeDocument/2006/relationships/image" Target="../media/image58.png"/><Relationship Id="rId6" Type="http://schemas.openxmlformats.org/officeDocument/2006/relationships/image" Target="../media/image22.png"/><Relationship Id="rId7" Type="http://schemas.openxmlformats.org/officeDocument/2006/relationships/image" Target="../media/image35.png"/><Relationship Id="rId8" Type="http://schemas.openxmlformats.org/officeDocument/2006/relationships/image" Target="../media/image53.png"/></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26.png"/><Relationship Id="rId3" Type="http://schemas.openxmlformats.org/officeDocument/2006/relationships/image" Target="../media/image52.png"/><Relationship Id="rId4" Type="http://schemas.openxmlformats.org/officeDocument/2006/relationships/image" Target="../media/image38.png"/><Relationship Id="rId11" Type="http://schemas.openxmlformats.org/officeDocument/2006/relationships/image" Target="../media/image43.png"/><Relationship Id="rId10" Type="http://schemas.openxmlformats.org/officeDocument/2006/relationships/image" Target="../media/image55.png"/><Relationship Id="rId12" Type="http://schemas.openxmlformats.org/officeDocument/2006/relationships/image" Target="../media/image37.png"/><Relationship Id="rId9" Type="http://schemas.openxmlformats.org/officeDocument/2006/relationships/image" Target="../media/image32.png"/><Relationship Id="rId5" Type="http://schemas.openxmlformats.org/officeDocument/2006/relationships/image" Target="../media/image36.png"/><Relationship Id="rId6" Type="http://schemas.openxmlformats.org/officeDocument/2006/relationships/image" Target="../media/image30.png"/><Relationship Id="rId7" Type="http://schemas.openxmlformats.org/officeDocument/2006/relationships/image" Target="../media/image40.png"/><Relationship Id="rId8" Type="http://schemas.openxmlformats.org/officeDocument/2006/relationships/image" Target="../media/image39.png"/></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21.png"/><Relationship Id="rId3" Type="http://schemas.openxmlformats.org/officeDocument/2006/relationships/image" Target="../media/image45.png"/><Relationship Id="rId4" Type="http://schemas.openxmlformats.org/officeDocument/2006/relationships/image" Target="../media/image54.png"/><Relationship Id="rId5" Type="http://schemas.openxmlformats.org/officeDocument/2006/relationships/image" Target="../media/image34.png"/></Relationships>
</file>

<file path=ppt/slideLayouts/_rels/slideLayout20.xml.rels><?xml version="1.0" encoding="UTF-8" standalone="yes"?><Relationships xmlns="http://schemas.openxmlformats.org/package/2006/relationships"><Relationship Id="rId11" Type="http://schemas.openxmlformats.org/officeDocument/2006/relationships/image" Target="../media/image43.png"/><Relationship Id="rId10" Type="http://schemas.openxmlformats.org/officeDocument/2006/relationships/image" Target="../media/image55.png"/><Relationship Id="rId13" Type="http://schemas.openxmlformats.org/officeDocument/2006/relationships/image" Target="../media/image22.png"/><Relationship Id="rId12" Type="http://schemas.openxmlformats.org/officeDocument/2006/relationships/image" Target="../media/image54.png"/><Relationship Id="rId1" Type="http://schemas.openxmlformats.org/officeDocument/2006/relationships/slideMaster" Target="../slideMasters/slideMaster2.xml"/><Relationship Id="rId2" Type="http://schemas.openxmlformats.org/officeDocument/2006/relationships/image" Target="../media/image26.png"/><Relationship Id="rId3" Type="http://schemas.openxmlformats.org/officeDocument/2006/relationships/image" Target="../media/image57.png"/><Relationship Id="rId4" Type="http://schemas.openxmlformats.org/officeDocument/2006/relationships/image" Target="../media/image52.png"/><Relationship Id="rId9" Type="http://schemas.openxmlformats.org/officeDocument/2006/relationships/image" Target="../media/image32.png"/><Relationship Id="rId5" Type="http://schemas.openxmlformats.org/officeDocument/2006/relationships/image" Target="../media/image36.png"/><Relationship Id="rId6" Type="http://schemas.openxmlformats.org/officeDocument/2006/relationships/image" Target="../media/image30.png"/><Relationship Id="rId7" Type="http://schemas.openxmlformats.org/officeDocument/2006/relationships/image" Target="../media/image40.png"/><Relationship Id="rId8" Type="http://schemas.openxmlformats.org/officeDocument/2006/relationships/image" Target="../media/image39.png"/></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25.png"/><Relationship Id="rId3" Type="http://schemas.openxmlformats.org/officeDocument/2006/relationships/image" Target="../media/image16.png"/><Relationship Id="rId4" Type="http://schemas.openxmlformats.org/officeDocument/2006/relationships/image" Target="../media/image21.png"/><Relationship Id="rId5" Type="http://schemas.openxmlformats.org/officeDocument/2006/relationships/image" Target="../media/image29.png"/></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20.png"/><Relationship Id="rId3" Type="http://schemas.openxmlformats.org/officeDocument/2006/relationships/image" Target="../media/image21.png"/><Relationship Id="rId4" Type="http://schemas.openxmlformats.org/officeDocument/2006/relationships/image" Target="../media/image29.png"/><Relationship Id="rId5" Type="http://schemas.openxmlformats.org/officeDocument/2006/relationships/image" Target="../media/image25.png"/><Relationship Id="rId6" Type="http://schemas.openxmlformats.org/officeDocument/2006/relationships/image" Target="../media/image16.png"/></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56.png"/><Relationship Id="rId3" Type="http://schemas.openxmlformats.org/officeDocument/2006/relationships/image" Target="../media/image49.png"/><Relationship Id="rId4" Type="http://schemas.openxmlformats.org/officeDocument/2006/relationships/image" Target="../media/image25.png"/><Relationship Id="rId5" Type="http://schemas.openxmlformats.org/officeDocument/2006/relationships/image" Target="../media/image16.png"/><Relationship Id="rId6" Type="http://schemas.openxmlformats.org/officeDocument/2006/relationships/image" Target="../media/image23.png"/></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2.xml"/><Relationship Id="rId2" Type="http://schemas.openxmlformats.org/officeDocument/2006/relationships/image" Target="../media/image56.png"/><Relationship Id="rId3" Type="http://schemas.openxmlformats.org/officeDocument/2006/relationships/image" Target="../media/image27.png"/><Relationship Id="rId4" Type="http://schemas.openxmlformats.org/officeDocument/2006/relationships/image" Target="../media/image25.png"/><Relationship Id="rId5" Type="http://schemas.openxmlformats.org/officeDocument/2006/relationships/image" Target="../media/image51.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p:cSld name="Title Slide">
    <p:spTree>
      <p:nvGrpSpPr>
        <p:cNvPr id="11" name="Shape 11"/>
        <p:cNvGrpSpPr/>
        <p:nvPr/>
      </p:nvGrpSpPr>
      <p:grpSpPr>
        <a:xfrm>
          <a:off x="0" y="0"/>
          <a:ext cx="0" cy="0"/>
          <a:chOff x="0" y="0"/>
          <a:chExt cx="0" cy="0"/>
        </a:xfrm>
      </p:grpSpPr>
      <p:sp>
        <p:nvSpPr>
          <p:cNvPr id="12" name="Google Shape;12;p21"/>
          <p:cNvSpPr txBox="1"/>
          <p:nvPr>
            <p:ph type="ctrTitle"/>
          </p:nvPr>
        </p:nvSpPr>
        <p:spPr>
          <a:xfrm>
            <a:off x="7113722" y="5284922"/>
            <a:ext cx="4887493" cy="1133534"/>
          </a:xfrm>
          <a:prstGeom prst="rect">
            <a:avLst/>
          </a:prstGeom>
          <a:noFill/>
          <a:ln>
            <a:noFill/>
          </a:ln>
        </p:spPr>
        <p:txBody>
          <a:bodyPr anchorCtr="0" anchor="ctr" bIns="91425" lIns="91425" spcFirstLastPara="1" rIns="91425" wrap="square" tIns="91425">
            <a:normAutofit/>
          </a:bodyPr>
          <a:lstStyle>
            <a:lvl1pPr lvl="0" algn="ctr">
              <a:lnSpc>
                <a:spcPct val="90000"/>
              </a:lnSpc>
              <a:spcBef>
                <a:spcPts val="0"/>
              </a:spcBef>
              <a:spcAft>
                <a:spcPts val="0"/>
              </a:spcAft>
              <a:buClr>
                <a:schemeClr val="dk1"/>
              </a:buClr>
              <a:buSzPts val="4400"/>
              <a:buFont typeface="Raleway"/>
              <a:buNone/>
              <a:defRPr sz="4400"/>
            </a:lvl1pPr>
            <a:lvl2pPr lvl="1" algn="ctr">
              <a:spcBef>
                <a:spcPts val="0"/>
              </a:spcBef>
              <a:spcAft>
                <a:spcPts val="0"/>
              </a:spcAft>
              <a:buSzPts val="1400"/>
              <a:buNone/>
              <a:defRPr sz="6400"/>
            </a:lvl2pPr>
            <a:lvl3pPr lvl="2" algn="ctr">
              <a:spcBef>
                <a:spcPts val="0"/>
              </a:spcBef>
              <a:spcAft>
                <a:spcPts val="0"/>
              </a:spcAft>
              <a:buSzPts val="1400"/>
              <a:buNone/>
              <a:defRPr sz="6400"/>
            </a:lvl3pPr>
            <a:lvl4pPr lvl="3" algn="ctr">
              <a:spcBef>
                <a:spcPts val="0"/>
              </a:spcBef>
              <a:spcAft>
                <a:spcPts val="0"/>
              </a:spcAft>
              <a:buSzPts val="1400"/>
              <a:buNone/>
              <a:defRPr sz="6400"/>
            </a:lvl4pPr>
            <a:lvl5pPr lvl="4" algn="ctr">
              <a:spcBef>
                <a:spcPts val="0"/>
              </a:spcBef>
              <a:spcAft>
                <a:spcPts val="0"/>
              </a:spcAft>
              <a:buSzPts val="1400"/>
              <a:buNone/>
              <a:defRPr sz="6400"/>
            </a:lvl5pPr>
            <a:lvl6pPr lvl="5" algn="ctr">
              <a:spcBef>
                <a:spcPts val="0"/>
              </a:spcBef>
              <a:spcAft>
                <a:spcPts val="0"/>
              </a:spcAft>
              <a:buSzPts val="1400"/>
              <a:buNone/>
              <a:defRPr sz="6400"/>
            </a:lvl6pPr>
            <a:lvl7pPr lvl="6" algn="ctr">
              <a:spcBef>
                <a:spcPts val="0"/>
              </a:spcBef>
              <a:spcAft>
                <a:spcPts val="0"/>
              </a:spcAft>
              <a:buSzPts val="1400"/>
              <a:buNone/>
              <a:defRPr sz="6400"/>
            </a:lvl7pPr>
            <a:lvl8pPr lvl="7" algn="ctr">
              <a:spcBef>
                <a:spcPts val="0"/>
              </a:spcBef>
              <a:spcAft>
                <a:spcPts val="0"/>
              </a:spcAft>
              <a:buSzPts val="1400"/>
              <a:buNone/>
              <a:defRPr sz="6400"/>
            </a:lvl8pPr>
            <a:lvl9pPr lvl="8" algn="ctr">
              <a:spcBef>
                <a:spcPts val="0"/>
              </a:spcBef>
              <a:spcAft>
                <a:spcPts val="0"/>
              </a:spcAft>
              <a:buSzPts val="1400"/>
              <a:buNone/>
              <a:defRPr sz="6400"/>
            </a:lvl9pPr>
          </a:lstStyle>
          <a:p/>
        </p:txBody>
      </p:sp>
      <p:pic>
        <p:nvPicPr>
          <p:cNvPr id="13" name="Google Shape;13;p21"/>
          <p:cNvPicPr preferRelativeResize="0"/>
          <p:nvPr/>
        </p:nvPicPr>
        <p:blipFill rotWithShape="1">
          <a:blip r:embed="rId2">
            <a:alphaModFix/>
          </a:blip>
          <a:srcRect b="0" l="0" r="0" t="0"/>
          <a:stretch/>
        </p:blipFill>
        <p:spPr>
          <a:xfrm>
            <a:off x="0" y="0"/>
            <a:ext cx="12192000" cy="6857999"/>
          </a:xfrm>
          <a:prstGeom prst="rect">
            <a:avLst/>
          </a:prstGeom>
          <a:noFill/>
          <a:ln>
            <a:noFill/>
          </a:ln>
        </p:spPr>
      </p:pic>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1 column" type="tx">
  <p:cSld name="TITLE_AND_BODY">
    <p:spTree>
      <p:nvGrpSpPr>
        <p:cNvPr id="14" name="Shape 14"/>
        <p:cNvGrpSpPr/>
        <p:nvPr/>
      </p:nvGrpSpPr>
      <p:grpSpPr>
        <a:xfrm>
          <a:off x="0" y="0"/>
          <a:ext cx="0" cy="0"/>
          <a:chOff x="0" y="0"/>
          <a:chExt cx="0" cy="0"/>
        </a:xfrm>
      </p:grpSpPr>
      <p:pic>
        <p:nvPicPr>
          <p:cNvPr id="15" name="Google Shape;15;p22"/>
          <p:cNvPicPr preferRelativeResize="0"/>
          <p:nvPr/>
        </p:nvPicPr>
        <p:blipFill rotWithShape="1">
          <a:blip r:embed="rId2">
            <a:alphaModFix/>
          </a:blip>
          <a:srcRect b="0" l="0" r="0" t="0"/>
          <a:stretch/>
        </p:blipFill>
        <p:spPr>
          <a:xfrm>
            <a:off x="5886449" y="0"/>
            <a:ext cx="6303264" cy="6858000"/>
          </a:xfrm>
          <a:prstGeom prst="rect">
            <a:avLst/>
          </a:prstGeom>
          <a:noFill/>
          <a:ln>
            <a:noFill/>
          </a:ln>
        </p:spPr>
      </p:pic>
      <p:pic>
        <p:nvPicPr>
          <p:cNvPr id="16" name="Google Shape;16;p22"/>
          <p:cNvPicPr preferRelativeResize="0"/>
          <p:nvPr/>
        </p:nvPicPr>
        <p:blipFill rotWithShape="1">
          <a:blip r:embed="rId3">
            <a:alphaModFix/>
          </a:blip>
          <a:srcRect b="0" l="0" r="0" t="0"/>
          <a:stretch/>
        </p:blipFill>
        <p:spPr>
          <a:xfrm>
            <a:off x="704850" y="0"/>
            <a:ext cx="5181599" cy="6858000"/>
          </a:xfrm>
          <a:prstGeom prst="rect">
            <a:avLst/>
          </a:prstGeom>
          <a:noFill/>
          <a:ln>
            <a:noFill/>
          </a:ln>
        </p:spPr>
      </p:pic>
      <p:sp>
        <p:nvSpPr>
          <p:cNvPr id="17" name="Google Shape;17;p22"/>
          <p:cNvSpPr txBox="1"/>
          <p:nvPr>
            <p:ph type="title"/>
          </p:nvPr>
        </p:nvSpPr>
        <p:spPr>
          <a:xfrm>
            <a:off x="6095999" y="1145156"/>
            <a:ext cx="5623029" cy="847999"/>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chemeClr val="dk1"/>
              </a:buClr>
              <a:buSzPts val="4400"/>
              <a:buFont typeface="Raleway"/>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8" name="Google Shape;18;p22"/>
          <p:cNvSpPr txBox="1"/>
          <p:nvPr>
            <p:ph idx="1" type="body"/>
          </p:nvPr>
        </p:nvSpPr>
        <p:spPr>
          <a:xfrm>
            <a:off x="6095999" y="2128751"/>
            <a:ext cx="5623029" cy="3686000"/>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800"/>
              <a:buNone/>
              <a:defRPr sz="1800"/>
            </a:lvl1pPr>
            <a:lvl2pPr indent="-228600" lvl="1" marL="914400" algn="l">
              <a:lnSpc>
                <a:spcPct val="90000"/>
              </a:lnSpc>
              <a:spcBef>
                <a:spcPts val="0"/>
              </a:spcBef>
              <a:spcAft>
                <a:spcPts val="0"/>
              </a:spcAft>
              <a:buClr>
                <a:schemeClr val="dk1"/>
              </a:buClr>
              <a:buSzPts val="2400"/>
              <a:buNone/>
              <a:defRPr/>
            </a:lvl2pPr>
            <a:lvl3pPr indent="-228600" lvl="2" marL="1371600" algn="l">
              <a:lnSpc>
                <a:spcPct val="90000"/>
              </a:lnSpc>
              <a:spcBef>
                <a:spcPts val="0"/>
              </a:spcBef>
              <a:spcAft>
                <a:spcPts val="0"/>
              </a:spcAft>
              <a:buClr>
                <a:schemeClr val="dk1"/>
              </a:buClr>
              <a:buSzPts val="2000"/>
              <a:buNone/>
              <a:defRPr/>
            </a:lvl3pPr>
            <a:lvl4pPr indent="-228600" lvl="3" marL="1828800" algn="l">
              <a:lnSpc>
                <a:spcPct val="90000"/>
              </a:lnSpc>
              <a:spcBef>
                <a:spcPts val="0"/>
              </a:spcBef>
              <a:spcAft>
                <a:spcPts val="0"/>
              </a:spcAft>
              <a:buClr>
                <a:schemeClr val="dk1"/>
              </a:buClr>
              <a:buSzPts val="1800"/>
              <a:buNone/>
              <a:defRPr/>
            </a:lvl4pPr>
            <a:lvl5pPr indent="-228600" lvl="4" marL="2286000" algn="l">
              <a:lnSpc>
                <a:spcPct val="90000"/>
              </a:lnSpc>
              <a:spcBef>
                <a:spcPts val="0"/>
              </a:spcBef>
              <a:spcAft>
                <a:spcPts val="0"/>
              </a:spcAft>
              <a:buClr>
                <a:schemeClr val="dk1"/>
              </a:buClr>
              <a:buSzPts val="1800"/>
              <a:buNone/>
              <a:defRPr/>
            </a:lvl5pPr>
            <a:lvl6pPr indent="-342900" lvl="5" marL="2743200" algn="l">
              <a:lnSpc>
                <a:spcPct val="90000"/>
              </a:lnSpc>
              <a:spcBef>
                <a:spcPts val="0"/>
              </a:spcBef>
              <a:spcAft>
                <a:spcPts val="0"/>
              </a:spcAft>
              <a:buClr>
                <a:schemeClr val="dk1"/>
              </a:buClr>
              <a:buSzPts val="1800"/>
              <a:buChar char="•"/>
              <a:defRPr/>
            </a:lvl6pPr>
            <a:lvl7pPr indent="-342900" lvl="6" marL="3200400" algn="l">
              <a:lnSpc>
                <a:spcPct val="90000"/>
              </a:lnSpc>
              <a:spcBef>
                <a:spcPts val="0"/>
              </a:spcBef>
              <a:spcAft>
                <a:spcPts val="0"/>
              </a:spcAft>
              <a:buClr>
                <a:schemeClr val="dk1"/>
              </a:buClr>
              <a:buSzPts val="1800"/>
              <a:buChar char="•"/>
              <a:defRPr/>
            </a:lvl7pPr>
            <a:lvl8pPr indent="-342900" lvl="7" marL="3657600" algn="l">
              <a:lnSpc>
                <a:spcPct val="90000"/>
              </a:lnSpc>
              <a:spcBef>
                <a:spcPts val="0"/>
              </a:spcBef>
              <a:spcAft>
                <a:spcPts val="0"/>
              </a:spcAft>
              <a:buClr>
                <a:schemeClr val="dk1"/>
              </a:buClr>
              <a:buSzPts val="1800"/>
              <a:buChar char="•"/>
              <a:defRPr/>
            </a:lvl8pPr>
            <a:lvl9pPr indent="-342900" lvl="8" marL="4114800" algn="l">
              <a:lnSpc>
                <a:spcPct val="90000"/>
              </a:lnSpc>
              <a:spcBef>
                <a:spcPts val="0"/>
              </a:spcBef>
              <a:spcAft>
                <a:spcPts val="0"/>
              </a:spcAft>
              <a:buClr>
                <a:schemeClr val="dk1"/>
              </a:buClr>
              <a:buSzPts val="1800"/>
              <a:buChar char="•"/>
              <a:defRPr/>
            </a:lvl9pPr>
          </a:lstStyle>
          <a:p/>
        </p:txBody>
      </p:sp>
      <p:pic>
        <p:nvPicPr>
          <p:cNvPr id="19" name="Google Shape;19;p22"/>
          <p:cNvPicPr preferRelativeResize="0"/>
          <p:nvPr/>
        </p:nvPicPr>
        <p:blipFill rotWithShape="1">
          <a:blip r:embed="rId4">
            <a:alphaModFix/>
          </a:blip>
          <a:srcRect b="0" l="0" r="4602" t="0"/>
          <a:stretch/>
        </p:blipFill>
        <p:spPr>
          <a:xfrm>
            <a:off x="0" y="0"/>
            <a:ext cx="4343400" cy="6862181"/>
          </a:xfrm>
          <a:prstGeom prst="rect">
            <a:avLst/>
          </a:prstGeom>
          <a:noFill/>
          <a:ln>
            <a:noFill/>
          </a:ln>
          <a:effectLst>
            <a:outerShdw blurRad="50800" rotWithShape="0" algn="l" dist="38100">
              <a:srgbClr val="000000">
                <a:alpha val="40000"/>
              </a:srgbClr>
            </a:outerShdw>
          </a:effectLst>
        </p:spPr>
      </p:pic>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ubtitle">
  <p:cSld name="Subtitle">
    <p:spTree>
      <p:nvGrpSpPr>
        <p:cNvPr id="20" name="Shape 20"/>
        <p:cNvGrpSpPr/>
        <p:nvPr/>
      </p:nvGrpSpPr>
      <p:grpSpPr>
        <a:xfrm>
          <a:off x="0" y="0"/>
          <a:ext cx="0" cy="0"/>
          <a:chOff x="0" y="0"/>
          <a:chExt cx="0" cy="0"/>
        </a:xfrm>
      </p:grpSpPr>
      <p:pic>
        <p:nvPicPr>
          <p:cNvPr id="21" name="Google Shape;21;p23"/>
          <p:cNvPicPr preferRelativeResize="0"/>
          <p:nvPr/>
        </p:nvPicPr>
        <p:blipFill rotWithShape="1">
          <a:blip r:embed="rId2">
            <a:alphaModFix/>
          </a:blip>
          <a:srcRect b="639" l="2164" r="60613" t="63587"/>
          <a:stretch/>
        </p:blipFill>
        <p:spPr>
          <a:xfrm rot="-5400000">
            <a:off x="4297325" y="-1036675"/>
            <a:ext cx="6858001" cy="8931349"/>
          </a:xfrm>
          <a:prstGeom prst="rect">
            <a:avLst/>
          </a:prstGeom>
          <a:noFill/>
          <a:ln>
            <a:noFill/>
          </a:ln>
        </p:spPr>
      </p:pic>
      <p:sp>
        <p:nvSpPr>
          <p:cNvPr id="22" name="Google Shape;22;p23"/>
          <p:cNvSpPr txBox="1"/>
          <p:nvPr>
            <p:ph type="ctrTitle"/>
          </p:nvPr>
        </p:nvSpPr>
        <p:spPr>
          <a:xfrm>
            <a:off x="123814" y="774915"/>
            <a:ext cx="4463684" cy="887427"/>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dk1"/>
              </a:buClr>
              <a:buSzPts val="4400"/>
              <a:buFont typeface="Raleway"/>
              <a:buNone/>
              <a:defRPr/>
            </a:lvl1pPr>
            <a:lvl2pPr lvl="1" algn="ctr">
              <a:spcBef>
                <a:spcPts val="0"/>
              </a:spcBef>
              <a:spcAft>
                <a:spcPts val="0"/>
              </a:spcAft>
              <a:buSzPts val="1400"/>
              <a:buNone/>
              <a:defRPr/>
            </a:lvl2pPr>
            <a:lvl3pPr lvl="2" algn="ctr">
              <a:spcBef>
                <a:spcPts val="0"/>
              </a:spcBef>
              <a:spcAft>
                <a:spcPts val="0"/>
              </a:spcAft>
              <a:buSzPts val="1400"/>
              <a:buNone/>
              <a:defRPr/>
            </a:lvl3pPr>
            <a:lvl4pPr lvl="3" algn="ctr">
              <a:spcBef>
                <a:spcPts val="0"/>
              </a:spcBef>
              <a:spcAft>
                <a:spcPts val="0"/>
              </a:spcAft>
              <a:buSzPts val="1400"/>
              <a:buNone/>
              <a:defRPr/>
            </a:lvl4pPr>
            <a:lvl5pPr lvl="4" algn="ctr">
              <a:spcBef>
                <a:spcPts val="0"/>
              </a:spcBef>
              <a:spcAft>
                <a:spcPts val="0"/>
              </a:spcAft>
              <a:buSzPts val="1400"/>
              <a:buNone/>
              <a:defRPr/>
            </a:lvl5pPr>
            <a:lvl6pPr lvl="5" algn="ctr">
              <a:spcBef>
                <a:spcPts val="0"/>
              </a:spcBef>
              <a:spcAft>
                <a:spcPts val="0"/>
              </a:spcAft>
              <a:buSzPts val="1400"/>
              <a:buNone/>
              <a:defRPr/>
            </a:lvl6pPr>
            <a:lvl7pPr lvl="6" algn="ctr">
              <a:spcBef>
                <a:spcPts val="0"/>
              </a:spcBef>
              <a:spcAft>
                <a:spcPts val="0"/>
              </a:spcAft>
              <a:buSzPts val="1400"/>
              <a:buNone/>
              <a:defRPr/>
            </a:lvl7pPr>
            <a:lvl8pPr lvl="7" algn="ctr">
              <a:spcBef>
                <a:spcPts val="0"/>
              </a:spcBef>
              <a:spcAft>
                <a:spcPts val="0"/>
              </a:spcAft>
              <a:buSzPts val="1400"/>
              <a:buNone/>
              <a:defRPr/>
            </a:lvl8pPr>
            <a:lvl9pPr lvl="8" algn="ctr">
              <a:spcBef>
                <a:spcPts val="0"/>
              </a:spcBef>
              <a:spcAft>
                <a:spcPts val="0"/>
              </a:spcAft>
              <a:buSzPts val="1400"/>
              <a:buNone/>
              <a:defRPr/>
            </a:lvl9pPr>
          </a:lstStyle>
          <a:p/>
        </p:txBody>
      </p:sp>
      <p:sp>
        <p:nvSpPr>
          <p:cNvPr id="23" name="Google Shape;23;p23"/>
          <p:cNvSpPr txBox="1"/>
          <p:nvPr>
            <p:ph idx="1" type="subTitle"/>
          </p:nvPr>
        </p:nvSpPr>
        <p:spPr>
          <a:xfrm>
            <a:off x="123814" y="1778288"/>
            <a:ext cx="4463684" cy="596918"/>
          </a:xfrm>
          <a:prstGeom prst="rect">
            <a:avLst/>
          </a:prstGeom>
          <a:noFill/>
          <a:ln>
            <a:noFill/>
          </a:ln>
        </p:spPr>
        <p:txBody>
          <a:bodyPr anchorCtr="0" anchor="t" bIns="91425" lIns="91425" spcFirstLastPara="1" rIns="91425" wrap="square" tIns="91425">
            <a:normAutofit/>
          </a:bodyPr>
          <a:lstStyle>
            <a:lvl1pPr lvl="0" algn="ctr">
              <a:lnSpc>
                <a:spcPct val="90000"/>
              </a:lnSpc>
              <a:spcBef>
                <a:spcPts val="0"/>
              </a:spcBef>
              <a:spcAft>
                <a:spcPts val="0"/>
              </a:spcAft>
              <a:buClr>
                <a:srgbClr val="33CCFF"/>
              </a:buClr>
              <a:buSzPts val="2400"/>
              <a:buNone/>
              <a:defRPr sz="2400">
                <a:solidFill>
                  <a:srgbClr val="33CCFF"/>
                </a:solidFill>
              </a:defRPr>
            </a:lvl1pPr>
            <a:lvl2pPr lvl="1" algn="ctr">
              <a:lnSpc>
                <a:spcPct val="90000"/>
              </a:lnSpc>
              <a:spcBef>
                <a:spcPts val="0"/>
              </a:spcBef>
              <a:spcAft>
                <a:spcPts val="0"/>
              </a:spcAft>
              <a:buClr>
                <a:srgbClr val="33CCFF"/>
              </a:buClr>
              <a:buSzPts val="2400"/>
              <a:buNone/>
              <a:defRPr sz="2400">
                <a:solidFill>
                  <a:srgbClr val="33CCFF"/>
                </a:solidFill>
              </a:defRPr>
            </a:lvl2pPr>
            <a:lvl3pPr lvl="2" algn="ctr">
              <a:lnSpc>
                <a:spcPct val="90000"/>
              </a:lnSpc>
              <a:spcBef>
                <a:spcPts val="0"/>
              </a:spcBef>
              <a:spcAft>
                <a:spcPts val="0"/>
              </a:spcAft>
              <a:buClr>
                <a:srgbClr val="33CCFF"/>
              </a:buClr>
              <a:buSzPts val="2400"/>
              <a:buNone/>
              <a:defRPr sz="2400">
                <a:solidFill>
                  <a:srgbClr val="33CCFF"/>
                </a:solidFill>
              </a:defRPr>
            </a:lvl3pPr>
            <a:lvl4pPr lvl="3" algn="ctr">
              <a:lnSpc>
                <a:spcPct val="90000"/>
              </a:lnSpc>
              <a:spcBef>
                <a:spcPts val="0"/>
              </a:spcBef>
              <a:spcAft>
                <a:spcPts val="0"/>
              </a:spcAft>
              <a:buClr>
                <a:srgbClr val="33CCFF"/>
              </a:buClr>
              <a:buSzPts val="2400"/>
              <a:buNone/>
              <a:defRPr sz="2400">
                <a:solidFill>
                  <a:srgbClr val="33CCFF"/>
                </a:solidFill>
              </a:defRPr>
            </a:lvl4pPr>
            <a:lvl5pPr lvl="4" algn="ctr">
              <a:lnSpc>
                <a:spcPct val="90000"/>
              </a:lnSpc>
              <a:spcBef>
                <a:spcPts val="0"/>
              </a:spcBef>
              <a:spcAft>
                <a:spcPts val="0"/>
              </a:spcAft>
              <a:buClr>
                <a:srgbClr val="33CCFF"/>
              </a:buClr>
              <a:buSzPts val="2400"/>
              <a:buNone/>
              <a:defRPr sz="2400">
                <a:solidFill>
                  <a:srgbClr val="33CCFF"/>
                </a:solidFill>
              </a:defRPr>
            </a:lvl5pPr>
            <a:lvl6pPr lvl="5" algn="ctr">
              <a:lnSpc>
                <a:spcPct val="90000"/>
              </a:lnSpc>
              <a:spcBef>
                <a:spcPts val="0"/>
              </a:spcBef>
              <a:spcAft>
                <a:spcPts val="0"/>
              </a:spcAft>
              <a:buClr>
                <a:srgbClr val="33CCFF"/>
              </a:buClr>
              <a:buSzPts val="2400"/>
              <a:buNone/>
              <a:defRPr sz="2400">
                <a:solidFill>
                  <a:srgbClr val="33CCFF"/>
                </a:solidFill>
              </a:defRPr>
            </a:lvl6pPr>
            <a:lvl7pPr lvl="6" algn="ctr">
              <a:lnSpc>
                <a:spcPct val="90000"/>
              </a:lnSpc>
              <a:spcBef>
                <a:spcPts val="0"/>
              </a:spcBef>
              <a:spcAft>
                <a:spcPts val="0"/>
              </a:spcAft>
              <a:buClr>
                <a:srgbClr val="33CCFF"/>
              </a:buClr>
              <a:buSzPts val="2400"/>
              <a:buNone/>
              <a:defRPr sz="2400">
                <a:solidFill>
                  <a:srgbClr val="33CCFF"/>
                </a:solidFill>
              </a:defRPr>
            </a:lvl7pPr>
            <a:lvl8pPr lvl="7" algn="ctr">
              <a:lnSpc>
                <a:spcPct val="90000"/>
              </a:lnSpc>
              <a:spcBef>
                <a:spcPts val="0"/>
              </a:spcBef>
              <a:spcAft>
                <a:spcPts val="0"/>
              </a:spcAft>
              <a:buClr>
                <a:srgbClr val="33CCFF"/>
              </a:buClr>
              <a:buSzPts val="2400"/>
              <a:buNone/>
              <a:defRPr sz="2400">
                <a:solidFill>
                  <a:srgbClr val="33CCFF"/>
                </a:solidFill>
              </a:defRPr>
            </a:lvl8pPr>
            <a:lvl9pPr lvl="8" algn="ctr">
              <a:lnSpc>
                <a:spcPct val="90000"/>
              </a:lnSpc>
              <a:spcBef>
                <a:spcPts val="0"/>
              </a:spcBef>
              <a:spcAft>
                <a:spcPts val="0"/>
              </a:spcAft>
              <a:buClr>
                <a:srgbClr val="33CCFF"/>
              </a:buClr>
              <a:buSzPts val="2400"/>
              <a:buNone/>
              <a:defRPr sz="2400">
                <a:solidFill>
                  <a:srgbClr val="33CCFF"/>
                </a:solidFill>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Quote">
  <p:cSld name="Quote">
    <p:spTree>
      <p:nvGrpSpPr>
        <p:cNvPr id="24" name="Shape 24"/>
        <p:cNvGrpSpPr/>
        <p:nvPr/>
      </p:nvGrpSpPr>
      <p:grpSpPr>
        <a:xfrm>
          <a:off x="0" y="0"/>
          <a:ext cx="0" cy="0"/>
          <a:chOff x="0" y="0"/>
          <a:chExt cx="0" cy="0"/>
        </a:xfrm>
      </p:grpSpPr>
      <p:pic>
        <p:nvPicPr>
          <p:cNvPr id="25" name="Google Shape;25;p24"/>
          <p:cNvPicPr preferRelativeResize="0"/>
          <p:nvPr/>
        </p:nvPicPr>
        <p:blipFill rotWithShape="1">
          <a:blip r:embed="rId2">
            <a:alphaModFix/>
          </a:blip>
          <a:srcRect b="0" l="0" r="0" t="0"/>
          <a:stretch/>
        </p:blipFill>
        <p:spPr>
          <a:xfrm>
            <a:off x="-33" y="0"/>
            <a:ext cx="8955024" cy="6858000"/>
          </a:xfrm>
          <a:prstGeom prst="rect">
            <a:avLst/>
          </a:prstGeom>
          <a:noFill/>
          <a:ln>
            <a:noFill/>
          </a:ln>
        </p:spPr>
      </p:pic>
      <p:sp>
        <p:nvSpPr>
          <p:cNvPr id="26" name="Google Shape;26;p24"/>
          <p:cNvSpPr txBox="1"/>
          <p:nvPr>
            <p:ph idx="1" type="body"/>
          </p:nvPr>
        </p:nvSpPr>
        <p:spPr>
          <a:xfrm>
            <a:off x="2967567" y="2882401"/>
            <a:ext cx="6256800" cy="1093199"/>
          </a:xfrm>
          <a:prstGeom prst="rect">
            <a:avLst/>
          </a:prstGeom>
          <a:noFill/>
          <a:ln>
            <a:noFill/>
          </a:ln>
        </p:spPr>
        <p:txBody>
          <a:bodyPr anchorCtr="0" anchor="ctr" bIns="91425" lIns="91425" spcFirstLastPara="1" rIns="91425" wrap="square" tIns="91425">
            <a:normAutofit/>
          </a:bodyPr>
          <a:lstStyle>
            <a:lvl1pPr indent="-228600" lvl="0" marL="457200" algn="ctr">
              <a:lnSpc>
                <a:spcPct val="100000"/>
              </a:lnSpc>
              <a:spcBef>
                <a:spcPts val="0"/>
              </a:spcBef>
              <a:spcAft>
                <a:spcPts val="0"/>
              </a:spcAft>
              <a:buClr>
                <a:schemeClr val="dk1"/>
              </a:buClr>
              <a:buSzPts val="2800"/>
              <a:buNone/>
              <a:defRPr b="0" i="1"/>
            </a:lvl1pPr>
            <a:lvl2pPr indent="-228600" lvl="1" marL="914400" algn="ctr">
              <a:lnSpc>
                <a:spcPct val="90000"/>
              </a:lnSpc>
              <a:spcBef>
                <a:spcPts val="0"/>
              </a:spcBef>
              <a:spcAft>
                <a:spcPts val="0"/>
              </a:spcAft>
              <a:buClr>
                <a:schemeClr val="dk1"/>
              </a:buClr>
              <a:buSzPts val="2400"/>
              <a:buNone/>
              <a:defRPr b="1" i="1"/>
            </a:lvl2pPr>
            <a:lvl3pPr indent="-228600" lvl="2" marL="1371600" algn="ctr">
              <a:lnSpc>
                <a:spcPct val="90000"/>
              </a:lnSpc>
              <a:spcBef>
                <a:spcPts val="0"/>
              </a:spcBef>
              <a:spcAft>
                <a:spcPts val="0"/>
              </a:spcAft>
              <a:buClr>
                <a:schemeClr val="dk1"/>
              </a:buClr>
              <a:buSzPts val="2000"/>
              <a:buNone/>
              <a:defRPr b="1" i="1"/>
            </a:lvl3pPr>
            <a:lvl4pPr indent="-228600" lvl="3" marL="1828800" algn="ctr">
              <a:lnSpc>
                <a:spcPct val="90000"/>
              </a:lnSpc>
              <a:spcBef>
                <a:spcPts val="0"/>
              </a:spcBef>
              <a:spcAft>
                <a:spcPts val="0"/>
              </a:spcAft>
              <a:buClr>
                <a:schemeClr val="dk1"/>
              </a:buClr>
              <a:buSzPts val="1800"/>
              <a:buNone/>
              <a:defRPr b="1" i="1"/>
            </a:lvl4pPr>
            <a:lvl5pPr indent="-228600" lvl="4" marL="2286000" algn="ctr">
              <a:lnSpc>
                <a:spcPct val="90000"/>
              </a:lnSpc>
              <a:spcBef>
                <a:spcPts val="0"/>
              </a:spcBef>
              <a:spcAft>
                <a:spcPts val="0"/>
              </a:spcAft>
              <a:buClr>
                <a:schemeClr val="dk1"/>
              </a:buClr>
              <a:buSzPts val="1800"/>
              <a:buNone/>
              <a:defRPr b="1" i="1"/>
            </a:lvl5pPr>
            <a:lvl6pPr indent="-342900" lvl="5" marL="2743200" algn="ctr">
              <a:lnSpc>
                <a:spcPct val="90000"/>
              </a:lnSpc>
              <a:spcBef>
                <a:spcPts val="0"/>
              </a:spcBef>
              <a:spcAft>
                <a:spcPts val="0"/>
              </a:spcAft>
              <a:buClr>
                <a:schemeClr val="dk1"/>
              </a:buClr>
              <a:buSzPts val="1800"/>
              <a:buChar char="•"/>
              <a:defRPr b="1" i="1"/>
            </a:lvl6pPr>
            <a:lvl7pPr indent="-342900" lvl="6" marL="3200400" algn="ctr">
              <a:lnSpc>
                <a:spcPct val="90000"/>
              </a:lnSpc>
              <a:spcBef>
                <a:spcPts val="0"/>
              </a:spcBef>
              <a:spcAft>
                <a:spcPts val="0"/>
              </a:spcAft>
              <a:buClr>
                <a:schemeClr val="dk1"/>
              </a:buClr>
              <a:buSzPts val="1800"/>
              <a:buChar char="•"/>
              <a:defRPr b="1" i="1"/>
            </a:lvl7pPr>
            <a:lvl8pPr indent="-342900" lvl="7" marL="3657600" algn="ctr">
              <a:lnSpc>
                <a:spcPct val="90000"/>
              </a:lnSpc>
              <a:spcBef>
                <a:spcPts val="0"/>
              </a:spcBef>
              <a:spcAft>
                <a:spcPts val="0"/>
              </a:spcAft>
              <a:buClr>
                <a:schemeClr val="dk1"/>
              </a:buClr>
              <a:buSzPts val="1800"/>
              <a:buChar char="•"/>
              <a:defRPr b="1" i="1"/>
            </a:lvl8pPr>
            <a:lvl9pPr indent="-342900" lvl="8" marL="4114800" algn="ctr">
              <a:lnSpc>
                <a:spcPct val="90000"/>
              </a:lnSpc>
              <a:spcBef>
                <a:spcPts val="0"/>
              </a:spcBef>
              <a:spcAft>
                <a:spcPts val="0"/>
              </a:spcAft>
              <a:buClr>
                <a:schemeClr val="dk1"/>
              </a:buClr>
              <a:buSzPts val="1800"/>
              <a:buChar char="•"/>
              <a:defRPr b="1" i="1"/>
            </a:lvl9pPr>
          </a:lstStyle>
          <a:p/>
        </p:txBody>
      </p:sp>
      <p:pic>
        <p:nvPicPr>
          <p:cNvPr id="27" name="Google Shape;27;p24"/>
          <p:cNvPicPr preferRelativeResize="0"/>
          <p:nvPr/>
        </p:nvPicPr>
        <p:blipFill rotWithShape="1">
          <a:blip r:embed="rId3">
            <a:alphaModFix/>
          </a:blip>
          <a:srcRect b="0" l="0" r="0" t="0"/>
          <a:stretch/>
        </p:blipFill>
        <p:spPr>
          <a:xfrm>
            <a:off x="-33" y="2361"/>
            <a:ext cx="12192000" cy="292608"/>
          </a:xfrm>
          <a:prstGeom prst="rect">
            <a:avLst/>
          </a:prstGeom>
          <a:noFill/>
          <a:ln>
            <a:noFill/>
          </a:ln>
        </p:spPr>
      </p:pic>
      <p:pic>
        <p:nvPicPr>
          <p:cNvPr id="28" name="Google Shape;28;p24"/>
          <p:cNvPicPr preferRelativeResize="0"/>
          <p:nvPr/>
        </p:nvPicPr>
        <p:blipFill rotWithShape="1">
          <a:blip r:embed="rId4">
            <a:alphaModFix/>
          </a:blip>
          <a:srcRect b="0" l="0" r="0" t="0"/>
          <a:stretch/>
        </p:blipFill>
        <p:spPr>
          <a:xfrm>
            <a:off x="-33" y="6563031"/>
            <a:ext cx="12192000" cy="292608"/>
          </a:xfrm>
          <a:prstGeom prst="rect">
            <a:avLst/>
          </a:prstGeom>
          <a:noFill/>
          <a:ln>
            <a:noFill/>
          </a:ln>
        </p:spPr>
      </p:pic>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
    <p:spTree>
      <p:nvGrpSpPr>
        <p:cNvPr id="29" name="Shape 29"/>
        <p:cNvGrpSpPr/>
        <p:nvPr/>
      </p:nvGrpSpPr>
      <p:grpSpPr>
        <a:xfrm>
          <a:off x="0" y="0"/>
          <a:ext cx="0" cy="0"/>
          <a:chOff x="0" y="0"/>
          <a:chExt cx="0" cy="0"/>
        </a:xfrm>
      </p:grpSpPr>
      <p:sp>
        <p:nvSpPr>
          <p:cNvPr id="30" name="Google Shape;30;p25"/>
          <p:cNvSpPr/>
          <p:nvPr/>
        </p:nvSpPr>
        <p:spPr>
          <a:xfrm>
            <a:off x="0" y="0"/>
            <a:ext cx="12192000" cy="6891083"/>
          </a:xfrm>
          <a:prstGeom prst="rect">
            <a:avLst/>
          </a:prstGeom>
          <a:blipFill rotWithShape="1">
            <a:blip r:embed="rId2">
              <a:alphaModFix amt="7000"/>
            </a:blip>
            <a:stretch>
              <a:fillRect b="0" l="-40884" r="0" t="-106053"/>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31" name="Google Shape;31;p25"/>
          <p:cNvPicPr preferRelativeResize="0"/>
          <p:nvPr/>
        </p:nvPicPr>
        <p:blipFill rotWithShape="1">
          <a:blip r:embed="rId3">
            <a:alphaModFix/>
          </a:blip>
          <a:srcRect b="0" l="0" r="0" t="0"/>
          <a:stretch/>
        </p:blipFill>
        <p:spPr>
          <a:xfrm>
            <a:off x="0" y="0"/>
            <a:ext cx="12192000" cy="243840"/>
          </a:xfrm>
          <a:prstGeom prst="rect">
            <a:avLst/>
          </a:prstGeom>
          <a:noFill/>
          <a:ln>
            <a:noFill/>
          </a:ln>
        </p:spPr>
      </p:pic>
      <p:pic>
        <p:nvPicPr>
          <p:cNvPr id="32" name="Google Shape;32;p25"/>
          <p:cNvPicPr preferRelativeResize="0"/>
          <p:nvPr/>
        </p:nvPicPr>
        <p:blipFill rotWithShape="1">
          <a:blip r:embed="rId4">
            <a:alphaModFix/>
          </a:blip>
          <a:srcRect b="0" l="0" r="0" t="0"/>
          <a:stretch/>
        </p:blipFill>
        <p:spPr>
          <a:xfrm>
            <a:off x="0" y="6614160"/>
            <a:ext cx="12192000" cy="243840"/>
          </a:xfrm>
          <a:prstGeom prst="rect">
            <a:avLst/>
          </a:prstGeom>
          <a:noFill/>
          <a:ln>
            <a:noFill/>
          </a:ln>
        </p:spPr>
      </p:pic>
      <p:sp>
        <p:nvSpPr>
          <p:cNvPr id="33" name="Google Shape;33;p25"/>
          <p:cNvSpPr txBox="1"/>
          <p:nvPr>
            <p:ph idx="1" type="body"/>
          </p:nvPr>
        </p:nvSpPr>
        <p:spPr>
          <a:xfrm>
            <a:off x="1928004" y="6135820"/>
            <a:ext cx="8335991" cy="478340"/>
          </a:xfrm>
          <a:prstGeom prst="rect">
            <a:avLst/>
          </a:prstGeom>
          <a:noFill/>
          <a:ln>
            <a:noFill/>
          </a:ln>
        </p:spPr>
        <p:txBody>
          <a:bodyPr anchorCtr="0" anchor="t" bIns="91425" lIns="91425" spcFirstLastPara="1" rIns="91425" wrap="square" tIns="91425">
            <a:normAutofit/>
          </a:bodyPr>
          <a:lstStyle>
            <a:lvl1pPr indent="-228600" lvl="0" marL="457200" algn="ctr">
              <a:lnSpc>
                <a:spcPct val="90000"/>
              </a:lnSpc>
              <a:spcBef>
                <a:spcPts val="48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1800"/>
              <a:buNone/>
              <a:defRPr/>
            </a:lvl2pPr>
            <a:lvl3pPr indent="-228600" lvl="2" marL="1371600" algn="l">
              <a:lnSpc>
                <a:spcPct val="90000"/>
              </a:lnSpc>
              <a:spcBef>
                <a:spcPts val="500"/>
              </a:spcBef>
              <a:spcAft>
                <a:spcPts val="0"/>
              </a:spcAft>
              <a:buClr>
                <a:schemeClr val="dk1"/>
              </a:buClr>
              <a:buSzPts val="1800"/>
              <a:buNone/>
              <a:defRPr/>
            </a:lvl3pPr>
            <a:lvl4pPr indent="-228600" lvl="3" marL="1828800" algn="l">
              <a:lnSpc>
                <a:spcPct val="90000"/>
              </a:lnSpc>
              <a:spcBef>
                <a:spcPts val="500"/>
              </a:spcBef>
              <a:spcAft>
                <a:spcPts val="0"/>
              </a:spcAft>
              <a:buClr>
                <a:schemeClr val="dk1"/>
              </a:buClr>
              <a:buSzPts val="1800"/>
              <a:buNone/>
              <a:defRPr/>
            </a:lvl4pPr>
            <a:lvl5pPr indent="-228600" lvl="4" marL="2286000" algn="l">
              <a:lnSpc>
                <a:spcPct val="90000"/>
              </a:lnSpc>
              <a:spcBef>
                <a:spcPts val="500"/>
              </a:spcBef>
              <a:spcAft>
                <a:spcPts val="0"/>
              </a:spcAft>
              <a:buClr>
                <a:schemeClr val="dk1"/>
              </a:buClr>
              <a:buSzPts val="1800"/>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Title + 1 column">
  <p:cSld name="1_Title + 1 column">
    <p:spTree>
      <p:nvGrpSpPr>
        <p:cNvPr id="34" name="Shape 34"/>
        <p:cNvGrpSpPr/>
        <p:nvPr/>
      </p:nvGrpSpPr>
      <p:grpSpPr>
        <a:xfrm>
          <a:off x="0" y="0"/>
          <a:ext cx="0" cy="0"/>
          <a:chOff x="0" y="0"/>
          <a:chExt cx="0" cy="0"/>
        </a:xfrm>
      </p:grpSpPr>
      <p:pic>
        <p:nvPicPr>
          <p:cNvPr id="35" name="Google Shape;35;p26"/>
          <p:cNvPicPr preferRelativeResize="0"/>
          <p:nvPr/>
        </p:nvPicPr>
        <p:blipFill rotWithShape="1">
          <a:blip r:embed="rId2">
            <a:alphaModFix/>
          </a:blip>
          <a:srcRect b="0" l="0" r="0" t="0"/>
          <a:stretch/>
        </p:blipFill>
        <p:spPr>
          <a:xfrm flipH="1">
            <a:off x="0" y="-5"/>
            <a:ext cx="6303264" cy="6858000"/>
          </a:xfrm>
          <a:prstGeom prst="rect">
            <a:avLst/>
          </a:prstGeom>
          <a:noFill/>
          <a:ln>
            <a:noFill/>
          </a:ln>
        </p:spPr>
      </p:pic>
      <p:pic>
        <p:nvPicPr>
          <p:cNvPr id="36" name="Google Shape;36;p26"/>
          <p:cNvPicPr preferRelativeResize="0"/>
          <p:nvPr/>
        </p:nvPicPr>
        <p:blipFill rotWithShape="1">
          <a:blip r:embed="rId3">
            <a:alphaModFix/>
          </a:blip>
          <a:srcRect b="0" l="0" r="0" t="0"/>
          <a:stretch/>
        </p:blipFill>
        <p:spPr>
          <a:xfrm>
            <a:off x="5486400" y="-4"/>
            <a:ext cx="6705600" cy="6858000"/>
          </a:xfrm>
          <a:prstGeom prst="rect">
            <a:avLst/>
          </a:prstGeom>
          <a:noFill/>
          <a:ln>
            <a:noFill/>
          </a:ln>
        </p:spPr>
      </p:pic>
      <p:sp>
        <p:nvSpPr>
          <p:cNvPr id="37" name="Google Shape;37;p26"/>
          <p:cNvSpPr txBox="1"/>
          <p:nvPr>
            <p:ph type="title"/>
          </p:nvPr>
        </p:nvSpPr>
        <p:spPr>
          <a:xfrm>
            <a:off x="339843" y="992516"/>
            <a:ext cx="4975107" cy="847999"/>
          </a:xfrm>
          <a:prstGeom prst="rect">
            <a:avLst/>
          </a:prstGeom>
          <a:noFill/>
          <a:ln>
            <a:noFill/>
          </a:ln>
        </p:spPr>
        <p:txBody>
          <a:bodyPr anchorCtr="0" anchor="b" bIns="91425" lIns="91425" spcFirstLastPara="1" rIns="91425" wrap="square" tIns="91425">
            <a:normAutofit/>
          </a:bodyPr>
          <a:lstStyle>
            <a:lvl1pPr lvl="0" algn="l">
              <a:lnSpc>
                <a:spcPct val="90000"/>
              </a:lnSpc>
              <a:spcBef>
                <a:spcPts val="0"/>
              </a:spcBef>
              <a:spcAft>
                <a:spcPts val="0"/>
              </a:spcAft>
              <a:buClr>
                <a:schemeClr val="dk1"/>
              </a:buClr>
              <a:buSzPts val="4400"/>
              <a:buFont typeface="Raleway"/>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8" name="Google Shape;38;p26"/>
          <p:cNvSpPr txBox="1"/>
          <p:nvPr>
            <p:ph idx="1" type="body"/>
          </p:nvPr>
        </p:nvSpPr>
        <p:spPr>
          <a:xfrm>
            <a:off x="339843" y="1976111"/>
            <a:ext cx="4975107" cy="3686000"/>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800"/>
              <a:buNone/>
              <a:defRPr sz="1800"/>
            </a:lvl1pPr>
            <a:lvl2pPr indent="-228600" lvl="1" marL="914400" algn="l">
              <a:lnSpc>
                <a:spcPct val="90000"/>
              </a:lnSpc>
              <a:spcBef>
                <a:spcPts val="0"/>
              </a:spcBef>
              <a:spcAft>
                <a:spcPts val="0"/>
              </a:spcAft>
              <a:buClr>
                <a:schemeClr val="dk1"/>
              </a:buClr>
              <a:buSzPts val="2400"/>
              <a:buNone/>
              <a:defRPr/>
            </a:lvl2pPr>
            <a:lvl3pPr indent="-228600" lvl="2" marL="1371600" algn="l">
              <a:lnSpc>
                <a:spcPct val="90000"/>
              </a:lnSpc>
              <a:spcBef>
                <a:spcPts val="0"/>
              </a:spcBef>
              <a:spcAft>
                <a:spcPts val="0"/>
              </a:spcAft>
              <a:buClr>
                <a:schemeClr val="dk1"/>
              </a:buClr>
              <a:buSzPts val="2000"/>
              <a:buNone/>
              <a:defRPr/>
            </a:lvl3pPr>
            <a:lvl4pPr indent="-228600" lvl="3" marL="1828800" algn="l">
              <a:lnSpc>
                <a:spcPct val="90000"/>
              </a:lnSpc>
              <a:spcBef>
                <a:spcPts val="0"/>
              </a:spcBef>
              <a:spcAft>
                <a:spcPts val="0"/>
              </a:spcAft>
              <a:buClr>
                <a:schemeClr val="dk1"/>
              </a:buClr>
              <a:buSzPts val="1800"/>
              <a:buNone/>
              <a:defRPr/>
            </a:lvl4pPr>
            <a:lvl5pPr indent="-228600" lvl="4" marL="2286000" algn="l">
              <a:lnSpc>
                <a:spcPct val="90000"/>
              </a:lnSpc>
              <a:spcBef>
                <a:spcPts val="0"/>
              </a:spcBef>
              <a:spcAft>
                <a:spcPts val="0"/>
              </a:spcAft>
              <a:buClr>
                <a:schemeClr val="dk1"/>
              </a:buClr>
              <a:buSzPts val="1800"/>
              <a:buNone/>
              <a:defRPr/>
            </a:lvl5pPr>
            <a:lvl6pPr indent="-342900" lvl="5" marL="2743200" algn="l">
              <a:lnSpc>
                <a:spcPct val="90000"/>
              </a:lnSpc>
              <a:spcBef>
                <a:spcPts val="0"/>
              </a:spcBef>
              <a:spcAft>
                <a:spcPts val="0"/>
              </a:spcAft>
              <a:buClr>
                <a:schemeClr val="dk1"/>
              </a:buClr>
              <a:buSzPts val="1800"/>
              <a:buChar char="•"/>
              <a:defRPr/>
            </a:lvl6pPr>
            <a:lvl7pPr indent="-342900" lvl="6" marL="3200400" algn="l">
              <a:lnSpc>
                <a:spcPct val="90000"/>
              </a:lnSpc>
              <a:spcBef>
                <a:spcPts val="0"/>
              </a:spcBef>
              <a:spcAft>
                <a:spcPts val="0"/>
              </a:spcAft>
              <a:buClr>
                <a:schemeClr val="dk1"/>
              </a:buClr>
              <a:buSzPts val="1800"/>
              <a:buChar char="•"/>
              <a:defRPr/>
            </a:lvl7pPr>
            <a:lvl8pPr indent="-342900" lvl="7" marL="3657600" algn="l">
              <a:lnSpc>
                <a:spcPct val="90000"/>
              </a:lnSpc>
              <a:spcBef>
                <a:spcPts val="0"/>
              </a:spcBef>
              <a:spcAft>
                <a:spcPts val="0"/>
              </a:spcAft>
              <a:buClr>
                <a:schemeClr val="dk1"/>
              </a:buClr>
              <a:buSzPts val="1800"/>
              <a:buChar char="•"/>
              <a:defRPr/>
            </a:lvl8pPr>
            <a:lvl9pPr indent="-342900" lvl="8" marL="4114800" algn="l">
              <a:lnSpc>
                <a:spcPct val="90000"/>
              </a:lnSpc>
              <a:spcBef>
                <a:spcPts val="0"/>
              </a:spcBef>
              <a:spcAft>
                <a:spcPts val="0"/>
              </a:spcAft>
              <a:buClr>
                <a:schemeClr val="dk1"/>
              </a:buClr>
              <a:buSzPts val="1800"/>
              <a:buChar char="•"/>
              <a:defRPr/>
            </a:lvl9pPr>
          </a:lstStyle>
          <a:p/>
        </p:txBody>
      </p:sp>
      <p:pic>
        <p:nvPicPr>
          <p:cNvPr id="39" name="Google Shape;39;p26"/>
          <p:cNvPicPr preferRelativeResize="0"/>
          <p:nvPr/>
        </p:nvPicPr>
        <p:blipFill rotWithShape="1">
          <a:blip r:embed="rId4">
            <a:alphaModFix/>
          </a:blip>
          <a:srcRect b="0" l="0" r="25360" t="0"/>
          <a:stretch/>
        </p:blipFill>
        <p:spPr>
          <a:xfrm rot="-5400000">
            <a:off x="6417336" y="1083332"/>
            <a:ext cx="6857998" cy="4691330"/>
          </a:xfrm>
          <a:prstGeom prst="rect">
            <a:avLst/>
          </a:prstGeom>
          <a:noFill/>
          <a:ln>
            <a:noFill/>
          </a:ln>
          <a:effectLst>
            <a:outerShdw blurRad="50800" rotWithShape="0" algn="r" dir="10800000" dist="38100">
              <a:srgbClr val="000000">
                <a:alpha val="40000"/>
              </a:srgbClr>
            </a:outerShdw>
          </a:effectLst>
        </p:spPr>
      </p:pic>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2 columns" type="twoColTx">
  <p:cSld name="TITLE_AND_TWO_COLUMNS">
    <p:spTree>
      <p:nvGrpSpPr>
        <p:cNvPr id="40" name="Shape 40"/>
        <p:cNvGrpSpPr/>
        <p:nvPr/>
      </p:nvGrpSpPr>
      <p:grpSpPr>
        <a:xfrm>
          <a:off x="0" y="0"/>
          <a:ext cx="0" cy="0"/>
          <a:chOff x="0" y="0"/>
          <a:chExt cx="0" cy="0"/>
        </a:xfrm>
      </p:grpSpPr>
      <p:pic>
        <p:nvPicPr>
          <p:cNvPr id="41" name="Google Shape;41;p27"/>
          <p:cNvPicPr preferRelativeResize="0"/>
          <p:nvPr/>
        </p:nvPicPr>
        <p:blipFill rotWithShape="1">
          <a:blip r:embed="rId2">
            <a:alphaModFix/>
          </a:blip>
          <a:srcRect b="0" l="26804" r="11995" t="0"/>
          <a:stretch/>
        </p:blipFill>
        <p:spPr>
          <a:xfrm rot="-5400000">
            <a:off x="2666983" y="-2666985"/>
            <a:ext cx="6858001" cy="12191967"/>
          </a:xfrm>
          <a:prstGeom prst="rect">
            <a:avLst/>
          </a:prstGeom>
          <a:noFill/>
          <a:ln>
            <a:noFill/>
          </a:ln>
        </p:spPr>
      </p:pic>
      <p:pic>
        <p:nvPicPr>
          <p:cNvPr id="42" name="Google Shape;42;p27"/>
          <p:cNvPicPr preferRelativeResize="0"/>
          <p:nvPr/>
        </p:nvPicPr>
        <p:blipFill rotWithShape="1">
          <a:blip r:embed="rId3">
            <a:alphaModFix/>
          </a:blip>
          <a:srcRect b="0" l="0" r="0" t="0"/>
          <a:stretch/>
        </p:blipFill>
        <p:spPr>
          <a:xfrm>
            <a:off x="-33" y="6565392"/>
            <a:ext cx="12192000" cy="292608"/>
          </a:xfrm>
          <a:prstGeom prst="rect">
            <a:avLst/>
          </a:prstGeom>
          <a:noFill/>
          <a:ln>
            <a:noFill/>
          </a:ln>
        </p:spPr>
      </p:pic>
      <p:pic>
        <p:nvPicPr>
          <p:cNvPr id="43" name="Google Shape;43;p27"/>
          <p:cNvPicPr preferRelativeResize="0"/>
          <p:nvPr/>
        </p:nvPicPr>
        <p:blipFill rotWithShape="1">
          <a:blip r:embed="rId4">
            <a:alphaModFix/>
          </a:blip>
          <a:srcRect b="0" l="0" r="0" t="0"/>
          <a:stretch/>
        </p:blipFill>
        <p:spPr>
          <a:xfrm>
            <a:off x="-33" y="0"/>
            <a:ext cx="12192000" cy="292608"/>
          </a:xfrm>
          <a:prstGeom prst="rect">
            <a:avLst/>
          </a:prstGeom>
          <a:noFill/>
          <a:ln>
            <a:noFill/>
          </a:ln>
        </p:spPr>
      </p:pic>
      <p:pic>
        <p:nvPicPr>
          <p:cNvPr id="44" name="Google Shape;44;p27"/>
          <p:cNvPicPr preferRelativeResize="0"/>
          <p:nvPr/>
        </p:nvPicPr>
        <p:blipFill rotWithShape="1">
          <a:blip r:embed="rId5">
            <a:alphaModFix/>
          </a:blip>
          <a:srcRect b="2845" l="0" r="0" t="0"/>
          <a:stretch/>
        </p:blipFill>
        <p:spPr>
          <a:xfrm>
            <a:off x="3645407" y="-1"/>
            <a:ext cx="5033897" cy="6858001"/>
          </a:xfrm>
          <a:prstGeom prst="rect">
            <a:avLst/>
          </a:prstGeom>
          <a:noFill/>
          <a:ln>
            <a:noFill/>
          </a:ln>
        </p:spPr>
      </p:pic>
      <p:sp>
        <p:nvSpPr>
          <p:cNvPr id="45" name="Google Shape;45;p27"/>
          <p:cNvSpPr txBox="1"/>
          <p:nvPr>
            <p:ph idx="1" type="body"/>
          </p:nvPr>
        </p:nvSpPr>
        <p:spPr>
          <a:xfrm>
            <a:off x="343745" y="1641133"/>
            <a:ext cx="2996198" cy="4291600"/>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800"/>
              <a:buNone/>
              <a:defRPr sz="1800"/>
            </a:lvl1pPr>
            <a:lvl2pPr indent="-228600" lvl="1" marL="914400" algn="l">
              <a:lnSpc>
                <a:spcPct val="90000"/>
              </a:lnSpc>
              <a:spcBef>
                <a:spcPts val="0"/>
              </a:spcBef>
              <a:spcAft>
                <a:spcPts val="0"/>
              </a:spcAft>
              <a:buClr>
                <a:schemeClr val="dk1"/>
              </a:buClr>
              <a:buSzPts val="2400"/>
              <a:buNone/>
              <a:defRPr sz="2400"/>
            </a:lvl2pPr>
            <a:lvl3pPr indent="-228600" lvl="2" marL="1371600" algn="l">
              <a:lnSpc>
                <a:spcPct val="90000"/>
              </a:lnSpc>
              <a:spcBef>
                <a:spcPts val="0"/>
              </a:spcBef>
              <a:spcAft>
                <a:spcPts val="0"/>
              </a:spcAft>
              <a:buClr>
                <a:schemeClr val="dk1"/>
              </a:buClr>
              <a:buSzPts val="2400"/>
              <a:buNone/>
              <a:defRPr sz="2400"/>
            </a:lvl3pPr>
            <a:lvl4pPr indent="-228600" lvl="3" marL="1828800" algn="l">
              <a:lnSpc>
                <a:spcPct val="90000"/>
              </a:lnSpc>
              <a:spcBef>
                <a:spcPts val="0"/>
              </a:spcBef>
              <a:spcAft>
                <a:spcPts val="0"/>
              </a:spcAft>
              <a:buClr>
                <a:schemeClr val="dk1"/>
              </a:buClr>
              <a:buSzPts val="2400"/>
              <a:buNone/>
              <a:defRPr sz="2400"/>
            </a:lvl4pPr>
            <a:lvl5pPr indent="-228600" lvl="4" marL="2286000" algn="l">
              <a:lnSpc>
                <a:spcPct val="90000"/>
              </a:lnSpc>
              <a:spcBef>
                <a:spcPts val="0"/>
              </a:spcBef>
              <a:spcAft>
                <a:spcPts val="0"/>
              </a:spcAft>
              <a:buClr>
                <a:schemeClr val="dk1"/>
              </a:buClr>
              <a:buSzPts val="2400"/>
              <a:buNone/>
              <a:defRPr sz="2400"/>
            </a:lvl5pPr>
            <a:lvl6pPr indent="-381000" lvl="5" marL="2743200" algn="l">
              <a:lnSpc>
                <a:spcPct val="90000"/>
              </a:lnSpc>
              <a:spcBef>
                <a:spcPts val="0"/>
              </a:spcBef>
              <a:spcAft>
                <a:spcPts val="0"/>
              </a:spcAft>
              <a:buClr>
                <a:schemeClr val="dk1"/>
              </a:buClr>
              <a:buSzPts val="2400"/>
              <a:buChar char="•"/>
              <a:defRPr sz="2400"/>
            </a:lvl6pPr>
            <a:lvl7pPr indent="-381000" lvl="6" marL="3200400" algn="l">
              <a:lnSpc>
                <a:spcPct val="90000"/>
              </a:lnSpc>
              <a:spcBef>
                <a:spcPts val="0"/>
              </a:spcBef>
              <a:spcAft>
                <a:spcPts val="0"/>
              </a:spcAft>
              <a:buClr>
                <a:schemeClr val="dk1"/>
              </a:buClr>
              <a:buSzPts val="2400"/>
              <a:buChar char="•"/>
              <a:defRPr sz="2400"/>
            </a:lvl7pPr>
            <a:lvl8pPr indent="-381000" lvl="7" marL="3657600" algn="l">
              <a:lnSpc>
                <a:spcPct val="90000"/>
              </a:lnSpc>
              <a:spcBef>
                <a:spcPts val="0"/>
              </a:spcBef>
              <a:spcAft>
                <a:spcPts val="0"/>
              </a:spcAft>
              <a:buClr>
                <a:schemeClr val="dk1"/>
              </a:buClr>
              <a:buSzPts val="2400"/>
              <a:buChar char="•"/>
              <a:defRPr sz="2400"/>
            </a:lvl8pPr>
            <a:lvl9pPr indent="-381000" lvl="8" marL="4114800" algn="l">
              <a:lnSpc>
                <a:spcPct val="90000"/>
              </a:lnSpc>
              <a:spcBef>
                <a:spcPts val="0"/>
              </a:spcBef>
              <a:spcAft>
                <a:spcPts val="0"/>
              </a:spcAft>
              <a:buClr>
                <a:schemeClr val="dk1"/>
              </a:buClr>
              <a:buSzPts val="2400"/>
              <a:buChar char="•"/>
              <a:defRPr sz="2400"/>
            </a:lvl9pPr>
          </a:lstStyle>
          <a:p/>
        </p:txBody>
      </p:sp>
      <p:sp>
        <p:nvSpPr>
          <p:cNvPr id="46" name="Google Shape;46;p27"/>
          <p:cNvSpPr txBox="1"/>
          <p:nvPr>
            <p:ph idx="2" type="body"/>
          </p:nvPr>
        </p:nvSpPr>
        <p:spPr>
          <a:xfrm>
            <a:off x="8852057" y="1641133"/>
            <a:ext cx="2996198" cy="4291600"/>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800"/>
              <a:buNone/>
              <a:defRPr sz="1800"/>
            </a:lvl1pPr>
            <a:lvl2pPr indent="-228600" lvl="1" marL="914400" algn="l">
              <a:lnSpc>
                <a:spcPct val="90000"/>
              </a:lnSpc>
              <a:spcBef>
                <a:spcPts val="0"/>
              </a:spcBef>
              <a:spcAft>
                <a:spcPts val="0"/>
              </a:spcAft>
              <a:buClr>
                <a:schemeClr val="dk1"/>
              </a:buClr>
              <a:buSzPts val="2400"/>
              <a:buNone/>
              <a:defRPr sz="2400"/>
            </a:lvl2pPr>
            <a:lvl3pPr indent="-228600" lvl="2" marL="1371600" algn="l">
              <a:lnSpc>
                <a:spcPct val="90000"/>
              </a:lnSpc>
              <a:spcBef>
                <a:spcPts val="0"/>
              </a:spcBef>
              <a:spcAft>
                <a:spcPts val="0"/>
              </a:spcAft>
              <a:buClr>
                <a:schemeClr val="dk1"/>
              </a:buClr>
              <a:buSzPts val="2400"/>
              <a:buNone/>
              <a:defRPr sz="2400"/>
            </a:lvl3pPr>
            <a:lvl4pPr indent="-228600" lvl="3" marL="1828800" algn="l">
              <a:lnSpc>
                <a:spcPct val="90000"/>
              </a:lnSpc>
              <a:spcBef>
                <a:spcPts val="0"/>
              </a:spcBef>
              <a:spcAft>
                <a:spcPts val="0"/>
              </a:spcAft>
              <a:buClr>
                <a:schemeClr val="dk1"/>
              </a:buClr>
              <a:buSzPts val="2400"/>
              <a:buNone/>
              <a:defRPr sz="2400"/>
            </a:lvl4pPr>
            <a:lvl5pPr indent="-228600" lvl="4" marL="2286000" algn="l">
              <a:lnSpc>
                <a:spcPct val="90000"/>
              </a:lnSpc>
              <a:spcBef>
                <a:spcPts val="0"/>
              </a:spcBef>
              <a:spcAft>
                <a:spcPts val="0"/>
              </a:spcAft>
              <a:buClr>
                <a:schemeClr val="dk1"/>
              </a:buClr>
              <a:buSzPts val="2400"/>
              <a:buNone/>
              <a:defRPr sz="2400"/>
            </a:lvl5pPr>
            <a:lvl6pPr indent="-381000" lvl="5" marL="2743200" algn="l">
              <a:lnSpc>
                <a:spcPct val="90000"/>
              </a:lnSpc>
              <a:spcBef>
                <a:spcPts val="0"/>
              </a:spcBef>
              <a:spcAft>
                <a:spcPts val="0"/>
              </a:spcAft>
              <a:buClr>
                <a:schemeClr val="dk1"/>
              </a:buClr>
              <a:buSzPts val="2400"/>
              <a:buChar char="•"/>
              <a:defRPr sz="2400"/>
            </a:lvl6pPr>
            <a:lvl7pPr indent="-381000" lvl="6" marL="3200400" algn="l">
              <a:lnSpc>
                <a:spcPct val="90000"/>
              </a:lnSpc>
              <a:spcBef>
                <a:spcPts val="0"/>
              </a:spcBef>
              <a:spcAft>
                <a:spcPts val="0"/>
              </a:spcAft>
              <a:buClr>
                <a:schemeClr val="dk1"/>
              </a:buClr>
              <a:buSzPts val="2400"/>
              <a:buChar char="•"/>
              <a:defRPr sz="2400"/>
            </a:lvl7pPr>
            <a:lvl8pPr indent="-381000" lvl="7" marL="3657600" algn="l">
              <a:lnSpc>
                <a:spcPct val="90000"/>
              </a:lnSpc>
              <a:spcBef>
                <a:spcPts val="0"/>
              </a:spcBef>
              <a:spcAft>
                <a:spcPts val="0"/>
              </a:spcAft>
              <a:buClr>
                <a:schemeClr val="dk1"/>
              </a:buClr>
              <a:buSzPts val="2400"/>
              <a:buChar char="•"/>
              <a:defRPr sz="2400"/>
            </a:lvl8pPr>
            <a:lvl9pPr indent="-381000" lvl="8" marL="4114800" algn="l">
              <a:lnSpc>
                <a:spcPct val="90000"/>
              </a:lnSpc>
              <a:spcBef>
                <a:spcPts val="0"/>
              </a:spcBef>
              <a:spcAft>
                <a:spcPts val="0"/>
              </a:spcAft>
              <a:buClr>
                <a:schemeClr val="dk1"/>
              </a:buClr>
              <a:buSzPts val="2400"/>
              <a:buChar char="•"/>
              <a:defRPr sz="2400"/>
            </a:lvl9pPr>
          </a:lstStyle>
          <a:p/>
        </p:txBody>
      </p:sp>
      <p:sp>
        <p:nvSpPr>
          <p:cNvPr id="47" name="Google Shape;47;p27"/>
          <p:cNvSpPr/>
          <p:nvPr/>
        </p:nvSpPr>
        <p:spPr>
          <a:xfrm>
            <a:off x="3645408" y="2501151"/>
            <a:ext cx="5033896" cy="1855698"/>
          </a:xfrm>
          <a:prstGeom prst="rect">
            <a:avLst/>
          </a:prstGeom>
          <a:solidFill>
            <a:schemeClr val="lt1">
              <a:alpha val="77647"/>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8" name="Google Shape;48;p27"/>
          <p:cNvSpPr txBox="1"/>
          <p:nvPr>
            <p:ph type="title"/>
          </p:nvPr>
        </p:nvSpPr>
        <p:spPr>
          <a:xfrm>
            <a:off x="3901910" y="3004999"/>
            <a:ext cx="4520890" cy="847999"/>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dk1"/>
              </a:buClr>
              <a:buSzPts val="4400"/>
              <a:buFont typeface="Raleway"/>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3 columns">
  <p:cSld name="Title + 3 columns">
    <p:spTree>
      <p:nvGrpSpPr>
        <p:cNvPr id="49" name="Shape 49"/>
        <p:cNvGrpSpPr/>
        <p:nvPr/>
      </p:nvGrpSpPr>
      <p:grpSpPr>
        <a:xfrm>
          <a:off x="0" y="0"/>
          <a:ext cx="0" cy="0"/>
          <a:chOff x="0" y="0"/>
          <a:chExt cx="0" cy="0"/>
        </a:xfrm>
      </p:grpSpPr>
      <p:pic>
        <p:nvPicPr>
          <p:cNvPr id="50" name="Google Shape;50;p28"/>
          <p:cNvPicPr preferRelativeResize="0"/>
          <p:nvPr/>
        </p:nvPicPr>
        <p:blipFill rotWithShape="1">
          <a:blip r:embed="rId2">
            <a:alphaModFix/>
          </a:blip>
          <a:srcRect b="0" l="2537" r="0" t="5512"/>
          <a:stretch/>
        </p:blipFill>
        <p:spPr>
          <a:xfrm>
            <a:off x="0" y="0"/>
            <a:ext cx="12192000" cy="6858000"/>
          </a:xfrm>
          <a:prstGeom prst="rect">
            <a:avLst/>
          </a:prstGeom>
          <a:noFill/>
          <a:ln>
            <a:noFill/>
          </a:ln>
        </p:spPr>
      </p:pic>
      <p:grpSp>
        <p:nvGrpSpPr>
          <p:cNvPr id="51" name="Google Shape;51;p28"/>
          <p:cNvGrpSpPr/>
          <p:nvPr/>
        </p:nvGrpSpPr>
        <p:grpSpPr>
          <a:xfrm>
            <a:off x="581025" y="1237477"/>
            <a:ext cx="11029950" cy="4383045"/>
            <a:chOff x="-33" y="1220295"/>
            <a:chExt cx="12192033" cy="4383045"/>
          </a:xfrm>
        </p:grpSpPr>
        <p:sp>
          <p:nvSpPr>
            <p:cNvPr id="52" name="Google Shape;52;p28"/>
            <p:cNvSpPr/>
            <p:nvPr/>
          </p:nvSpPr>
          <p:spPr>
            <a:xfrm>
              <a:off x="0" y="1491610"/>
              <a:ext cx="12191967" cy="3874780"/>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53" name="Google Shape;53;p28"/>
            <p:cNvPicPr preferRelativeResize="0"/>
            <p:nvPr/>
          </p:nvPicPr>
          <p:blipFill rotWithShape="1">
            <a:blip r:embed="rId3">
              <a:alphaModFix/>
            </a:blip>
            <a:srcRect b="0" l="0" r="0" t="0"/>
            <a:stretch/>
          </p:blipFill>
          <p:spPr>
            <a:xfrm>
              <a:off x="-33" y="1220295"/>
              <a:ext cx="12192000" cy="292608"/>
            </a:xfrm>
            <a:prstGeom prst="rect">
              <a:avLst/>
            </a:prstGeom>
            <a:noFill/>
            <a:ln>
              <a:noFill/>
            </a:ln>
            <a:effectLst>
              <a:outerShdw blurRad="50800" rotWithShape="0" algn="t" dir="5400000" dist="38100">
                <a:srgbClr val="000000">
                  <a:alpha val="40000"/>
                </a:srgbClr>
              </a:outerShdw>
            </a:effectLst>
          </p:spPr>
        </p:pic>
        <p:pic>
          <p:nvPicPr>
            <p:cNvPr id="54" name="Google Shape;54;p28"/>
            <p:cNvPicPr preferRelativeResize="0"/>
            <p:nvPr/>
          </p:nvPicPr>
          <p:blipFill rotWithShape="1">
            <a:blip r:embed="rId4">
              <a:alphaModFix/>
            </a:blip>
            <a:srcRect b="0" l="0" r="0" t="0"/>
            <a:stretch/>
          </p:blipFill>
          <p:spPr>
            <a:xfrm>
              <a:off x="0" y="5310732"/>
              <a:ext cx="12192000" cy="292608"/>
            </a:xfrm>
            <a:prstGeom prst="rect">
              <a:avLst/>
            </a:prstGeom>
            <a:noFill/>
            <a:ln>
              <a:noFill/>
            </a:ln>
            <a:effectLst>
              <a:outerShdw blurRad="50800" rotWithShape="0" dir="16200000" dist="38100">
                <a:srgbClr val="000000">
                  <a:alpha val="40000"/>
                </a:srgbClr>
              </a:outerShdw>
            </a:effectLst>
          </p:spPr>
        </p:pic>
      </p:grpSp>
      <p:sp>
        <p:nvSpPr>
          <p:cNvPr id="55" name="Google Shape;55;p28"/>
          <p:cNvSpPr txBox="1"/>
          <p:nvPr>
            <p:ph type="title"/>
          </p:nvPr>
        </p:nvSpPr>
        <p:spPr>
          <a:xfrm>
            <a:off x="860540" y="2514600"/>
            <a:ext cx="2706981" cy="1876162"/>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dk1"/>
              </a:buClr>
              <a:buSzPts val="4400"/>
              <a:buFont typeface="Raleway"/>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6" name="Google Shape;56;p28"/>
          <p:cNvSpPr txBox="1"/>
          <p:nvPr>
            <p:ph idx="1" type="body"/>
          </p:nvPr>
        </p:nvSpPr>
        <p:spPr>
          <a:xfrm>
            <a:off x="3972445" y="1745742"/>
            <a:ext cx="2206989" cy="3345222"/>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600"/>
              <a:buNone/>
              <a:defRPr sz="1600"/>
            </a:lvl1pPr>
            <a:lvl2pPr indent="-228600" lvl="1" marL="914400" algn="l">
              <a:lnSpc>
                <a:spcPct val="90000"/>
              </a:lnSpc>
              <a:spcBef>
                <a:spcPts val="0"/>
              </a:spcBef>
              <a:spcAft>
                <a:spcPts val="0"/>
              </a:spcAft>
              <a:buClr>
                <a:schemeClr val="dk1"/>
              </a:buClr>
              <a:buSzPts val="2133"/>
              <a:buNone/>
              <a:defRPr sz="2133"/>
            </a:lvl2pPr>
            <a:lvl3pPr indent="-228600" lvl="2" marL="1371600" algn="l">
              <a:lnSpc>
                <a:spcPct val="90000"/>
              </a:lnSpc>
              <a:spcBef>
                <a:spcPts val="0"/>
              </a:spcBef>
              <a:spcAft>
                <a:spcPts val="0"/>
              </a:spcAft>
              <a:buClr>
                <a:schemeClr val="dk1"/>
              </a:buClr>
              <a:buSzPts val="2133"/>
              <a:buNone/>
              <a:defRPr sz="2133"/>
            </a:lvl3pPr>
            <a:lvl4pPr indent="-228600" lvl="3" marL="1828800" algn="l">
              <a:lnSpc>
                <a:spcPct val="90000"/>
              </a:lnSpc>
              <a:spcBef>
                <a:spcPts val="0"/>
              </a:spcBef>
              <a:spcAft>
                <a:spcPts val="0"/>
              </a:spcAft>
              <a:buClr>
                <a:schemeClr val="dk1"/>
              </a:buClr>
              <a:buSzPts val="2133"/>
              <a:buNone/>
              <a:defRPr sz="2133"/>
            </a:lvl4pPr>
            <a:lvl5pPr indent="-228600" lvl="4" marL="2286000" algn="l">
              <a:lnSpc>
                <a:spcPct val="90000"/>
              </a:lnSpc>
              <a:spcBef>
                <a:spcPts val="0"/>
              </a:spcBef>
              <a:spcAft>
                <a:spcPts val="0"/>
              </a:spcAft>
              <a:buClr>
                <a:schemeClr val="dk1"/>
              </a:buClr>
              <a:buSzPts val="2133"/>
              <a:buNone/>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57" name="Google Shape;57;p28"/>
          <p:cNvSpPr txBox="1"/>
          <p:nvPr>
            <p:ph idx="2" type="body"/>
          </p:nvPr>
        </p:nvSpPr>
        <p:spPr>
          <a:xfrm>
            <a:off x="6417492" y="1745742"/>
            <a:ext cx="2206989" cy="3345222"/>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600"/>
              <a:buNone/>
              <a:defRPr sz="1600"/>
            </a:lvl1pPr>
            <a:lvl2pPr indent="-228600" lvl="1" marL="914400" algn="l">
              <a:lnSpc>
                <a:spcPct val="90000"/>
              </a:lnSpc>
              <a:spcBef>
                <a:spcPts val="0"/>
              </a:spcBef>
              <a:spcAft>
                <a:spcPts val="0"/>
              </a:spcAft>
              <a:buClr>
                <a:schemeClr val="dk1"/>
              </a:buClr>
              <a:buSzPts val="2133"/>
              <a:buNone/>
              <a:defRPr sz="2133"/>
            </a:lvl2pPr>
            <a:lvl3pPr indent="-228600" lvl="2" marL="1371600" algn="l">
              <a:lnSpc>
                <a:spcPct val="90000"/>
              </a:lnSpc>
              <a:spcBef>
                <a:spcPts val="0"/>
              </a:spcBef>
              <a:spcAft>
                <a:spcPts val="0"/>
              </a:spcAft>
              <a:buClr>
                <a:schemeClr val="dk1"/>
              </a:buClr>
              <a:buSzPts val="2133"/>
              <a:buNone/>
              <a:defRPr sz="2133"/>
            </a:lvl3pPr>
            <a:lvl4pPr indent="-228600" lvl="3" marL="1828800" algn="l">
              <a:lnSpc>
                <a:spcPct val="90000"/>
              </a:lnSpc>
              <a:spcBef>
                <a:spcPts val="0"/>
              </a:spcBef>
              <a:spcAft>
                <a:spcPts val="0"/>
              </a:spcAft>
              <a:buClr>
                <a:schemeClr val="dk1"/>
              </a:buClr>
              <a:buSzPts val="2133"/>
              <a:buNone/>
              <a:defRPr sz="2133"/>
            </a:lvl4pPr>
            <a:lvl5pPr indent="-228600" lvl="4" marL="2286000" algn="l">
              <a:lnSpc>
                <a:spcPct val="90000"/>
              </a:lnSpc>
              <a:spcBef>
                <a:spcPts val="0"/>
              </a:spcBef>
              <a:spcAft>
                <a:spcPts val="0"/>
              </a:spcAft>
              <a:buClr>
                <a:schemeClr val="dk1"/>
              </a:buClr>
              <a:buSzPts val="2133"/>
              <a:buNone/>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
        <p:nvSpPr>
          <p:cNvPr id="58" name="Google Shape;58;p28"/>
          <p:cNvSpPr txBox="1"/>
          <p:nvPr>
            <p:ph idx="3" type="body"/>
          </p:nvPr>
        </p:nvSpPr>
        <p:spPr>
          <a:xfrm>
            <a:off x="8862539" y="1745742"/>
            <a:ext cx="2206989" cy="3345222"/>
          </a:xfrm>
          <a:prstGeom prst="rect">
            <a:avLst/>
          </a:prstGeom>
          <a:noFill/>
          <a:ln>
            <a:noFill/>
          </a:ln>
        </p:spPr>
        <p:txBody>
          <a:bodyPr anchorCtr="0" anchor="t" bIns="91425" lIns="91425" spcFirstLastPara="1" rIns="91425" wrap="square" tIns="91425">
            <a:normAutofit/>
          </a:bodyPr>
          <a:lstStyle>
            <a:lvl1pPr indent="-228600" lvl="0" marL="457200" algn="l">
              <a:lnSpc>
                <a:spcPct val="90000"/>
              </a:lnSpc>
              <a:spcBef>
                <a:spcPts val="0"/>
              </a:spcBef>
              <a:spcAft>
                <a:spcPts val="0"/>
              </a:spcAft>
              <a:buClr>
                <a:schemeClr val="dk1"/>
              </a:buClr>
              <a:buSzPts val="1600"/>
              <a:buNone/>
              <a:defRPr sz="1600"/>
            </a:lvl1pPr>
            <a:lvl2pPr indent="-228600" lvl="1" marL="914400" algn="l">
              <a:lnSpc>
                <a:spcPct val="90000"/>
              </a:lnSpc>
              <a:spcBef>
                <a:spcPts val="0"/>
              </a:spcBef>
              <a:spcAft>
                <a:spcPts val="0"/>
              </a:spcAft>
              <a:buClr>
                <a:schemeClr val="dk1"/>
              </a:buClr>
              <a:buSzPts val="2133"/>
              <a:buNone/>
              <a:defRPr sz="2133"/>
            </a:lvl2pPr>
            <a:lvl3pPr indent="-228600" lvl="2" marL="1371600" algn="l">
              <a:lnSpc>
                <a:spcPct val="90000"/>
              </a:lnSpc>
              <a:spcBef>
                <a:spcPts val="0"/>
              </a:spcBef>
              <a:spcAft>
                <a:spcPts val="0"/>
              </a:spcAft>
              <a:buClr>
                <a:schemeClr val="dk1"/>
              </a:buClr>
              <a:buSzPts val="2133"/>
              <a:buNone/>
              <a:defRPr sz="2133"/>
            </a:lvl3pPr>
            <a:lvl4pPr indent="-228600" lvl="3" marL="1828800" algn="l">
              <a:lnSpc>
                <a:spcPct val="90000"/>
              </a:lnSpc>
              <a:spcBef>
                <a:spcPts val="0"/>
              </a:spcBef>
              <a:spcAft>
                <a:spcPts val="0"/>
              </a:spcAft>
              <a:buClr>
                <a:schemeClr val="dk1"/>
              </a:buClr>
              <a:buSzPts val="2133"/>
              <a:buNone/>
              <a:defRPr sz="2133"/>
            </a:lvl4pPr>
            <a:lvl5pPr indent="-228600" lvl="4" marL="2286000" algn="l">
              <a:lnSpc>
                <a:spcPct val="90000"/>
              </a:lnSpc>
              <a:spcBef>
                <a:spcPts val="0"/>
              </a:spcBef>
              <a:spcAft>
                <a:spcPts val="0"/>
              </a:spcAft>
              <a:buClr>
                <a:schemeClr val="dk1"/>
              </a:buClr>
              <a:buSzPts val="2133"/>
              <a:buNone/>
              <a:defRPr sz="2133"/>
            </a:lvl5pPr>
            <a:lvl6pPr indent="-364045" lvl="5" marL="2743200" algn="l">
              <a:lnSpc>
                <a:spcPct val="90000"/>
              </a:lnSpc>
              <a:spcBef>
                <a:spcPts val="0"/>
              </a:spcBef>
              <a:spcAft>
                <a:spcPts val="0"/>
              </a:spcAft>
              <a:buClr>
                <a:schemeClr val="dk1"/>
              </a:buClr>
              <a:buSzPts val="2133"/>
              <a:buChar char="•"/>
              <a:defRPr sz="2133"/>
            </a:lvl6pPr>
            <a:lvl7pPr indent="-364045" lvl="6" marL="3200400" algn="l">
              <a:lnSpc>
                <a:spcPct val="90000"/>
              </a:lnSpc>
              <a:spcBef>
                <a:spcPts val="0"/>
              </a:spcBef>
              <a:spcAft>
                <a:spcPts val="0"/>
              </a:spcAft>
              <a:buClr>
                <a:schemeClr val="dk1"/>
              </a:buClr>
              <a:buSzPts val="2133"/>
              <a:buChar char="•"/>
              <a:defRPr sz="2133"/>
            </a:lvl7pPr>
            <a:lvl8pPr indent="-364045" lvl="7" marL="3657600" algn="l">
              <a:lnSpc>
                <a:spcPct val="90000"/>
              </a:lnSpc>
              <a:spcBef>
                <a:spcPts val="0"/>
              </a:spcBef>
              <a:spcAft>
                <a:spcPts val="0"/>
              </a:spcAft>
              <a:buClr>
                <a:schemeClr val="dk1"/>
              </a:buClr>
              <a:buSzPts val="2133"/>
              <a:buChar char="•"/>
              <a:defRPr sz="2133"/>
            </a:lvl8pPr>
            <a:lvl9pPr indent="-364045" lvl="8" marL="4114800" algn="l">
              <a:lnSpc>
                <a:spcPct val="90000"/>
              </a:lnSpc>
              <a:spcBef>
                <a:spcPts val="0"/>
              </a:spcBef>
              <a:spcAft>
                <a:spcPts val="0"/>
              </a:spcAft>
              <a:buClr>
                <a:schemeClr val="dk1"/>
              </a:buClr>
              <a:buSzPts val="2133"/>
              <a:buChar char="•"/>
              <a:defRPr sz="2133"/>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big">
  <p:cSld name="Blank big">
    <p:spTree>
      <p:nvGrpSpPr>
        <p:cNvPr id="59" name="Shape 59"/>
        <p:cNvGrpSpPr/>
        <p:nvPr/>
      </p:nvGrpSpPr>
      <p:grpSpPr>
        <a:xfrm>
          <a:off x="0" y="0"/>
          <a:ext cx="0" cy="0"/>
          <a:chOff x="0" y="0"/>
          <a:chExt cx="0" cy="0"/>
        </a:xfrm>
      </p:grpSpPr>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60" name="Shape 60"/>
        <p:cNvGrpSpPr/>
        <p:nvPr/>
      </p:nvGrpSpPr>
      <p:grpSpPr>
        <a:xfrm>
          <a:off x="0" y="0"/>
          <a:ext cx="0" cy="0"/>
          <a:chOff x="0" y="0"/>
          <a:chExt cx="0" cy="0"/>
        </a:xfrm>
      </p:grpSpPr>
      <p:sp>
        <p:nvSpPr>
          <p:cNvPr id="61" name="Google Shape;61;p30"/>
          <p:cNvSpPr txBox="1"/>
          <p:nvPr>
            <p:ph type="title"/>
          </p:nvPr>
        </p:nvSpPr>
        <p:spPr>
          <a:xfrm>
            <a:off x="2370959" y="121375"/>
            <a:ext cx="7450082" cy="732011"/>
          </a:xfrm>
          <a:prstGeom prst="rect">
            <a:avLst/>
          </a:prstGeom>
          <a:noFill/>
          <a:ln>
            <a:noFill/>
          </a:ln>
        </p:spPr>
        <p:txBody>
          <a:bodyPr anchorCtr="0" anchor="b" bIns="91425" lIns="91425" spcFirstLastPara="1" rIns="91425" wrap="square" tIns="91425">
            <a:normAutofit/>
          </a:bodyPr>
          <a:lstStyle>
            <a:lvl1pPr lvl="0" algn="ctr">
              <a:lnSpc>
                <a:spcPct val="90000"/>
              </a:lnSpc>
              <a:spcBef>
                <a:spcPts val="0"/>
              </a:spcBef>
              <a:spcAft>
                <a:spcPts val="0"/>
              </a:spcAft>
              <a:buClr>
                <a:schemeClr val="dk1"/>
              </a:buClr>
              <a:buSzPts val="3600"/>
              <a:buFont typeface="Raleway"/>
              <a:buNone/>
              <a:defRPr sz="36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 name="Google Shape;62;p30"/>
          <p:cNvSpPr/>
          <p:nvPr/>
        </p:nvSpPr>
        <p:spPr>
          <a:xfrm>
            <a:off x="0" y="0"/>
            <a:ext cx="12192000" cy="6891083"/>
          </a:xfrm>
          <a:prstGeom prst="rect">
            <a:avLst/>
          </a:prstGeom>
          <a:blipFill rotWithShape="1">
            <a:blip r:embed="rId2">
              <a:alphaModFix amt="7000"/>
            </a:blip>
            <a:stretch>
              <a:fillRect b="0" l="-40884" r="0" t="-106053"/>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63" name="Google Shape;63;p30"/>
          <p:cNvPicPr preferRelativeResize="0"/>
          <p:nvPr/>
        </p:nvPicPr>
        <p:blipFill rotWithShape="1">
          <a:blip r:embed="rId3">
            <a:alphaModFix/>
          </a:blip>
          <a:srcRect b="0" l="0" r="0" t="0"/>
          <a:stretch/>
        </p:blipFill>
        <p:spPr>
          <a:xfrm rot="5400000">
            <a:off x="8639173" y="3305175"/>
            <a:ext cx="6858002" cy="247651"/>
          </a:xfrm>
          <a:prstGeom prst="rect">
            <a:avLst/>
          </a:prstGeom>
          <a:noFill/>
          <a:ln>
            <a:noFill/>
          </a:ln>
        </p:spPr>
      </p:pic>
      <p:pic>
        <p:nvPicPr>
          <p:cNvPr id="64" name="Google Shape;64;p30"/>
          <p:cNvPicPr preferRelativeResize="0"/>
          <p:nvPr/>
        </p:nvPicPr>
        <p:blipFill rotWithShape="1">
          <a:blip r:embed="rId4">
            <a:alphaModFix/>
          </a:blip>
          <a:srcRect b="0" l="0" r="0" t="0"/>
          <a:stretch/>
        </p:blipFill>
        <p:spPr>
          <a:xfrm rot="5400000">
            <a:off x="-3321715" y="3321715"/>
            <a:ext cx="6891083" cy="247653"/>
          </a:xfrm>
          <a:prstGeom prst="rect">
            <a:avLst/>
          </a:prstGeom>
          <a:noFill/>
          <a:ln>
            <a:noFill/>
          </a:ln>
        </p:spPr>
      </p:pic>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Caption">
  <p:cSld name="1_Caption">
    <p:spTree>
      <p:nvGrpSpPr>
        <p:cNvPr id="65" name="Shape 65"/>
        <p:cNvGrpSpPr/>
        <p:nvPr/>
      </p:nvGrpSpPr>
      <p:grpSpPr>
        <a:xfrm>
          <a:off x="0" y="0"/>
          <a:ext cx="0" cy="0"/>
          <a:chOff x="0" y="0"/>
          <a:chExt cx="0" cy="0"/>
        </a:xfrm>
      </p:grpSpPr>
      <p:sp>
        <p:nvSpPr>
          <p:cNvPr id="66" name="Google Shape;66;p31"/>
          <p:cNvSpPr/>
          <p:nvPr/>
        </p:nvSpPr>
        <p:spPr>
          <a:xfrm>
            <a:off x="5515897" y="-1"/>
            <a:ext cx="6676103" cy="6891086"/>
          </a:xfrm>
          <a:prstGeom prst="rect">
            <a:avLst/>
          </a:prstGeom>
          <a:blipFill rotWithShape="1">
            <a:blip r:embed="rId2">
              <a:alphaModFix amt="56000"/>
            </a:blip>
            <a:stretch>
              <a:fillRect b="0" l="228" r="0" t="-40465"/>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67" name="Google Shape;67;p31"/>
          <p:cNvPicPr preferRelativeResize="0"/>
          <p:nvPr/>
        </p:nvPicPr>
        <p:blipFill rotWithShape="1">
          <a:blip r:embed="rId3">
            <a:alphaModFix/>
          </a:blip>
          <a:srcRect b="0" l="0" r="0" t="0"/>
          <a:stretch/>
        </p:blipFill>
        <p:spPr>
          <a:xfrm rot="5400000">
            <a:off x="-3305176" y="3305175"/>
            <a:ext cx="6858002" cy="247651"/>
          </a:xfrm>
          <a:prstGeom prst="rect">
            <a:avLst/>
          </a:prstGeom>
          <a:noFill/>
          <a:ln>
            <a:noFill/>
          </a:ln>
        </p:spPr>
      </p:pic>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small" type="blank">
  <p:cSld name="BLANK">
    <p:spTree>
      <p:nvGrpSpPr>
        <p:cNvPr id="68" name="Shape 68"/>
        <p:cNvGrpSpPr/>
        <p:nvPr/>
      </p:nvGrpSpPr>
      <p:grpSpPr>
        <a:xfrm>
          <a:off x="0" y="0"/>
          <a:ext cx="0" cy="0"/>
          <a:chOff x="0" y="0"/>
          <a:chExt cx="0" cy="0"/>
        </a:xfrm>
      </p:grpSpPr>
      <p:sp>
        <p:nvSpPr>
          <p:cNvPr id="69" name="Google Shape;69;p32"/>
          <p:cNvSpPr/>
          <p:nvPr/>
        </p:nvSpPr>
        <p:spPr>
          <a:xfrm flipH="1">
            <a:off x="-2" y="-33083"/>
            <a:ext cx="6430297" cy="6891083"/>
          </a:xfrm>
          <a:prstGeom prst="rect">
            <a:avLst/>
          </a:prstGeom>
          <a:blipFill rotWithShape="1">
            <a:blip r:embed="rId2">
              <a:alphaModFix amt="66000"/>
            </a:blip>
            <a:stretch>
              <a:fillRect b="0" l="228" r="0" t="-36901"/>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70" name="Google Shape;70;p32"/>
          <p:cNvPicPr preferRelativeResize="0"/>
          <p:nvPr/>
        </p:nvPicPr>
        <p:blipFill rotWithShape="1">
          <a:blip r:embed="rId3">
            <a:alphaModFix/>
          </a:blip>
          <a:srcRect b="0" l="0" r="0" t="0"/>
          <a:stretch/>
        </p:blipFill>
        <p:spPr>
          <a:xfrm rot="5400000">
            <a:off x="8622632" y="3321715"/>
            <a:ext cx="6891083" cy="247653"/>
          </a:xfrm>
          <a:prstGeom prst="rect">
            <a:avLst/>
          </a:prstGeom>
          <a:noFill/>
          <a:ln>
            <a:noFill/>
          </a:ln>
        </p:spPr>
      </p:pic>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p:cSld name="Title Slide">
    <p:spTree>
      <p:nvGrpSpPr>
        <p:cNvPr id="77" name="Shape 77"/>
        <p:cNvGrpSpPr/>
        <p:nvPr/>
      </p:nvGrpSpPr>
      <p:grpSpPr>
        <a:xfrm>
          <a:off x="0" y="0"/>
          <a:ext cx="0" cy="0"/>
          <a:chOff x="0" y="0"/>
          <a:chExt cx="0" cy="0"/>
        </a:xfrm>
      </p:grpSpPr>
      <p:pic>
        <p:nvPicPr>
          <p:cNvPr id="78" name="Google Shape;78;g60b99fab03_0_115"/>
          <p:cNvPicPr preferRelativeResize="0"/>
          <p:nvPr/>
        </p:nvPicPr>
        <p:blipFill rotWithShape="1">
          <a:blip r:embed="rId2">
            <a:alphaModFix/>
          </a:blip>
          <a:srcRect b="0" l="0" r="0" t="31082"/>
          <a:stretch/>
        </p:blipFill>
        <p:spPr>
          <a:xfrm>
            <a:off x="0" y="0"/>
            <a:ext cx="12191999" cy="6589485"/>
          </a:xfrm>
          <a:prstGeom prst="rect">
            <a:avLst/>
          </a:prstGeom>
          <a:noFill/>
          <a:ln>
            <a:noFill/>
          </a:ln>
        </p:spPr>
      </p:pic>
      <p:pic>
        <p:nvPicPr>
          <p:cNvPr id="79" name="Google Shape;79;g60b99fab03_0_115"/>
          <p:cNvPicPr preferRelativeResize="0"/>
          <p:nvPr/>
        </p:nvPicPr>
        <p:blipFill rotWithShape="1">
          <a:blip r:embed="rId3">
            <a:alphaModFix/>
          </a:blip>
          <a:srcRect b="0" l="0" r="0" t="0"/>
          <a:stretch/>
        </p:blipFill>
        <p:spPr>
          <a:xfrm>
            <a:off x="1363714" y="4536"/>
            <a:ext cx="10162227" cy="5691001"/>
          </a:xfrm>
          <a:prstGeom prst="rect">
            <a:avLst/>
          </a:prstGeom>
          <a:noFill/>
          <a:ln>
            <a:noFill/>
          </a:ln>
        </p:spPr>
      </p:pic>
      <p:grpSp>
        <p:nvGrpSpPr>
          <p:cNvPr id="80" name="Google Shape;80;g60b99fab03_0_115"/>
          <p:cNvGrpSpPr/>
          <p:nvPr/>
        </p:nvGrpSpPr>
        <p:grpSpPr>
          <a:xfrm>
            <a:off x="0" y="653267"/>
            <a:ext cx="12192000" cy="6117650"/>
            <a:chOff x="0" y="769379"/>
            <a:chExt cx="12192000" cy="6117650"/>
          </a:xfrm>
        </p:grpSpPr>
        <p:pic>
          <p:nvPicPr>
            <p:cNvPr id="81" name="Google Shape;81;g60b99fab03_0_115"/>
            <p:cNvPicPr preferRelativeResize="0"/>
            <p:nvPr/>
          </p:nvPicPr>
          <p:blipFill rotWithShape="1">
            <a:blip r:embed="rId4">
              <a:alphaModFix/>
            </a:blip>
            <a:srcRect b="16413" l="8800" r="-7022" t="-4612"/>
            <a:stretch/>
          </p:blipFill>
          <p:spPr>
            <a:xfrm>
              <a:off x="0" y="769379"/>
              <a:ext cx="12192000" cy="6103135"/>
            </a:xfrm>
            <a:prstGeom prst="rect">
              <a:avLst/>
            </a:prstGeom>
            <a:noFill/>
            <a:ln>
              <a:noFill/>
            </a:ln>
          </p:spPr>
        </p:pic>
        <p:pic>
          <p:nvPicPr>
            <p:cNvPr id="82" name="Google Shape;82;g60b99fab03_0_115"/>
            <p:cNvPicPr preferRelativeResize="0"/>
            <p:nvPr/>
          </p:nvPicPr>
          <p:blipFill rotWithShape="1">
            <a:blip r:embed="rId5">
              <a:alphaModFix/>
            </a:blip>
            <a:srcRect b="16709" l="92276" r="468" t="58410"/>
            <a:stretch/>
          </p:blipFill>
          <p:spPr>
            <a:xfrm flipH="1">
              <a:off x="11302997" y="5109026"/>
              <a:ext cx="889003" cy="1778002"/>
            </a:xfrm>
            <a:prstGeom prst="rect">
              <a:avLst/>
            </a:prstGeom>
            <a:noFill/>
            <a:ln>
              <a:noFill/>
            </a:ln>
          </p:spPr>
        </p:pic>
      </p:grpSp>
      <p:sp>
        <p:nvSpPr>
          <p:cNvPr id="83" name="Google Shape;83;g60b99fab03_0_115"/>
          <p:cNvSpPr/>
          <p:nvPr/>
        </p:nvSpPr>
        <p:spPr>
          <a:xfrm>
            <a:off x="0" y="6589486"/>
            <a:ext cx="12192000" cy="268500"/>
          </a:xfrm>
          <a:prstGeom prst="rect">
            <a:avLst/>
          </a:prstGeom>
          <a:solidFill>
            <a:srgbClr val="05141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pic>
        <p:nvPicPr>
          <p:cNvPr id="84" name="Google Shape;84;g60b99fab03_0_115"/>
          <p:cNvPicPr preferRelativeResize="0"/>
          <p:nvPr/>
        </p:nvPicPr>
        <p:blipFill rotWithShape="1">
          <a:blip r:embed="rId6">
            <a:alphaModFix/>
          </a:blip>
          <a:srcRect b="0" l="0" r="0" t="0"/>
          <a:stretch/>
        </p:blipFill>
        <p:spPr>
          <a:xfrm>
            <a:off x="7462938" y="456802"/>
            <a:ext cx="1527965" cy="580840"/>
          </a:xfrm>
          <a:prstGeom prst="rect">
            <a:avLst/>
          </a:prstGeom>
          <a:noFill/>
          <a:ln>
            <a:noFill/>
          </a:ln>
          <a:effectLst>
            <a:outerShdw blurRad="63500" sx="108000" rotWithShape="0" algn="ctr" sy="108000">
              <a:srgbClr val="000000">
                <a:alpha val="21960"/>
              </a:srgbClr>
            </a:outerShdw>
          </a:effectLst>
        </p:spPr>
      </p:pic>
      <p:pic>
        <p:nvPicPr>
          <p:cNvPr id="85" name="Google Shape;85;g60b99fab03_0_115"/>
          <p:cNvPicPr preferRelativeResize="0"/>
          <p:nvPr/>
        </p:nvPicPr>
        <p:blipFill rotWithShape="1">
          <a:blip r:embed="rId7">
            <a:alphaModFix/>
          </a:blip>
          <a:srcRect b="0" l="0" r="0" t="0"/>
          <a:stretch/>
        </p:blipFill>
        <p:spPr>
          <a:xfrm>
            <a:off x="3385468" y="653267"/>
            <a:ext cx="1060409" cy="577201"/>
          </a:xfrm>
          <a:prstGeom prst="rect">
            <a:avLst/>
          </a:prstGeom>
          <a:noFill/>
          <a:ln>
            <a:noFill/>
          </a:ln>
          <a:effectLst>
            <a:outerShdw blurRad="63500" sx="108000" rotWithShape="0" algn="ctr" sy="108000">
              <a:srgbClr val="000000">
                <a:alpha val="21960"/>
              </a:srgbClr>
            </a:outerShdw>
          </a:effectLst>
        </p:spPr>
      </p:pic>
      <p:sp>
        <p:nvSpPr>
          <p:cNvPr id="86" name="Google Shape;86;g60b99fab03_0_115"/>
          <p:cNvSpPr txBox="1"/>
          <p:nvPr>
            <p:ph type="ctrTitle"/>
          </p:nvPr>
        </p:nvSpPr>
        <p:spPr>
          <a:xfrm>
            <a:off x="3503382" y="2975067"/>
            <a:ext cx="5185200" cy="907800"/>
          </a:xfrm>
          <a:prstGeom prst="rect">
            <a:avLst/>
          </a:prstGeom>
          <a:noFill/>
          <a:ln>
            <a:noFill/>
          </a:ln>
        </p:spPr>
        <p:txBody>
          <a:bodyPr anchorCtr="0" anchor="ctr" bIns="91425" lIns="91425" spcFirstLastPara="1" rIns="91425" wrap="square" tIns="91425">
            <a:noAutofit/>
          </a:bodyPr>
          <a:lstStyle>
            <a:lvl1pPr lvl="0" rtl="0" algn="ctr">
              <a:lnSpc>
                <a:spcPct val="90000"/>
              </a:lnSpc>
              <a:spcBef>
                <a:spcPts val="0"/>
              </a:spcBef>
              <a:spcAft>
                <a:spcPts val="0"/>
              </a:spcAft>
              <a:buClr>
                <a:schemeClr val="lt1"/>
              </a:buClr>
              <a:buSzPts val="4400"/>
              <a:buFont typeface="Raleway"/>
              <a:buNone/>
              <a:defRPr sz="4400">
                <a:solidFill>
                  <a:schemeClr val="lt1"/>
                </a:solidFill>
              </a:defRPr>
            </a:lvl1pPr>
            <a:lvl2pPr lvl="1" rtl="0" algn="ctr">
              <a:spcBef>
                <a:spcPts val="0"/>
              </a:spcBef>
              <a:spcAft>
                <a:spcPts val="0"/>
              </a:spcAft>
              <a:buSzPts val="1400"/>
              <a:buNone/>
              <a:defRPr sz="6400"/>
            </a:lvl2pPr>
            <a:lvl3pPr lvl="2" rtl="0" algn="ctr">
              <a:spcBef>
                <a:spcPts val="0"/>
              </a:spcBef>
              <a:spcAft>
                <a:spcPts val="0"/>
              </a:spcAft>
              <a:buSzPts val="1400"/>
              <a:buNone/>
              <a:defRPr sz="6400"/>
            </a:lvl3pPr>
            <a:lvl4pPr lvl="3" rtl="0" algn="ctr">
              <a:spcBef>
                <a:spcPts val="0"/>
              </a:spcBef>
              <a:spcAft>
                <a:spcPts val="0"/>
              </a:spcAft>
              <a:buSzPts val="1400"/>
              <a:buNone/>
              <a:defRPr sz="6400"/>
            </a:lvl4pPr>
            <a:lvl5pPr lvl="4" rtl="0" algn="ctr">
              <a:spcBef>
                <a:spcPts val="0"/>
              </a:spcBef>
              <a:spcAft>
                <a:spcPts val="0"/>
              </a:spcAft>
              <a:buSzPts val="1400"/>
              <a:buNone/>
              <a:defRPr sz="6400"/>
            </a:lvl5pPr>
            <a:lvl6pPr lvl="5" rtl="0" algn="ctr">
              <a:spcBef>
                <a:spcPts val="0"/>
              </a:spcBef>
              <a:spcAft>
                <a:spcPts val="0"/>
              </a:spcAft>
              <a:buSzPts val="1400"/>
              <a:buNone/>
              <a:defRPr sz="6400"/>
            </a:lvl6pPr>
            <a:lvl7pPr lvl="6" rtl="0" algn="ctr">
              <a:spcBef>
                <a:spcPts val="0"/>
              </a:spcBef>
              <a:spcAft>
                <a:spcPts val="0"/>
              </a:spcAft>
              <a:buSzPts val="1400"/>
              <a:buNone/>
              <a:defRPr sz="6400"/>
            </a:lvl7pPr>
            <a:lvl8pPr lvl="7" rtl="0" algn="ctr">
              <a:spcBef>
                <a:spcPts val="0"/>
              </a:spcBef>
              <a:spcAft>
                <a:spcPts val="0"/>
              </a:spcAft>
              <a:buSzPts val="1400"/>
              <a:buNone/>
              <a:defRPr sz="6400"/>
            </a:lvl8pPr>
            <a:lvl9pPr lvl="8" rtl="0" algn="ctr">
              <a:spcBef>
                <a:spcPts val="0"/>
              </a:spcBef>
              <a:spcAft>
                <a:spcPts val="0"/>
              </a:spcAft>
              <a:buSzPts val="1400"/>
              <a:buNone/>
              <a:defRPr sz="6400"/>
            </a:lvl9pPr>
          </a:lstStyle>
          <a:p/>
        </p:txBody>
      </p:sp>
      <p:pic>
        <p:nvPicPr>
          <p:cNvPr id="87" name="Google Shape;87;g60b99fab03_0_115"/>
          <p:cNvPicPr preferRelativeResize="0"/>
          <p:nvPr/>
        </p:nvPicPr>
        <p:blipFill rotWithShape="1">
          <a:blip r:embed="rId8">
            <a:alphaModFix/>
          </a:blip>
          <a:srcRect b="0" l="0" r="0" t="0"/>
          <a:stretch/>
        </p:blipFill>
        <p:spPr>
          <a:xfrm>
            <a:off x="202522" y="269343"/>
            <a:ext cx="871854" cy="767847"/>
          </a:xfrm>
          <a:prstGeom prst="rect">
            <a:avLst/>
          </a:prstGeom>
          <a:noFill/>
          <a:ln>
            <a:noFill/>
          </a:ln>
          <a:effectLst>
            <a:outerShdw blurRad="12700" sx="102000" rotWithShape="0" algn="ctr" sy="102000">
              <a:srgbClr val="000000">
                <a:alpha val="15690"/>
              </a:srgbClr>
            </a:outerShdw>
          </a:effectLst>
        </p:spPr>
      </p:pic>
      <p:grpSp>
        <p:nvGrpSpPr>
          <p:cNvPr id="88" name="Google Shape;88;g60b99fab03_0_115"/>
          <p:cNvGrpSpPr/>
          <p:nvPr/>
        </p:nvGrpSpPr>
        <p:grpSpPr>
          <a:xfrm>
            <a:off x="9242586" y="-1234354"/>
            <a:ext cx="4150441" cy="4150441"/>
            <a:chOff x="8973611" y="110683"/>
            <a:chExt cx="2679086" cy="2679086"/>
          </a:xfrm>
        </p:grpSpPr>
        <p:grpSp>
          <p:nvGrpSpPr>
            <p:cNvPr id="89" name="Google Shape;89;g60b99fab03_0_115"/>
            <p:cNvGrpSpPr/>
            <p:nvPr/>
          </p:nvGrpSpPr>
          <p:grpSpPr>
            <a:xfrm>
              <a:off x="8973611" y="110683"/>
              <a:ext cx="2679086" cy="2679086"/>
              <a:chOff x="1535784" y="-927455"/>
              <a:chExt cx="3159300" cy="3159300"/>
            </a:xfrm>
          </p:grpSpPr>
          <p:sp>
            <p:nvSpPr>
              <p:cNvPr id="90" name="Google Shape;90;g60b99fab03_0_115"/>
              <p:cNvSpPr/>
              <p:nvPr/>
            </p:nvSpPr>
            <p:spPr>
              <a:xfrm>
                <a:off x="1535784" y="-927455"/>
                <a:ext cx="3159300" cy="3159300"/>
              </a:xfrm>
              <a:prstGeom prst="ellipse">
                <a:avLst/>
              </a:prstGeom>
              <a:solidFill>
                <a:srgbClr val="F2F2F2">
                  <a:alpha val="2667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sp>
            <p:nvSpPr>
              <p:cNvPr id="91" name="Google Shape;91;g60b99fab03_0_115"/>
              <p:cNvSpPr/>
              <p:nvPr/>
            </p:nvSpPr>
            <p:spPr>
              <a:xfrm>
                <a:off x="1777940" y="-685300"/>
                <a:ext cx="2675100" cy="2675100"/>
              </a:xfrm>
              <a:prstGeom prst="ellipse">
                <a:avLst/>
              </a:prstGeom>
              <a:solidFill>
                <a:srgbClr val="F2F2F2">
                  <a:alpha val="176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sp>
            <p:nvSpPr>
              <p:cNvPr id="92" name="Google Shape;92;g60b99fab03_0_115"/>
              <p:cNvSpPr/>
              <p:nvPr/>
            </p:nvSpPr>
            <p:spPr>
              <a:xfrm>
                <a:off x="2089664" y="-375953"/>
                <a:ext cx="2049600" cy="2049600"/>
              </a:xfrm>
              <a:prstGeom prst="ellipse">
                <a:avLst/>
              </a:prstGeom>
              <a:solidFill>
                <a:srgbClr val="F2F2F2">
                  <a:alpha val="2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grpSp>
        <p:grpSp>
          <p:nvGrpSpPr>
            <p:cNvPr id="93" name="Google Shape;93;g60b99fab03_0_115"/>
            <p:cNvGrpSpPr/>
            <p:nvPr/>
          </p:nvGrpSpPr>
          <p:grpSpPr>
            <a:xfrm>
              <a:off x="9288020" y="423089"/>
              <a:ext cx="1940484" cy="1940484"/>
              <a:chOff x="4" y="0"/>
              <a:chExt cx="2100" cy="2100"/>
            </a:xfrm>
          </p:grpSpPr>
          <p:sp>
            <p:nvSpPr>
              <p:cNvPr id="94" name="Google Shape;94;g60b99fab03_0_115"/>
              <p:cNvSpPr/>
              <p:nvPr/>
            </p:nvSpPr>
            <p:spPr>
              <a:xfrm>
                <a:off x="4" y="0"/>
                <a:ext cx="2100" cy="2100"/>
              </a:xfrm>
              <a:prstGeom prst="rect">
                <a:avLst/>
              </a:prstGeom>
              <a:no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95" name="Google Shape;95;g60b99fab03_0_115"/>
              <p:cNvSpPr/>
              <p:nvPr/>
            </p:nvSpPr>
            <p:spPr>
              <a:xfrm>
                <a:off x="202" y="190"/>
                <a:ext cx="1800" cy="1800"/>
              </a:xfrm>
              <a:prstGeom prst="ellipse">
                <a:avLst/>
              </a:prstGeom>
              <a:solidFill>
                <a:srgbClr val="E3DDB1"/>
              </a:solidFill>
              <a:ln>
                <a:noFill/>
              </a:ln>
              <a:effectLst>
                <a:outerShdw blurRad="63500" sx="102000" rotWithShape="0" algn="ctr" sy="102000">
                  <a:srgbClr val="000000">
                    <a:alpha val="1098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96" name="Google Shape;96;g60b99fab03_0_115"/>
              <p:cNvSpPr/>
              <p:nvPr/>
            </p:nvSpPr>
            <p:spPr>
              <a:xfrm>
                <a:off x="797" y="883"/>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97" name="Google Shape;97;g60b99fab03_0_115"/>
              <p:cNvSpPr/>
              <p:nvPr/>
            </p:nvSpPr>
            <p:spPr>
              <a:xfrm>
                <a:off x="797" y="913"/>
                <a:ext cx="289" cy="300"/>
              </a:xfrm>
              <a:custGeom>
                <a:rect b="b" l="l" r="r" t="t"/>
                <a:pathLst>
                  <a:path extrusionOk="0" h="112" w="108">
                    <a:moveTo>
                      <a:pt x="90" y="105"/>
                    </a:moveTo>
                    <a:cubicBezTo>
                      <a:pt x="82" y="110"/>
                      <a:pt x="72" y="112"/>
                      <a:pt x="62" y="112"/>
                    </a:cubicBezTo>
                    <a:cubicBezTo>
                      <a:pt x="28" y="112"/>
                      <a:pt x="0" y="85"/>
                      <a:pt x="0" y="50"/>
                    </a:cubicBezTo>
                    <a:cubicBezTo>
                      <a:pt x="0" y="34"/>
                      <a:pt x="7" y="18"/>
                      <a:pt x="18" y="7"/>
                    </a:cubicBezTo>
                    <a:cubicBezTo>
                      <a:pt x="26" y="3"/>
                      <a:pt x="36" y="0"/>
                      <a:pt x="46" y="0"/>
                    </a:cubicBezTo>
                    <a:cubicBezTo>
                      <a:pt x="80" y="0"/>
                      <a:pt x="108" y="28"/>
                      <a:pt x="108" y="62"/>
                    </a:cubicBezTo>
                    <a:cubicBezTo>
                      <a:pt x="108" y="79"/>
                      <a:pt x="101" y="94"/>
                      <a:pt x="90" y="105"/>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98" name="Google Shape;98;g60b99fab03_0_115"/>
              <p:cNvSpPr/>
              <p:nvPr/>
            </p:nvSpPr>
            <p:spPr>
              <a:xfrm>
                <a:off x="457" y="1055"/>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99" name="Google Shape;99;g60b99fab03_0_115"/>
              <p:cNvSpPr/>
              <p:nvPr/>
            </p:nvSpPr>
            <p:spPr>
              <a:xfrm>
                <a:off x="457" y="1076"/>
                <a:ext cx="208" cy="220"/>
              </a:xfrm>
              <a:custGeom>
                <a:rect b="b" l="l" r="r" t="t"/>
                <a:pathLst>
                  <a:path extrusionOk="0" h="82" w="78">
                    <a:moveTo>
                      <a:pt x="66" y="77"/>
                    </a:moveTo>
                    <a:cubicBezTo>
                      <a:pt x="59" y="80"/>
                      <a:pt x="52" y="82"/>
                      <a:pt x="45" y="82"/>
                    </a:cubicBezTo>
                    <a:cubicBezTo>
                      <a:pt x="20" y="82"/>
                      <a:pt x="0" y="62"/>
                      <a:pt x="0" y="37"/>
                    </a:cubicBezTo>
                    <a:cubicBezTo>
                      <a:pt x="0" y="25"/>
                      <a:pt x="5" y="13"/>
                      <a:pt x="13" y="5"/>
                    </a:cubicBezTo>
                    <a:cubicBezTo>
                      <a:pt x="19" y="2"/>
                      <a:pt x="26" y="0"/>
                      <a:pt x="33" y="0"/>
                    </a:cubicBezTo>
                    <a:cubicBezTo>
                      <a:pt x="58" y="0"/>
                      <a:pt x="78" y="21"/>
                      <a:pt x="78" y="45"/>
                    </a:cubicBezTo>
                    <a:cubicBezTo>
                      <a:pt x="78" y="58"/>
                      <a:pt x="73" y="69"/>
                      <a:pt x="66" y="77"/>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00" name="Google Shape;100;g60b99fab03_0_115"/>
              <p:cNvSpPr/>
              <p:nvPr/>
            </p:nvSpPr>
            <p:spPr>
              <a:xfrm>
                <a:off x="532" y="691"/>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01" name="Google Shape;101;g60b99fab03_0_115"/>
              <p:cNvSpPr/>
              <p:nvPr/>
            </p:nvSpPr>
            <p:spPr>
              <a:xfrm>
                <a:off x="532" y="707"/>
                <a:ext cx="144" cy="150"/>
              </a:xfrm>
              <a:custGeom>
                <a:rect b="b" l="l" r="r" t="t"/>
                <a:pathLst>
                  <a:path extrusionOk="0" h="56" w="54">
                    <a:moveTo>
                      <a:pt x="45" y="53"/>
                    </a:moveTo>
                    <a:cubicBezTo>
                      <a:pt x="41" y="55"/>
                      <a:pt x="36" y="56"/>
                      <a:pt x="31" y="56"/>
                    </a:cubicBezTo>
                    <a:cubicBezTo>
                      <a:pt x="14" y="56"/>
                      <a:pt x="0" y="43"/>
                      <a:pt x="0" y="25"/>
                    </a:cubicBezTo>
                    <a:cubicBezTo>
                      <a:pt x="0" y="17"/>
                      <a:pt x="3" y="9"/>
                      <a:pt x="9" y="4"/>
                    </a:cubicBezTo>
                    <a:cubicBezTo>
                      <a:pt x="13" y="2"/>
                      <a:pt x="18" y="0"/>
                      <a:pt x="23" y="0"/>
                    </a:cubicBezTo>
                    <a:cubicBezTo>
                      <a:pt x="40" y="0"/>
                      <a:pt x="54" y="14"/>
                      <a:pt x="54" y="31"/>
                    </a:cubicBezTo>
                    <a:cubicBezTo>
                      <a:pt x="54" y="40"/>
                      <a:pt x="51" y="47"/>
                      <a:pt x="45" y="53"/>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02" name="Google Shape;102;g60b99fab03_0_115"/>
              <p:cNvSpPr/>
              <p:nvPr/>
            </p:nvSpPr>
            <p:spPr>
              <a:xfrm>
                <a:off x="202" y="691"/>
                <a:ext cx="1821" cy="1328"/>
              </a:xfrm>
              <a:custGeom>
                <a:rect b="b" l="l" r="r" t="t"/>
                <a:pathLst>
                  <a:path extrusionOk="0" h="496" w="680">
                    <a:moveTo>
                      <a:pt x="680" y="193"/>
                    </a:moveTo>
                    <a:cubicBezTo>
                      <a:pt x="661" y="363"/>
                      <a:pt x="516" y="496"/>
                      <a:pt x="341" y="496"/>
                    </a:cubicBezTo>
                    <a:cubicBezTo>
                      <a:pt x="153" y="496"/>
                      <a:pt x="0" y="343"/>
                      <a:pt x="0" y="155"/>
                    </a:cubicBezTo>
                    <a:cubicBezTo>
                      <a:pt x="0" y="99"/>
                      <a:pt x="13" y="46"/>
                      <a:pt x="37" y="0"/>
                    </a:cubicBezTo>
                    <a:cubicBezTo>
                      <a:pt x="35" y="13"/>
                      <a:pt x="35" y="26"/>
                      <a:pt x="35" y="39"/>
                    </a:cubicBezTo>
                    <a:cubicBezTo>
                      <a:pt x="35" y="227"/>
                      <a:pt x="187" y="380"/>
                      <a:pt x="376" y="380"/>
                    </a:cubicBezTo>
                    <a:cubicBezTo>
                      <a:pt x="509" y="380"/>
                      <a:pt x="624" y="304"/>
                      <a:pt x="680" y="193"/>
                    </a:cubicBezTo>
                  </a:path>
                </a:pathLst>
              </a:custGeom>
              <a:solidFill>
                <a:srgbClr val="D9D3A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03" name="Google Shape;103;g60b99fab03_0_115"/>
              <p:cNvSpPr/>
              <p:nvPr/>
            </p:nvSpPr>
            <p:spPr>
              <a:xfrm>
                <a:off x="984" y="1373"/>
                <a:ext cx="600" cy="6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04" name="Google Shape;104;g60b99fab03_0_115"/>
              <p:cNvSpPr/>
              <p:nvPr/>
            </p:nvSpPr>
            <p:spPr>
              <a:xfrm>
                <a:off x="984" y="1419"/>
                <a:ext cx="426" cy="439"/>
              </a:xfrm>
              <a:custGeom>
                <a:rect b="b" l="l" r="r" t="t"/>
                <a:pathLst>
                  <a:path extrusionOk="0" h="164" w="159">
                    <a:moveTo>
                      <a:pt x="133" y="154"/>
                    </a:moveTo>
                    <a:cubicBezTo>
                      <a:pt x="120" y="161"/>
                      <a:pt x="106" y="164"/>
                      <a:pt x="91" y="164"/>
                    </a:cubicBezTo>
                    <a:cubicBezTo>
                      <a:pt x="41" y="164"/>
                      <a:pt x="0" y="124"/>
                      <a:pt x="0" y="74"/>
                    </a:cubicBezTo>
                    <a:cubicBezTo>
                      <a:pt x="0" y="49"/>
                      <a:pt x="10" y="26"/>
                      <a:pt x="26" y="10"/>
                    </a:cubicBezTo>
                    <a:cubicBezTo>
                      <a:pt x="38" y="4"/>
                      <a:pt x="53" y="0"/>
                      <a:pt x="68" y="0"/>
                    </a:cubicBezTo>
                    <a:cubicBezTo>
                      <a:pt x="118" y="0"/>
                      <a:pt x="159" y="41"/>
                      <a:pt x="159" y="91"/>
                    </a:cubicBezTo>
                    <a:cubicBezTo>
                      <a:pt x="159" y="116"/>
                      <a:pt x="149" y="138"/>
                      <a:pt x="133" y="154"/>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05" name="Google Shape;105;g60b99fab03_0_115"/>
              <p:cNvSpPr/>
              <p:nvPr/>
            </p:nvSpPr>
            <p:spPr>
              <a:xfrm>
                <a:off x="566" y="1489"/>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06" name="Google Shape;106;g60b99fab03_0_115"/>
              <p:cNvSpPr/>
              <p:nvPr/>
            </p:nvSpPr>
            <p:spPr>
              <a:xfrm>
                <a:off x="566" y="1513"/>
                <a:ext cx="212" cy="217"/>
              </a:xfrm>
              <a:custGeom>
                <a:rect b="b" l="l" r="r" t="t"/>
                <a:pathLst>
                  <a:path extrusionOk="0" h="81" w="79">
                    <a:moveTo>
                      <a:pt x="66" y="76"/>
                    </a:moveTo>
                    <a:cubicBezTo>
                      <a:pt x="60" y="80"/>
                      <a:pt x="53" y="81"/>
                      <a:pt x="45" y="81"/>
                    </a:cubicBezTo>
                    <a:cubicBezTo>
                      <a:pt x="20" y="81"/>
                      <a:pt x="0" y="61"/>
                      <a:pt x="0" y="36"/>
                    </a:cubicBezTo>
                    <a:cubicBezTo>
                      <a:pt x="0" y="24"/>
                      <a:pt x="5" y="13"/>
                      <a:pt x="13" y="5"/>
                    </a:cubicBezTo>
                    <a:cubicBezTo>
                      <a:pt x="19" y="2"/>
                      <a:pt x="26" y="0"/>
                      <a:pt x="34" y="0"/>
                    </a:cubicBezTo>
                    <a:cubicBezTo>
                      <a:pt x="59" y="0"/>
                      <a:pt x="79" y="20"/>
                      <a:pt x="79" y="45"/>
                    </a:cubicBezTo>
                    <a:cubicBezTo>
                      <a:pt x="79" y="57"/>
                      <a:pt x="74" y="68"/>
                      <a:pt x="66" y="76"/>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07" name="Google Shape;107;g60b99fab03_0_115"/>
              <p:cNvSpPr/>
              <p:nvPr/>
            </p:nvSpPr>
            <p:spPr>
              <a:xfrm>
                <a:off x="976" y="297"/>
                <a:ext cx="894" cy="798"/>
              </a:xfrm>
              <a:custGeom>
                <a:rect b="b" l="l" r="r" t="t"/>
                <a:pathLst>
                  <a:path extrusionOk="0" h="298" w="334">
                    <a:moveTo>
                      <a:pt x="134" y="0"/>
                    </a:moveTo>
                    <a:cubicBezTo>
                      <a:pt x="216" y="0"/>
                      <a:pt x="297" y="67"/>
                      <a:pt x="316" y="149"/>
                    </a:cubicBezTo>
                    <a:cubicBezTo>
                      <a:pt x="334" y="231"/>
                      <a:pt x="282" y="298"/>
                      <a:pt x="200" y="298"/>
                    </a:cubicBezTo>
                    <a:cubicBezTo>
                      <a:pt x="118" y="298"/>
                      <a:pt x="36" y="231"/>
                      <a:pt x="18" y="149"/>
                    </a:cubicBezTo>
                    <a:cubicBezTo>
                      <a:pt x="0" y="67"/>
                      <a:pt x="51" y="0"/>
                      <a:pt x="134" y="0"/>
                    </a:cubicBezTo>
                  </a:path>
                </a:pathLst>
              </a:custGeom>
              <a:solidFill>
                <a:srgbClr val="F0ECD1"/>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grpSp>
      </p:grpSp>
      <p:pic>
        <p:nvPicPr>
          <p:cNvPr id="108" name="Google Shape;108;g60b99fab03_0_115"/>
          <p:cNvPicPr preferRelativeResize="0"/>
          <p:nvPr/>
        </p:nvPicPr>
        <p:blipFill rotWithShape="1">
          <a:blip r:embed="rId9">
            <a:alphaModFix/>
          </a:blip>
          <a:srcRect b="0" l="0" r="0" t="0"/>
          <a:stretch/>
        </p:blipFill>
        <p:spPr>
          <a:xfrm>
            <a:off x="9760397" y="3374237"/>
            <a:ext cx="2237757" cy="1441985"/>
          </a:xfrm>
          <a:prstGeom prst="rect">
            <a:avLst/>
          </a:prstGeom>
          <a:noFill/>
          <a:ln>
            <a:noFill/>
          </a:ln>
          <a:effectLst>
            <a:outerShdw blurRad="63500" sx="108000" rotWithShape="0" algn="ctr" sy="108000">
              <a:srgbClr val="000000">
                <a:alpha val="21960"/>
              </a:srgbClr>
            </a:outerShdw>
          </a:effectLst>
        </p:spPr>
      </p:pic>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Title + 1 column">
  <p:cSld name="1_Title + 1 column">
    <p:spTree>
      <p:nvGrpSpPr>
        <p:cNvPr id="109" name="Shape 109"/>
        <p:cNvGrpSpPr/>
        <p:nvPr/>
      </p:nvGrpSpPr>
      <p:grpSpPr>
        <a:xfrm>
          <a:off x="0" y="0"/>
          <a:ext cx="0" cy="0"/>
          <a:chOff x="0" y="0"/>
          <a:chExt cx="0" cy="0"/>
        </a:xfrm>
      </p:grpSpPr>
      <p:pic>
        <p:nvPicPr>
          <p:cNvPr id="110" name="Google Shape;110;g60b99fab03_0_147"/>
          <p:cNvPicPr preferRelativeResize="0"/>
          <p:nvPr/>
        </p:nvPicPr>
        <p:blipFill rotWithShape="1">
          <a:blip r:embed="rId2">
            <a:alphaModFix/>
          </a:blip>
          <a:srcRect b="0" l="0" r="0" t="31082"/>
          <a:stretch/>
        </p:blipFill>
        <p:spPr>
          <a:xfrm>
            <a:off x="0" y="0"/>
            <a:ext cx="12191999" cy="6857999"/>
          </a:xfrm>
          <a:prstGeom prst="rect">
            <a:avLst/>
          </a:prstGeom>
          <a:noFill/>
          <a:ln>
            <a:noFill/>
          </a:ln>
        </p:spPr>
      </p:pic>
      <p:pic>
        <p:nvPicPr>
          <p:cNvPr id="111" name="Google Shape;111;g60b99fab03_0_147"/>
          <p:cNvPicPr preferRelativeResize="0"/>
          <p:nvPr/>
        </p:nvPicPr>
        <p:blipFill rotWithShape="1">
          <a:blip r:embed="rId3">
            <a:alphaModFix/>
          </a:blip>
          <a:srcRect b="0" l="0" r="0" t="0"/>
          <a:stretch/>
        </p:blipFill>
        <p:spPr>
          <a:xfrm>
            <a:off x="1871081" y="147411"/>
            <a:ext cx="9319903" cy="5219288"/>
          </a:xfrm>
          <a:prstGeom prst="rect">
            <a:avLst/>
          </a:prstGeom>
          <a:noFill/>
          <a:ln>
            <a:noFill/>
          </a:ln>
        </p:spPr>
      </p:pic>
      <p:pic>
        <p:nvPicPr>
          <p:cNvPr id="112" name="Google Shape;112;g60b99fab03_0_147"/>
          <p:cNvPicPr preferRelativeResize="0"/>
          <p:nvPr/>
        </p:nvPicPr>
        <p:blipFill rotWithShape="1">
          <a:blip r:embed="rId4">
            <a:alphaModFix/>
          </a:blip>
          <a:srcRect b="-542" l="33079" r="-33079" t="30996"/>
          <a:stretch/>
        </p:blipFill>
        <p:spPr>
          <a:xfrm>
            <a:off x="1666" y="-14516"/>
            <a:ext cx="2676376" cy="1865565"/>
          </a:xfrm>
          <a:prstGeom prst="rect">
            <a:avLst/>
          </a:prstGeom>
          <a:noFill/>
          <a:ln>
            <a:noFill/>
          </a:ln>
        </p:spPr>
      </p:pic>
      <p:sp>
        <p:nvSpPr>
          <p:cNvPr id="113" name="Google Shape;113;g60b99fab03_0_147"/>
          <p:cNvSpPr/>
          <p:nvPr/>
        </p:nvSpPr>
        <p:spPr>
          <a:xfrm rot="2420236">
            <a:off x="6778661" y="-1564325"/>
            <a:ext cx="1789476" cy="10186946"/>
          </a:xfrm>
          <a:custGeom>
            <a:rect b="b" l="l" r="r" t="t"/>
            <a:pathLst>
              <a:path extrusionOk="0" h="10183573" w="1788884">
                <a:moveTo>
                  <a:pt x="373026" y="906609"/>
                </a:moveTo>
                <a:lnTo>
                  <a:pt x="1440495" y="0"/>
                </a:lnTo>
                <a:lnTo>
                  <a:pt x="1788884" y="8664261"/>
                </a:lnTo>
                <a:lnTo>
                  <a:pt x="0" y="10183573"/>
                </a:lnTo>
                <a:close/>
              </a:path>
            </a:pathLst>
          </a:custGeom>
          <a:solidFill>
            <a:schemeClr val="lt1">
              <a:alpha val="26670"/>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114" name="Google Shape;114;g60b99fab03_0_147"/>
          <p:cNvSpPr/>
          <p:nvPr/>
        </p:nvSpPr>
        <p:spPr>
          <a:xfrm rot="2083339">
            <a:off x="8426397" y="-866069"/>
            <a:ext cx="2203873" cy="9172364"/>
          </a:xfrm>
          <a:custGeom>
            <a:rect b="b" l="l" r="r" t="t"/>
            <a:pathLst>
              <a:path extrusionOk="0" h="9165921" w="2202325">
                <a:moveTo>
                  <a:pt x="500128" y="453637"/>
                </a:moveTo>
                <a:lnTo>
                  <a:pt x="1155083" y="0"/>
                </a:lnTo>
                <a:lnTo>
                  <a:pt x="1818724" y="958155"/>
                </a:lnTo>
                <a:lnTo>
                  <a:pt x="2202325" y="7640539"/>
                </a:lnTo>
                <a:lnTo>
                  <a:pt x="0" y="9165921"/>
                </a:lnTo>
                <a:close/>
              </a:path>
            </a:pathLst>
          </a:custGeom>
          <a:solidFill>
            <a:schemeClr val="lt1">
              <a:alpha val="26670"/>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nvGrpSpPr>
          <p:cNvPr id="115" name="Google Shape;115;g60b99fab03_0_147"/>
          <p:cNvGrpSpPr/>
          <p:nvPr/>
        </p:nvGrpSpPr>
        <p:grpSpPr>
          <a:xfrm>
            <a:off x="5421251" y="0"/>
            <a:ext cx="1319015" cy="2099949"/>
            <a:chOff x="5421251" y="0"/>
            <a:chExt cx="1319015" cy="2099949"/>
          </a:xfrm>
        </p:grpSpPr>
        <p:cxnSp>
          <p:nvCxnSpPr>
            <p:cNvPr id="116" name="Google Shape;116;g60b99fab03_0_147"/>
            <p:cNvCxnSpPr>
              <a:stCxn id="110" idx="0"/>
            </p:cNvCxnSpPr>
            <p:nvPr/>
          </p:nvCxnSpPr>
          <p:spPr>
            <a:xfrm>
              <a:off x="6096000" y="0"/>
              <a:ext cx="0" cy="1181100"/>
            </a:xfrm>
            <a:prstGeom prst="straightConnector1">
              <a:avLst/>
            </a:prstGeom>
            <a:noFill/>
            <a:ln cap="flat" cmpd="sng" w="9525">
              <a:solidFill>
                <a:schemeClr val="lt1"/>
              </a:solidFill>
              <a:prstDash val="solid"/>
              <a:miter lim="800000"/>
              <a:headEnd len="sm" w="sm" type="none"/>
              <a:tailEnd len="sm" w="sm" type="none"/>
            </a:ln>
            <a:effectLst>
              <a:outerShdw blurRad="63500" sx="102000" rotWithShape="0" algn="ctr" sy="102000">
                <a:srgbClr val="000000">
                  <a:alpha val="40000"/>
                </a:srgbClr>
              </a:outerShdw>
            </a:effectLst>
          </p:spPr>
        </p:cxnSp>
        <p:pic>
          <p:nvPicPr>
            <p:cNvPr id="117" name="Google Shape;117;g60b99fab03_0_147"/>
            <p:cNvPicPr preferRelativeResize="0"/>
            <p:nvPr/>
          </p:nvPicPr>
          <p:blipFill rotWithShape="1">
            <a:blip r:embed="rId5">
              <a:alphaModFix/>
            </a:blip>
            <a:srcRect b="0" l="0" r="0" t="0"/>
            <a:stretch/>
          </p:blipFill>
          <p:spPr>
            <a:xfrm>
              <a:off x="5421251" y="582930"/>
              <a:ext cx="1319015" cy="1517019"/>
            </a:xfrm>
            <a:prstGeom prst="rect">
              <a:avLst/>
            </a:prstGeom>
            <a:noFill/>
            <a:ln>
              <a:noFill/>
            </a:ln>
            <a:effectLst>
              <a:outerShdw blurRad="63500" sx="102000" rotWithShape="0" algn="ctr" sy="102000">
                <a:srgbClr val="000000">
                  <a:alpha val="40000"/>
                </a:srgbClr>
              </a:outerShdw>
            </a:effectLst>
          </p:spPr>
        </p:pic>
      </p:grpSp>
      <p:sp>
        <p:nvSpPr>
          <p:cNvPr id="118" name="Google Shape;118;g60b99fab03_0_147"/>
          <p:cNvSpPr txBox="1"/>
          <p:nvPr>
            <p:ph type="title"/>
          </p:nvPr>
        </p:nvSpPr>
        <p:spPr>
          <a:xfrm>
            <a:off x="583481" y="1319511"/>
            <a:ext cx="4697400" cy="831300"/>
          </a:xfrm>
          <a:prstGeom prst="rect">
            <a:avLst/>
          </a:prstGeom>
          <a:noFill/>
          <a:ln>
            <a:noFill/>
          </a:ln>
        </p:spPr>
        <p:txBody>
          <a:bodyPr anchorCtr="0" anchor="b" bIns="91425" lIns="91425" spcFirstLastPara="1" rIns="91425" wrap="square" tIns="91425">
            <a:noAutofit/>
          </a:bodyPr>
          <a:lstStyle>
            <a:lvl1pPr lvl="0" rtl="0" algn="l">
              <a:lnSpc>
                <a:spcPct val="90000"/>
              </a:lnSpc>
              <a:spcBef>
                <a:spcPts val="0"/>
              </a:spcBef>
              <a:spcAft>
                <a:spcPts val="0"/>
              </a:spcAft>
              <a:buClr>
                <a:schemeClr val="dk1"/>
              </a:buClr>
              <a:buSzPts val="3200"/>
              <a:buFont typeface="Raleway"/>
              <a:buNone/>
              <a:defRPr sz="3200">
                <a:solidFill>
                  <a:schemeClr val="dk1"/>
                </a:solidFill>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pic>
        <p:nvPicPr>
          <p:cNvPr id="119" name="Google Shape;119;g60b99fab03_0_147"/>
          <p:cNvPicPr preferRelativeResize="0"/>
          <p:nvPr/>
        </p:nvPicPr>
        <p:blipFill rotWithShape="1">
          <a:blip r:embed="rId6">
            <a:alphaModFix/>
          </a:blip>
          <a:srcRect b="0" l="32610" r="0" t="0"/>
          <a:stretch/>
        </p:blipFill>
        <p:spPr>
          <a:xfrm flipH="1">
            <a:off x="8325305" y="474426"/>
            <a:ext cx="3870634" cy="6382049"/>
          </a:xfrm>
          <a:prstGeom prst="rect">
            <a:avLst/>
          </a:prstGeom>
          <a:noFill/>
          <a:ln>
            <a:noFill/>
          </a:ln>
          <a:effectLst>
            <a:outerShdw blurRad="50800" rotWithShape="0" algn="br" dir="13500000" dist="38100">
              <a:srgbClr val="000000">
                <a:alpha val="15690"/>
              </a:srgbClr>
            </a:outerShdw>
          </a:effectLst>
        </p:spPr>
      </p:pic>
      <p:pic>
        <p:nvPicPr>
          <p:cNvPr id="120" name="Google Shape;120;g60b99fab03_0_147"/>
          <p:cNvPicPr preferRelativeResize="0"/>
          <p:nvPr/>
        </p:nvPicPr>
        <p:blipFill rotWithShape="1">
          <a:blip r:embed="rId7">
            <a:alphaModFix/>
          </a:blip>
          <a:srcRect b="773" l="0" r="0" t="0"/>
          <a:stretch/>
        </p:blipFill>
        <p:spPr>
          <a:xfrm flipH="1">
            <a:off x="6925468" y="175986"/>
            <a:ext cx="4147968" cy="6653438"/>
          </a:xfrm>
          <a:prstGeom prst="rect">
            <a:avLst/>
          </a:prstGeom>
          <a:noFill/>
          <a:ln>
            <a:noFill/>
          </a:ln>
          <a:effectLst>
            <a:outerShdw blurRad="50800" sx="101000" rotWithShape="0" algn="br" dir="13500000" dist="38100" sy="101000">
              <a:srgbClr val="000000">
                <a:alpha val="17650"/>
              </a:srgbClr>
            </a:outerShdw>
          </a:effectLst>
        </p:spPr>
      </p:pic>
      <p:pic>
        <p:nvPicPr>
          <p:cNvPr id="121" name="Google Shape;121;g60b99fab03_0_147"/>
          <p:cNvPicPr preferRelativeResize="0"/>
          <p:nvPr/>
        </p:nvPicPr>
        <p:blipFill rotWithShape="1">
          <a:blip r:embed="rId8">
            <a:alphaModFix/>
          </a:blip>
          <a:srcRect b="67844" l="-6005" r="453" t="0"/>
          <a:stretch/>
        </p:blipFill>
        <p:spPr>
          <a:xfrm flipH="1">
            <a:off x="3" y="5430227"/>
            <a:ext cx="12973047" cy="1427773"/>
          </a:xfrm>
          <a:prstGeom prst="rect">
            <a:avLst/>
          </a:prstGeom>
          <a:noFill/>
          <a:ln>
            <a:noFill/>
          </a:ln>
        </p:spPr>
      </p:pic>
      <p:pic>
        <p:nvPicPr>
          <p:cNvPr id="122" name="Google Shape;122;g60b99fab03_0_147"/>
          <p:cNvPicPr preferRelativeResize="0"/>
          <p:nvPr/>
        </p:nvPicPr>
        <p:blipFill rotWithShape="1">
          <a:blip r:embed="rId9">
            <a:alphaModFix/>
          </a:blip>
          <a:srcRect b="0" l="0" r="0" t="0"/>
          <a:stretch/>
        </p:blipFill>
        <p:spPr>
          <a:xfrm>
            <a:off x="1143817" y="5163298"/>
            <a:ext cx="1294585" cy="1252858"/>
          </a:xfrm>
          <a:prstGeom prst="rect">
            <a:avLst/>
          </a:prstGeom>
          <a:noFill/>
          <a:ln>
            <a:noFill/>
          </a:ln>
        </p:spPr>
      </p:pic>
      <p:sp>
        <p:nvSpPr>
          <p:cNvPr id="123" name="Google Shape;123;g60b99fab03_0_147"/>
          <p:cNvSpPr txBox="1"/>
          <p:nvPr>
            <p:ph idx="1" type="body"/>
          </p:nvPr>
        </p:nvSpPr>
        <p:spPr>
          <a:xfrm>
            <a:off x="583481" y="2583764"/>
            <a:ext cx="4705200" cy="2137800"/>
          </a:xfrm>
          <a:prstGeom prst="rect">
            <a:avLst/>
          </a:prstGeom>
          <a:noFill/>
          <a:ln>
            <a:noFill/>
          </a:ln>
        </p:spPr>
        <p:txBody>
          <a:bodyPr anchorCtr="0" anchor="t" bIns="91425" lIns="91425" spcFirstLastPara="1" rIns="91425" wrap="square" tIns="91425">
            <a:noAutofit/>
          </a:bodyPr>
          <a:lstStyle>
            <a:lvl1pPr indent="-228600" lvl="0" marL="457200" rtl="0" algn="l">
              <a:lnSpc>
                <a:spcPct val="90000"/>
              </a:lnSpc>
              <a:spcBef>
                <a:spcPts val="0"/>
              </a:spcBef>
              <a:spcAft>
                <a:spcPts val="0"/>
              </a:spcAft>
              <a:buClr>
                <a:schemeClr val="dk1"/>
              </a:buClr>
              <a:buSzPts val="1800"/>
              <a:buNone/>
              <a:defRPr sz="1800">
                <a:solidFill>
                  <a:schemeClr val="dk1"/>
                </a:solidFill>
              </a:defRPr>
            </a:lvl1pPr>
            <a:lvl2pPr indent="-228600" lvl="1" marL="914400" rtl="0" algn="l">
              <a:lnSpc>
                <a:spcPct val="90000"/>
              </a:lnSpc>
              <a:spcBef>
                <a:spcPts val="0"/>
              </a:spcBef>
              <a:spcAft>
                <a:spcPts val="0"/>
              </a:spcAft>
              <a:buClr>
                <a:schemeClr val="dk1"/>
              </a:buClr>
              <a:buSzPts val="2400"/>
              <a:buNone/>
              <a:defRPr/>
            </a:lvl2pPr>
            <a:lvl3pPr indent="-228600" lvl="2" marL="1371600" rtl="0" algn="l">
              <a:lnSpc>
                <a:spcPct val="90000"/>
              </a:lnSpc>
              <a:spcBef>
                <a:spcPts val="0"/>
              </a:spcBef>
              <a:spcAft>
                <a:spcPts val="0"/>
              </a:spcAft>
              <a:buClr>
                <a:schemeClr val="dk1"/>
              </a:buClr>
              <a:buSzPts val="2000"/>
              <a:buNone/>
              <a:defRPr/>
            </a:lvl3pPr>
            <a:lvl4pPr indent="-228600" lvl="3" marL="1828800" rtl="0" algn="l">
              <a:lnSpc>
                <a:spcPct val="90000"/>
              </a:lnSpc>
              <a:spcBef>
                <a:spcPts val="0"/>
              </a:spcBef>
              <a:spcAft>
                <a:spcPts val="0"/>
              </a:spcAft>
              <a:buClr>
                <a:schemeClr val="dk1"/>
              </a:buClr>
              <a:buSzPts val="1800"/>
              <a:buNone/>
              <a:defRPr/>
            </a:lvl4pPr>
            <a:lvl5pPr indent="-228600" lvl="4" marL="2286000" rtl="0" algn="l">
              <a:lnSpc>
                <a:spcPct val="90000"/>
              </a:lnSpc>
              <a:spcBef>
                <a:spcPts val="0"/>
              </a:spcBef>
              <a:spcAft>
                <a:spcPts val="0"/>
              </a:spcAft>
              <a:buClr>
                <a:schemeClr val="dk1"/>
              </a:buClr>
              <a:buSzPts val="1800"/>
              <a:buNone/>
              <a:defRPr/>
            </a:lvl5pPr>
            <a:lvl6pPr indent="-342900" lvl="5" marL="2743200" rtl="0" algn="l">
              <a:lnSpc>
                <a:spcPct val="90000"/>
              </a:lnSpc>
              <a:spcBef>
                <a:spcPts val="0"/>
              </a:spcBef>
              <a:spcAft>
                <a:spcPts val="0"/>
              </a:spcAft>
              <a:buClr>
                <a:schemeClr val="dk1"/>
              </a:buClr>
              <a:buSzPts val="1800"/>
              <a:buChar char="•"/>
              <a:defRPr/>
            </a:lvl6pPr>
            <a:lvl7pPr indent="-342900" lvl="6" marL="3200400" rtl="0" algn="l">
              <a:lnSpc>
                <a:spcPct val="90000"/>
              </a:lnSpc>
              <a:spcBef>
                <a:spcPts val="0"/>
              </a:spcBef>
              <a:spcAft>
                <a:spcPts val="0"/>
              </a:spcAft>
              <a:buClr>
                <a:schemeClr val="dk1"/>
              </a:buClr>
              <a:buSzPts val="1800"/>
              <a:buChar char="•"/>
              <a:defRPr/>
            </a:lvl7pPr>
            <a:lvl8pPr indent="-342900" lvl="7" marL="3657600" rtl="0" algn="l">
              <a:lnSpc>
                <a:spcPct val="90000"/>
              </a:lnSpc>
              <a:spcBef>
                <a:spcPts val="0"/>
              </a:spcBef>
              <a:spcAft>
                <a:spcPts val="0"/>
              </a:spcAft>
              <a:buClr>
                <a:schemeClr val="dk1"/>
              </a:buClr>
              <a:buSzPts val="1800"/>
              <a:buChar char="•"/>
              <a:defRPr/>
            </a:lvl8pPr>
            <a:lvl9pPr indent="-342900" lvl="8" marL="4114800" rtl="0" algn="l">
              <a:lnSpc>
                <a:spcPct val="90000"/>
              </a:lnSpc>
              <a:spcBef>
                <a:spcPts val="0"/>
              </a:spcBef>
              <a:spcAft>
                <a:spcPts val="0"/>
              </a:spcAft>
              <a:buClr>
                <a:schemeClr val="dk1"/>
              </a:buClr>
              <a:buSzPts val="1800"/>
              <a:buChar char="•"/>
              <a:defRPr/>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ubtitle">
  <p:cSld name="Subtitle">
    <p:bg>
      <p:bgPr>
        <a:gradFill>
          <a:gsLst>
            <a:gs pos="0">
              <a:srgbClr val="323F4F"/>
            </a:gs>
            <a:gs pos="13000">
              <a:srgbClr val="323F4F"/>
            </a:gs>
            <a:gs pos="67000">
              <a:srgbClr val="4D6079"/>
            </a:gs>
            <a:gs pos="91000">
              <a:srgbClr val="44556B"/>
            </a:gs>
            <a:gs pos="100000">
              <a:srgbClr val="44556B"/>
            </a:gs>
          </a:gsLst>
          <a:lin ang="5400012" scaled="0"/>
        </a:gradFill>
      </p:bgPr>
    </p:bg>
    <p:spTree>
      <p:nvGrpSpPr>
        <p:cNvPr id="124" name="Shape 124"/>
        <p:cNvGrpSpPr/>
        <p:nvPr/>
      </p:nvGrpSpPr>
      <p:grpSpPr>
        <a:xfrm>
          <a:off x="0" y="0"/>
          <a:ext cx="0" cy="0"/>
          <a:chOff x="0" y="0"/>
          <a:chExt cx="0" cy="0"/>
        </a:xfrm>
      </p:grpSpPr>
      <p:sp>
        <p:nvSpPr>
          <p:cNvPr id="125" name="Google Shape;125;g60b99fab03_0_162"/>
          <p:cNvSpPr txBox="1"/>
          <p:nvPr>
            <p:ph type="ctrTitle"/>
          </p:nvPr>
        </p:nvSpPr>
        <p:spPr>
          <a:xfrm>
            <a:off x="498006" y="1919510"/>
            <a:ext cx="3932400" cy="14580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lt1"/>
              </a:buClr>
              <a:buSzPts val="4400"/>
              <a:buFont typeface="Raleway"/>
              <a:buNone/>
              <a:defRPr>
                <a:solidFill>
                  <a:schemeClr val="lt1"/>
                </a:solidFill>
                <a:latin typeface="Raleway"/>
                <a:ea typeface="Raleway"/>
                <a:cs typeface="Raleway"/>
                <a:sym typeface="Raleway"/>
              </a:defRPr>
            </a:lvl1pPr>
            <a:lvl2pPr lvl="1" rtl="0" algn="ctr">
              <a:spcBef>
                <a:spcPts val="0"/>
              </a:spcBef>
              <a:spcAft>
                <a:spcPts val="0"/>
              </a:spcAft>
              <a:buSzPts val="1400"/>
              <a:buNone/>
              <a:defRPr/>
            </a:lvl2pPr>
            <a:lvl3pPr lvl="2" rtl="0" algn="ctr">
              <a:spcBef>
                <a:spcPts val="0"/>
              </a:spcBef>
              <a:spcAft>
                <a:spcPts val="0"/>
              </a:spcAft>
              <a:buSzPts val="1400"/>
              <a:buNone/>
              <a:defRPr/>
            </a:lvl3pPr>
            <a:lvl4pPr lvl="3" rtl="0" algn="ctr">
              <a:spcBef>
                <a:spcPts val="0"/>
              </a:spcBef>
              <a:spcAft>
                <a:spcPts val="0"/>
              </a:spcAft>
              <a:buSzPts val="1400"/>
              <a:buNone/>
              <a:defRPr/>
            </a:lvl4pPr>
            <a:lvl5pPr lvl="4" rtl="0" algn="ctr">
              <a:spcBef>
                <a:spcPts val="0"/>
              </a:spcBef>
              <a:spcAft>
                <a:spcPts val="0"/>
              </a:spcAft>
              <a:buSzPts val="1400"/>
              <a:buNone/>
              <a:defRPr/>
            </a:lvl5pPr>
            <a:lvl6pPr lvl="5" rtl="0" algn="ctr">
              <a:spcBef>
                <a:spcPts val="0"/>
              </a:spcBef>
              <a:spcAft>
                <a:spcPts val="0"/>
              </a:spcAft>
              <a:buSzPts val="1400"/>
              <a:buNone/>
              <a:defRPr/>
            </a:lvl6pPr>
            <a:lvl7pPr lvl="6" rtl="0" algn="ctr">
              <a:spcBef>
                <a:spcPts val="0"/>
              </a:spcBef>
              <a:spcAft>
                <a:spcPts val="0"/>
              </a:spcAft>
              <a:buSzPts val="1400"/>
              <a:buNone/>
              <a:defRPr/>
            </a:lvl7pPr>
            <a:lvl8pPr lvl="7" rtl="0" algn="ctr">
              <a:spcBef>
                <a:spcPts val="0"/>
              </a:spcBef>
              <a:spcAft>
                <a:spcPts val="0"/>
              </a:spcAft>
              <a:buSzPts val="1400"/>
              <a:buNone/>
              <a:defRPr/>
            </a:lvl8pPr>
            <a:lvl9pPr lvl="8" rtl="0" algn="ctr">
              <a:spcBef>
                <a:spcPts val="0"/>
              </a:spcBef>
              <a:spcAft>
                <a:spcPts val="0"/>
              </a:spcAft>
              <a:buSzPts val="1400"/>
              <a:buNone/>
              <a:defRPr/>
            </a:lvl9pPr>
          </a:lstStyle>
          <a:p/>
        </p:txBody>
      </p:sp>
      <p:sp>
        <p:nvSpPr>
          <p:cNvPr id="126" name="Google Shape;126;g60b99fab03_0_162"/>
          <p:cNvSpPr txBox="1"/>
          <p:nvPr>
            <p:ph idx="1" type="subTitle"/>
          </p:nvPr>
        </p:nvSpPr>
        <p:spPr>
          <a:xfrm>
            <a:off x="498006" y="3541295"/>
            <a:ext cx="3932400" cy="531600"/>
          </a:xfrm>
          <a:prstGeom prst="rect">
            <a:avLst/>
          </a:prstGeom>
          <a:noFill/>
          <a:ln>
            <a:noFill/>
          </a:ln>
        </p:spPr>
        <p:txBody>
          <a:bodyPr anchorCtr="0" anchor="t" bIns="91425" lIns="91425" spcFirstLastPara="1" rIns="91425" wrap="square" tIns="91425">
            <a:noAutofit/>
          </a:bodyPr>
          <a:lstStyle>
            <a:lvl1pPr lvl="0" rtl="0" algn="ctr">
              <a:lnSpc>
                <a:spcPct val="90000"/>
              </a:lnSpc>
              <a:spcBef>
                <a:spcPts val="0"/>
              </a:spcBef>
              <a:spcAft>
                <a:spcPts val="0"/>
              </a:spcAft>
              <a:buClr>
                <a:srgbClr val="33CCFF"/>
              </a:buClr>
              <a:buSzPts val="2400"/>
              <a:buNone/>
              <a:defRPr b="0" sz="2400">
                <a:solidFill>
                  <a:schemeClr val="lt1"/>
                </a:solidFill>
                <a:latin typeface="Roboto"/>
                <a:ea typeface="Roboto"/>
                <a:cs typeface="Roboto"/>
                <a:sym typeface="Roboto"/>
              </a:defRPr>
            </a:lvl1pPr>
            <a:lvl2pPr lvl="1" rtl="0" algn="ctr">
              <a:lnSpc>
                <a:spcPct val="90000"/>
              </a:lnSpc>
              <a:spcBef>
                <a:spcPts val="0"/>
              </a:spcBef>
              <a:spcAft>
                <a:spcPts val="0"/>
              </a:spcAft>
              <a:buClr>
                <a:srgbClr val="33CCFF"/>
              </a:buClr>
              <a:buSzPts val="2400"/>
              <a:buNone/>
              <a:defRPr sz="2400">
                <a:solidFill>
                  <a:srgbClr val="33CCFF"/>
                </a:solidFill>
              </a:defRPr>
            </a:lvl2pPr>
            <a:lvl3pPr lvl="2" rtl="0" algn="ctr">
              <a:lnSpc>
                <a:spcPct val="90000"/>
              </a:lnSpc>
              <a:spcBef>
                <a:spcPts val="0"/>
              </a:spcBef>
              <a:spcAft>
                <a:spcPts val="0"/>
              </a:spcAft>
              <a:buClr>
                <a:srgbClr val="33CCFF"/>
              </a:buClr>
              <a:buSzPts val="2400"/>
              <a:buNone/>
              <a:defRPr sz="2400">
                <a:solidFill>
                  <a:srgbClr val="33CCFF"/>
                </a:solidFill>
              </a:defRPr>
            </a:lvl3pPr>
            <a:lvl4pPr lvl="3" rtl="0" algn="ctr">
              <a:lnSpc>
                <a:spcPct val="90000"/>
              </a:lnSpc>
              <a:spcBef>
                <a:spcPts val="0"/>
              </a:spcBef>
              <a:spcAft>
                <a:spcPts val="0"/>
              </a:spcAft>
              <a:buClr>
                <a:srgbClr val="33CCFF"/>
              </a:buClr>
              <a:buSzPts val="2400"/>
              <a:buNone/>
              <a:defRPr sz="2400">
                <a:solidFill>
                  <a:srgbClr val="33CCFF"/>
                </a:solidFill>
              </a:defRPr>
            </a:lvl4pPr>
            <a:lvl5pPr lvl="4" rtl="0" algn="ctr">
              <a:lnSpc>
                <a:spcPct val="90000"/>
              </a:lnSpc>
              <a:spcBef>
                <a:spcPts val="0"/>
              </a:spcBef>
              <a:spcAft>
                <a:spcPts val="0"/>
              </a:spcAft>
              <a:buClr>
                <a:srgbClr val="33CCFF"/>
              </a:buClr>
              <a:buSzPts val="2400"/>
              <a:buNone/>
              <a:defRPr sz="2400">
                <a:solidFill>
                  <a:srgbClr val="33CCFF"/>
                </a:solidFill>
              </a:defRPr>
            </a:lvl5pPr>
            <a:lvl6pPr lvl="5" rtl="0" algn="ctr">
              <a:lnSpc>
                <a:spcPct val="90000"/>
              </a:lnSpc>
              <a:spcBef>
                <a:spcPts val="0"/>
              </a:spcBef>
              <a:spcAft>
                <a:spcPts val="0"/>
              </a:spcAft>
              <a:buClr>
                <a:srgbClr val="33CCFF"/>
              </a:buClr>
              <a:buSzPts val="2400"/>
              <a:buNone/>
              <a:defRPr sz="2400">
                <a:solidFill>
                  <a:srgbClr val="33CCFF"/>
                </a:solidFill>
              </a:defRPr>
            </a:lvl6pPr>
            <a:lvl7pPr lvl="6" rtl="0" algn="ctr">
              <a:lnSpc>
                <a:spcPct val="90000"/>
              </a:lnSpc>
              <a:spcBef>
                <a:spcPts val="0"/>
              </a:spcBef>
              <a:spcAft>
                <a:spcPts val="0"/>
              </a:spcAft>
              <a:buClr>
                <a:srgbClr val="33CCFF"/>
              </a:buClr>
              <a:buSzPts val="2400"/>
              <a:buNone/>
              <a:defRPr sz="2400">
                <a:solidFill>
                  <a:srgbClr val="33CCFF"/>
                </a:solidFill>
              </a:defRPr>
            </a:lvl7pPr>
            <a:lvl8pPr lvl="7" rtl="0" algn="ctr">
              <a:lnSpc>
                <a:spcPct val="90000"/>
              </a:lnSpc>
              <a:spcBef>
                <a:spcPts val="0"/>
              </a:spcBef>
              <a:spcAft>
                <a:spcPts val="0"/>
              </a:spcAft>
              <a:buClr>
                <a:srgbClr val="33CCFF"/>
              </a:buClr>
              <a:buSzPts val="2400"/>
              <a:buNone/>
              <a:defRPr sz="2400">
                <a:solidFill>
                  <a:srgbClr val="33CCFF"/>
                </a:solidFill>
              </a:defRPr>
            </a:lvl8pPr>
            <a:lvl9pPr lvl="8" rtl="0" algn="ctr">
              <a:lnSpc>
                <a:spcPct val="90000"/>
              </a:lnSpc>
              <a:spcBef>
                <a:spcPts val="0"/>
              </a:spcBef>
              <a:spcAft>
                <a:spcPts val="0"/>
              </a:spcAft>
              <a:buClr>
                <a:srgbClr val="33CCFF"/>
              </a:buClr>
              <a:buSzPts val="2400"/>
              <a:buNone/>
              <a:defRPr sz="2400">
                <a:solidFill>
                  <a:srgbClr val="33CCFF"/>
                </a:solidFill>
              </a:defRPr>
            </a:lvl9pPr>
          </a:lstStyle>
          <a:p/>
        </p:txBody>
      </p:sp>
      <p:pic>
        <p:nvPicPr>
          <p:cNvPr id="127" name="Google Shape;127;g60b99fab03_0_162"/>
          <p:cNvPicPr preferRelativeResize="0"/>
          <p:nvPr/>
        </p:nvPicPr>
        <p:blipFill rotWithShape="1">
          <a:blip r:embed="rId2">
            <a:alphaModFix/>
          </a:blip>
          <a:srcRect b="0" l="0" r="0" t="0"/>
          <a:stretch/>
        </p:blipFill>
        <p:spPr>
          <a:xfrm>
            <a:off x="1380" y="3156"/>
            <a:ext cx="10162227" cy="5691001"/>
          </a:xfrm>
          <a:prstGeom prst="rect">
            <a:avLst/>
          </a:prstGeom>
          <a:noFill/>
          <a:ln>
            <a:noFill/>
          </a:ln>
        </p:spPr>
      </p:pic>
      <p:grpSp>
        <p:nvGrpSpPr>
          <p:cNvPr id="128" name="Google Shape;128;g60b99fab03_0_162"/>
          <p:cNvGrpSpPr/>
          <p:nvPr/>
        </p:nvGrpSpPr>
        <p:grpSpPr>
          <a:xfrm>
            <a:off x="9888220" y="-372829"/>
            <a:ext cx="2679086" cy="2679086"/>
            <a:chOff x="8973611" y="110683"/>
            <a:chExt cx="2679086" cy="2679086"/>
          </a:xfrm>
        </p:grpSpPr>
        <p:grpSp>
          <p:nvGrpSpPr>
            <p:cNvPr id="129" name="Google Shape;129;g60b99fab03_0_162"/>
            <p:cNvGrpSpPr/>
            <p:nvPr/>
          </p:nvGrpSpPr>
          <p:grpSpPr>
            <a:xfrm>
              <a:off x="8973611" y="110683"/>
              <a:ext cx="2679086" cy="2679086"/>
              <a:chOff x="1535784" y="-927455"/>
              <a:chExt cx="3159300" cy="3159300"/>
            </a:xfrm>
          </p:grpSpPr>
          <p:sp>
            <p:nvSpPr>
              <p:cNvPr id="130" name="Google Shape;130;g60b99fab03_0_162"/>
              <p:cNvSpPr/>
              <p:nvPr/>
            </p:nvSpPr>
            <p:spPr>
              <a:xfrm>
                <a:off x="1535784" y="-927455"/>
                <a:ext cx="3159300" cy="3159300"/>
              </a:xfrm>
              <a:prstGeom prst="ellipse">
                <a:avLst/>
              </a:prstGeom>
              <a:solidFill>
                <a:srgbClr val="F2F2F2">
                  <a:alpha val="2667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131" name="Google Shape;131;g60b99fab03_0_162"/>
              <p:cNvSpPr/>
              <p:nvPr/>
            </p:nvSpPr>
            <p:spPr>
              <a:xfrm>
                <a:off x="1777940" y="-685300"/>
                <a:ext cx="2675100" cy="2675100"/>
              </a:xfrm>
              <a:prstGeom prst="ellipse">
                <a:avLst/>
              </a:prstGeom>
              <a:solidFill>
                <a:srgbClr val="F2F2F2">
                  <a:alpha val="176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132" name="Google Shape;132;g60b99fab03_0_162"/>
              <p:cNvSpPr/>
              <p:nvPr/>
            </p:nvSpPr>
            <p:spPr>
              <a:xfrm>
                <a:off x="2089664" y="-375953"/>
                <a:ext cx="2049600" cy="2049600"/>
              </a:xfrm>
              <a:prstGeom prst="ellipse">
                <a:avLst/>
              </a:prstGeom>
              <a:solidFill>
                <a:srgbClr val="F2F2F2">
                  <a:alpha val="247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133" name="Google Shape;133;g60b99fab03_0_162"/>
            <p:cNvGrpSpPr/>
            <p:nvPr/>
          </p:nvGrpSpPr>
          <p:grpSpPr>
            <a:xfrm>
              <a:off x="9288020" y="423089"/>
              <a:ext cx="1940484" cy="1940484"/>
              <a:chOff x="4" y="0"/>
              <a:chExt cx="2100" cy="2100"/>
            </a:xfrm>
          </p:grpSpPr>
          <p:sp>
            <p:nvSpPr>
              <p:cNvPr id="134" name="Google Shape;134;g60b99fab03_0_162"/>
              <p:cNvSpPr/>
              <p:nvPr/>
            </p:nvSpPr>
            <p:spPr>
              <a:xfrm>
                <a:off x="4" y="0"/>
                <a:ext cx="2100" cy="2100"/>
              </a:xfrm>
              <a:prstGeom prst="rect">
                <a:avLst/>
              </a:prstGeom>
              <a:no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35" name="Google Shape;135;g60b99fab03_0_162"/>
              <p:cNvSpPr/>
              <p:nvPr/>
            </p:nvSpPr>
            <p:spPr>
              <a:xfrm>
                <a:off x="202" y="190"/>
                <a:ext cx="1800" cy="1800"/>
              </a:xfrm>
              <a:prstGeom prst="ellipse">
                <a:avLst/>
              </a:prstGeom>
              <a:solidFill>
                <a:srgbClr val="E3DDB1"/>
              </a:solidFill>
              <a:ln>
                <a:noFill/>
              </a:ln>
              <a:effectLst>
                <a:outerShdw blurRad="63500" sx="102000" rotWithShape="0" algn="ctr" sy="102000">
                  <a:srgbClr val="000000">
                    <a:alpha val="1098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36" name="Google Shape;136;g60b99fab03_0_162"/>
              <p:cNvSpPr/>
              <p:nvPr/>
            </p:nvSpPr>
            <p:spPr>
              <a:xfrm>
                <a:off x="797" y="883"/>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37" name="Google Shape;137;g60b99fab03_0_162"/>
              <p:cNvSpPr/>
              <p:nvPr/>
            </p:nvSpPr>
            <p:spPr>
              <a:xfrm>
                <a:off x="797" y="913"/>
                <a:ext cx="289" cy="300"/>
              </a:xfrm>
              <a:custGeom>
                <a:rect b="b" l="l" r="r" t="t"/>
                <a:pathLst>
                  <a:path extrusionOk="0" h="112" w="108">
                    <a:moveTo>
                      <a:pt x="90" y="105"/>
                    </a:moveTo>
                    <a:cubicBezTo>
                      <a:pt x="82" y="110"/>
                      <a:pt x="72" y="112"/>
                      <a:pt x="62" y="112"/>
                    </a:cubicBezTo>
                    <a:cubicBezTo>
                      <a:pt x="28" y="112"/>
                      <a:pt x="0" y="85"/>
                      <a:pt x="0" y="50"/>
                    </a:cubicBezTo>
                    <a:cubicBezTo>
                      <a:pt x="0" y="34"/>
                      <a:pt x="7" y="18"/>
                      <a:pt x="18" y="7"/>
                    </a:cubicBezTo>
                    <a:cubicBezTo>
                      <a:pt x="26" y="3"/>
                      <a:pt x="36" y="0"/>
                      <a:pt x="46" y="0"/>
                    </a:cubicBezTo>
                    <a:cubicBezTo>
                      <a:pt x="80" y="0"/>
                      <a:pt x="108" y="28"/>
                      <a:pt x="108" y="62"/>
                    </a:cubicBezTo>
                    <a:cubicBezTo>
                      <a:pt x="108" y="79"/>
                      <a:pt x="101" y="94"/>
                      <a:pt x="90" y="105"/>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38" name="Google Shape;138;g60b99fab03_0_162"/>
              <p:cNvSpPr/>
              <p:nvPr/>
            </p:nvSpPr>
            <p:spPr>
              <a:xfrm>
                <a:off x="457" y="1055"/>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39" name="Google Shape;139;g60b99fab03_0_162"/>
              <p:cNvSpPr/>
              <p:nvPr/>
            </p:nvSpPr>
            <p:spPr>
              <a:xfrm>
                <a:off x="457" y="1076"/>
                <a:ext cx="208" cy="220"/>
              </a:xfrm>
              <a:custGeom>
                <a:rect b="b" l="l" r="r" t="t"/>
                <a:pathLst>
                  <a:path extrusionOk="0" h="82" w="78">
                    <a:moveTo>
                      <a:pt x="66" y="77"/>
                    </a:moveTo>
                    <a:cubicBezTo>
                      <a:pt x="59" y="80"/>
                      <a:pt x="52" y="82"/>
                      <a:pt x="45" y="82"/>
                    </a:cubicBezTo>
                    <a:cubicBezTo>
                      <a:pt x="20" y="82"/>
                      <a:pt x="0" y="62"/>
                      <a:pt x="0" y="37"/>
                    </a:cubicBezTo>
                    <a:cubicBezTo>
                      <a:pt x="0" y="25"/>
                      <a:pt x="5" y="13"/>
                      <a:pt x="13" y="5"/>
                    </a:cubicBezTo>
                    <a:cubicBezTo>
                      <a:pt x="19" y="2"/>
                      <a:pt x="26" y="0"/>
                      <a:pt x="33" y="0"/>
                    </a:cubicBezTo>
                    <a:cubicBezTo>
                      <a:pt x="58" y="0"/>
                      <a:pt x="78" y="21"/>
                      <a:pt x="78" y="45"/>
                    </a:cubicBezTo>
                    <a:cubicBezTo>
                      <a:pt x="78" y="58"/>
                      <a:pt x="73" y="69"/>
                      <a:pt x="66" y="77"/>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40" name="Google Shape;140;g60b99fab03_0_162"/>
              <p:cNvSpPr/>
              <p:nvPr/>
            </p:nvSpPr>
            <p:spPr>
              <a:xfrm>
                <a:off x="532" y="691"/>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41" name="Google Shape;141;g60b99fab03_0_162"/>
              <p:cNvSpPr/>
              <p:nvPr/>
            </p:nvSpPr>
            <p:spPr>
              <a:xfrm>
                <a:off x="532" y="707"/>
                <a:ext cx="144" cy="150"/>
              </a:xfrm>
              <a:custGeom>
                <a:rect b="b" l="l" r="r" t="t"/>
                <a:pathLst>
                  <a:path extrusionOk="0" h="56" w="54">
                    <a:moveTo>
                      <a:pt x="45" y="53"/>
                    </a:moveTo>
                    <a:cubicBezTo>
                      <a:pt x="41" y="55"/>
                      <a:pt x="36" y="56"/>
                      <a:pt x="31" y="56"/>
                    </a:cubicBezTo>
                    <a:cubicBezTo>
                      <a:pt x="14" y="56"/>
                      <a:pt x="0" y="43"/>
                      <a:pt x="0" y="25"/>
                    </a:cubicBezTo>
                    <a:cubicBezTo>
                      <a:pt x="0" y="17"/>
                      <a:pt x="3" y="9"/>
                      <a:pt x="9" y="4"/>
                    </a:cubicBezTo>
                    <a:cubicBezTo>
                      <a:pt x="13" y="2"/>
                      <a:pt x="18" y="0"/>
                      <a:pt x="23" y="0"/>
                    </a:cubicBezTo>
                    <a:cubicBezTo>
                      <a:pt x="40" y="0"/>
                      <a:pt x="54" y="14"/>
                      <a:pt x="54" y="31"/>
                    </a:cubicBezTo>
                    <a:cubicBezTo>
                      <a:pt x="54" y="40"/>
                      <a:pt x="51" y="47"/>
                      <a:pt x="45" y="53"/>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42" name="Google Shape;142;g60b99fab03_0_162"/>
              <p:cNvSpPr/>
              <p:nvPr/>
            </p:nvSpPr>
            <p:spPr>
              <a:xfrm>
                <a:off x="202" y="691"/>
                <a:ext cx="1821" cy="1328"/>
              </a:xfrm>
              <a:custGeom>
                <a:rect b="b" l="l" r="r" t="t"/>
                <a:pathLst>
                  <a:path extrusionOk="0" h="496" w="680">
                    <a:moveTo>
                      <a:pt x="680" y="193"/>
                    </a:moveTo>
                    <a:cubicBezTo>
                      <a:pt x="661" y="363"/>
                      <a:pt x="516" y="496"/>
                      <a:pt x="341" y="496"/>
                    </a:cubicBezTo>
                    <a:cubicBezTo>
                      <a:pt x="153" y="496"/>
                      <a:pt x="0" y="343"/>
                      <a:pt x="0" y="155"/>
                    </a:cubicBezTo>
                    <a:cubicBezTo>
                      <a:pt x="0" y="99"/>
                      <a:pt x="13" y="46"/>
                      <a:pt x="37" y="0"/>
                    </a:cubicBezTo>
                    <a:cubicBezTo>
                      <a:pt x="35" y="13"/>
                      <a:pt x="35" y="26"/>
                      <a:pt x="35" y="39"/>
                    </a:cubicBezTo>
                    <a:cubicBezTo>
                      <a:pt x="35" y="227"/>
                      <a:pt x="187" y="380"/>
                      <a:pt x="376" y="380"/>
                    </a:cubicBezTo>
                    <a:cubicBezTo>
                      <a:pt x="509" y="380"/>
                      <a:pt x="624" y="304"/>
                      <a:pt x="680" y="193"/>
                    </a:cubicBezTo>
                  </a:path>
                </a:pathLst>
              </a:custGeom>
              <a:solidFill>
                <a:srgbClr val="D9D3A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43" name="Google Shape;143;g60b99fab03_0_162"/>
              <p:cNvSpPr/>
              <p:nvPr/>
            </p:nvSpPr>
            <p:spPr>
              <a:xfrm>
                <a:off x="984" y="1373"/>
                <a:ext cx="600" cy="6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44" name="Google Shape;144;g60b99fab03_0_162"/>
              <p:cNvSpPr/>
              <p:nvPr/>
            </p:nvSpPr>
            <p:spPr>
              <a:xfrm>
                <a:off x="984" y="1419"/>
                <a:ext cx="426" cy="439"/>
              </a:xfrm>
              <a:custGeom>
                <a:rect b="b" l="l" r="r" t="t"/>
                <a:pathLst>
                  <a:path extrusionOk="0" h="164" w="159">
                    <a:moveTo>
                      <a:pt x="133" y="154"/>
                    </a:moveTo>
                    <a:cubicBezTo>
                      <a:pt x="120" y="161"/>
                      <a:pt x="106" y="164"/>
                      <a:pt x="91" y="164"/>
                    </a:cubicBezTo>
                    <a:cubicBezTo>
                      <a:pt x="41" y="164"/>
                      <a:pt x="0" y="124"/>
                      <a:pt x="0" y="74"/>
                    </a:cubicBezTo>
                    <a:cubicBezTo>
                      <a:pt x="0" y="49"/>
                      <a:pt x="10" y="26"/>
                      <a:pt x="26" y="10"/>
                    </a:cubicBezTo>
                    <a:cubicBezTo>
                      <a:pt x="38" y="4"/>
                      <a:pt x="53" y="0"/>
                      <a:pt x="68" y="0"/>
                    </a:cubicBezTo>
                    <a:cubicBezTo>
                      <a:pt x="118" y="0"/>
                      <a:pt x="159" y="41"/>
                      <a:pt x="159" y="91"/>
                    </a:cubicBezTo>
                    <a:cubicBezTo>
                      <a:pt x="159" y="116"/>
                      <a:pt x="149" y="138"/>
                      <a:pt x="133" y="154"/>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45" name="Google Shape;145;g60b99fab03_0_162"/>
              <p:cNvSpPr/>
              <p:nvPr/>
            </p:nvSpPr>
            <p:spPr>
              <a:xfrm>
                <a:off x="566" y="1489"/>
                <a:ext cx="300" cy="300"/>
              </a:xfrm>
              <a:prstGeom prst="ellipse">
                <a:avLst/>
              </a:prstGeom>
              <a:solidFill>
                <a:srgbClr val="B8B393"/>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46" name="Google Shape;146;g60b99fab03_0_162"/>
              <p:cNvSpPr/>
              <p:nvPr/>
            </p:nvSpPr>
            <p:spPr>
              <a:xfrm>
                <a:off x="566" y="1513"/>
                <a:ext cx="212" cy="217"/>
              </a:xfrm>
              <a:custGeom>
                <a:rect b="b" l="l" r="r" t="t"/>
                <a:pathLst>
                  <a:path extrusionOk="0" h="81" w="79">
                    <a:moveTo>
                      <a:pt x="66" y="76"/>
                    </a:moveTo>
                    <a:cubicBezTo>
                      <a:pt x="60" y="80"/>
                      <a:pt x="53" y="81"/>
                      <a:pt x="45" y="81"/>
                    </a:cubicBezTo>
                    <a:cubicBezTo>
                      <a:pt x="20" y="81"/>
                      <a:pt x="0" y="61"/>
                      <a:pt x="0" y="36"/>
                    </a:cubicBezTo>
                    <a:cubicBezTo>
                      <a:pt x="0" y="24"/>
                      <a:pt x="5" y="13"/>
                      <a:pt x="13" y="5"/>
                    </a:cubicBezTo>
                    <a:cubicBezTo>
                      <a:pt x="19" y="2"/>
                      <a:pt x="26" y="0"/>
                      <a:pt x="34" y="0"/>
                    </a:cubicBezTo>
                    <a:cubicBezTo>
                      <a:pt x="59" y="0"/>
                      <a:pt x="79" y="20"/>
                      <a:pt x="79" y="45"/>
                    </a:cubicBezTo>
                    <a:cubicBezTo>
                      <a:pt x="79" y="57"/>
                      <a:pt x="74" y="68"/>
                      <a:pt x="66" y="76"/>
                    </a:cubicBezTo>
                  </a:path>
                </a:pathLst>
              </a:custGeom>
              <a:solidFill>
                <a:srgbClr val="A39E7C"/>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sp>
            <p:nvSpPr>
              <p:cNvPr id="147" name="Google Shape;147;g60b99fab03_0_162"/>
              <p:cNvSpPr/>
              <p:nvPr/>
            </p:nvSpPr>
            <p:spPr>
              <a:xfrm>
                <a:off x="976" y="297"/>
                <a:ext cx="894" cy="798"/>
              </a:xfrm>
              <a:custGeom>
                <a:rect b="b" l="l" r="r" t="t"/>
                <a:pathLst>
                  <a:path extrusionOk="0" h="298" w="334">
                    <a:moveTo>
                      <a:pt x="134" y="0"/>
                    </a:moveTo>
                    <a:cubicBezTo>
                      <a:pt x="216" y="0"/>
                      <a:pt x="297" y="67"/>
                      <a:pt x="316" y="149"/>
                    </a:cubicBezTo>
                    <a:cubicBezTo>
                      <a:pt x="334" y="231"/>
                      <a:pt x="282" y="298"/>
                      <a:pt x="200" y="298"/>
                    </a:cubicBezTo>
                    <a:cubicBezTo>
                      <a:pt x="118" y="298"/>
                      <a:pt x="36" y="231"/>
                      <a:pt x="18" y="149"/>
                    </a:cubicBezTo>
                    <a:cubicBezTo>
                      <a:pt x="0" y="67"/>
                      <a:pt x="51" y="0"/>
                      <a:pt x="134" y="0"/>
                    </a:cubicBezTo>
                  </a:path>
                </a:pathLst>
              </a:custGeom>
              <a:solidFill>
                <a:srgbClr val="F0ECD1"/>
              </a:solidFill>
              <a:ln>
                <a:noFill/>
              </a:ln>
              <a:effectLst>
                <a:outerShdw blurRad="50800" sx="102000" rotWithShape="0" algn="ctr" sy="102000">
                  <a:srgbClr val="000000">
                    <a:alpha val="7840"/>
                  </a:srgbClr>
                </a:outerShdw>
              </a:effectLst>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Roboto"/>
                  <a:ea typeface="Roboto"/>
                  <a:cs typeface="Roboto"/>
                  <a:sym typeface="Roboto"/>
                </a:endParaRPr>
              </a:p>
            </p:txBody>
          </p:sp>
        </p:grpSp>
      </p:grpSp>
      <p:grpSp>
        <p:nvGrpSpPr>
          <p:cNvPr id="148" name="Google Shape;148;g60b99fab03_0_162"/>
          <p:cNvGrpSpPr/>
          <p:nvPr/>
        </p:nvGrpSpPr>
        <p:grpSpPr>
          <a:xfrm>
            <a:off x="4981105" y="-40966"/>
            <a:ext cx="7114853" cy="6837066"/>
            <a:chOff x="5072101" y="17151"/>
            <a:chExt cx="7114853" cy="6837066"/>
          </a:xfrm>
        </p:grpSpPr>
        <p:pic>
          <p:nvPicPr>
            <p:cNvPr id="149" name="Google Shape;149;g60b99fab03_0_162"/>
            <p:cNvPicPr preferRelativeResize="0"/>
            <p:nvPr/>
          </p:nvPicPr>
          <p:blipFill rotWithShape="1">
            <a:blip r:embed="rId3">
              <a:alphaModFix/>
            </a:blip>
            <a:srcRect b="0" l="0" r="0" t="7407"/>
            <a:stretch/>
          </p:blipFill>
          <p:spPr>
            <a:xfrm>
              <a:off x="6235795" y="17151"/>
              <a:ext cx="4996693" cy="6000052"/>
            </a:xfrm>
            <a:prstGeom prst="rect">
              <a:avLst/>
            </a:prstGeom>
            <a:noFill/>
            <a:ln>
              <a:noFill/>
            </a:ln>
            <a:effectLst>
              <a:outerShdw blurRad="50800" rotWithShape="0" dir="16200000" dist="38100">
                <a:srgbClr val="000000">
                  <a:alpha val="40000"/>
                </a:srgbClr>
              </a:outerShdw>
            </a:effectLst>
          </p:spPr>
        </p:pic>
        <p:sp>
          <p:nvSpPr>
            <p:cNvPr id="150" name="Google Shape;150;g60b99fab03_0_162"/>
            <p:cNvSpPr/>
            <p:nvPr/>
          </p:nvSpPr>
          <p:spPr>
            <a:xfrm>
              <a:off x="5072101" y="5319740"/>
              <a:ext cx="7114853" cy="1534477"/>
            </a:xfrm>
            <a:custGeom>
              <a:rect b="b" l="l" r="r" t="t"/>
              <a:pathLst>
                <a:path extrusionOk="0" h="1534477" w="7114853">
                  <a:moveTo>
                    <a:pt x="3557426" y="0"/>
                  </a:moveTo>
                  <a:cubicBezTo>
                    <a:pt x="5290766" y="0"/>
                    <a:pt x="6736939" y="599185"/>
                    <a:pt x="7071399" y="1395722"/>
                  </a:cubicBezTo>
                  <a:lnTo>
                    <a:pt x="7114853" y="1534477"/>
                  </a:lnTo>
                  <a:lnTo>
                    <a:pt x="0" y="1534477"/>
                  </a:lnTo>
                  <a:lnTo>
                    <a:pt x="43453" y="1395722"/>
                  </a:lnTo>
                  <a:cubicBezTo>
                    <a:pt x="377913" y="599185"/>
                    <a:pt x="1824087" y="0"/>
                    <a:pt x="3557426"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pic>
        <p:nvPicPr>
          <p:cNvPr id="151" name="Google Shape;151;g60b99fab03_0_162"/>
          <p:cNvPicPr preferRelativeResize="0"/>
          <p:nvPr/>
        </p:nvPicPr>
        <p:blipFill rotWithShape="1">
          <a:blip r:embed="rId4">
            <a:alphaModFix/>
          </a:blip>
          <a:srcRect b="61388" l="0" r="2448" t="0"/>
          <a:stretch/>
        </p:blipFill>
        <p:spPr>
          <a:xfrm flipH="1">
            <a:off x="-2" y="5029200"/>
            <a:ext cx="12186956" cy="1828800"/>
          </a:xfrm>
          <a:prstGeom prst="rect">
            <a:avLst/>
          </a:prstGeom>
          <a:noFill/>
          <a:ln>
            <a:noFill/>
          </a:ln>
        </p:spPr>
      </p:pic>
      <p:pic>
        <p:nvPicPr>
          <p:cNvPr id="152" name="Google Shape;152;g60b99fab03_0_162"/>
          <p:cNvPicPr preferRelativeResize="0"/>
          <p:nvPr/>
        </p:nvPicPr>
        <p:blipFill rotWithShape="1">
          <a:blip r:embed="rId5">
            <a:alphaModFix/>
          </a:blip>
          <a:srcRect b="0" l="0" r="0" t="0"/>
          <a:stretch/>
        </p:blipFill>
        <p:spPr>
          <a:xfrm>
            <a:off x="1094040" y="4641720"/>
            <a:ext cx="1491507" cy="1494463"/>
          </a:xfrm>
          <a:prstGeom prst="rect">
            <a:avLst/>
          </a:prstGeom>
          <a:noFill/>
          <a:ln>
            <a:noFill/>
          </a:ln>
        </p:spPr>
      </p:pic>
      <p:pic>
        <p:nvPicPr>
          <p:cNvPr id="153" name="Google Shape;153;g60b99fab03_0_162"/>
          <p:cNvPicPr preferRelativeResize="0"/>
          <p:nvPr/>
        </p:nvPicPr>
        <p:blipFill rotWithShape="1">
          <a:blip r:embed="rId6">
            <a:alphaModFix/>
          </a:blip>
          <a:srcRect b="57875" l="0" r="0" t="0"/>
          <a:stretch/>
        </p:blipFill>
        <p:spPr>
          <a:xfrm>
            <a:off x="0" y="5404718"/>
            <a:ext cx="12192003" cy="1453282"/>
          </a:xfrm>
          <a:prstGeom prst="rect">
            <a:avLst/>
          </a:prstGeom>
          <a:noFill/>
          <a:ln>
            <a:noFill/>
          </a:ln>
        </p:spPr>
      </p:pic>
      <p:pic>
        <p:nvPicPr>
          <p:cNvPr id="154" name="Google Shape;154;g60b99fab03_0_162"/>
          <p:cNvPicPr preferRelativeResize="0"/>
          <p:nvPr/>
        </p:nvPicPr>
        <p:blipFill rotWithShape="1">
          <a:blip r:embed="rId7">
            <a:alphaModFix/>
          </a:blip>
          <a:srcRect b="0" l="0" r="0" t="0"/>
          <a:stretch/>
        </p:blipFill>
        <p:spPr>
          <a:xfrm>
            <a:off x="450172" y="204261"/>
            <a:ext cx="1283378" cy="1130278"/>
          </a:xfrm>
          <a:prstGeom prst="rect">
            <a:avLst/>
          </a:prstGeom>
          <a:noFill/>
          <a:ln>
            <a:noFill/>
          </a:ln>
        </p:spPr>
      </p:pic>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Quote">
  <p:cSld name="Quote">
    <p:bg>
      <p:bgPr>
        <a:gradFill>
          <a:gsLst>
            <a:gs pos="0">
              <a:srgbClr val="1D242D"/>
            </a:gs>
            <a:gs pos="70000">
              <a:srgbClr val="4D6079"/>
            </a:gs>
            <a:gs pos="100000">
              <a:srgbClr val="44556B"/>
            </a:gs>
          </a:gsLst>
          <a:lin ang="5400012" scaled="0"/>
        </a:gradFill>
      </p:bgPr>
    </p:bg>
    <p:spTree>
      <p:nvGrpSpPr>
        <p:cNvPr id="155" name="Shape 155"/>
        <p:cNvGrpSpPr/>
        <p:nvPr/>
      </p:nvGrpSpPr>
      <p:grpSpPr>
        <a:xfrm>
          <a:off x="0" y="0"/>
          <a:ext cx="0" cy="0"/>
          <a:chOff x="0" y="0"/>
          <a:chExt cx="0" cy="0"/>
        </a:xfrm>
      </p:grpSpPr>
      <p:pic>
        <p:nvPicPr>
          <p:cNvPr id="156" name="Google Shape;156;g60b99fab03_0_193"/>
          <p:cNvPicPr preferRelativeResize="0"/>
          <p:nvPr/>
        </p:nvPicPr>
        <p:blipFill rotWithShape="1">
          <a:blip r:embed="rId2">
            <a:alphaModFix/>
          </a:blip>
          <a:srcRect b="0" l="0" r="0" t="0"/>
          <a:stretch/>
        </p:blipFill>
        <p:spPr>
          <a:xfrm>
            <a:off x="1401814" y="23586"/>
            <a:ext cx="10162227" cy="5691001"/>
          </a:xfrm>
          <a:prstGeom prst="rect">
            <a:avLst/>
          </a:prstGeom>
          <a:noFill/>
          <a:ln>
            <a:noFill/>
          </a:ln>
        </p:spPr>
      </p:pic>
      <p:sp>
        <p:nvSpPr>
          <p:cNvPr id="157" name="Google Shape;157;g60b99fab03_0_193"/>
          <p:cNvSpPr txBox="1"/>
          <p:nvPr>
            <p:ph idx="1" type="body"/>
          </p:nvPr>
        </p:nvSpPr>
        <p:spPr>
          <a:xfrm>
            <a:off x="2989778" y="2509438"/>
            <a:ext cx="6211500" cy="2190900"/>
          </a:xfrm>
          <a:prstGeom prst="rect">
            <a:avLst/>
          </a:prstGeom>
          <a:noFill/>
          <a:ln>
            <a:noFill/>
          </a:ln>
        </p:spPr>
        <p:txBody>
          <a:bodyPr anchorCtr="0" anchor="ctr" bIns="91425" lIns="91425" spcFirstLastPara="1" rIns="91425" wrap="square" tIns="91425">
            <a:noAutofit/>
          </a:bodyPr>
          <a:lstStyle>
            <a:lvl1pPr indent="-228600" lvl="0" marL="457200" rtl="0" algn="ctr">
              <a:lnSpc>
                <a:spcPct val="100000"/>
              </a:lnSpc>
              <a:spcBef>
                <a:spcPts val="0"/>
              </a:spcBef>
              <a:spcAft>
                <a:spcPts val="0"/>
              </a:spcAft>
              <a:buClr>
                <a:schemeClr val="lt1"/>
              </a:buClr>
              <a:buSzPts val="2000"/>
              <a:buNone/>
              <a:defRPr b="0" i="1" sz="2000">
                <a:solidFill>
                  <a:schemeClr val="lt1"/>
                </a:solidFill>
              </a:defRPr>
            </a:lvl1pPr>
            <a:lvl2pPr indent="-228600" lvl="1" marL="914400" rtl="0" algn="ctr">
              <a:lnSpc>
                <a:spcPct val="90000"/>
              </a:lnSpc>
              <a:spcBef>
                <a:spcPts val="0"/>
              </a:spcBef>
              <a:spcAft>
                <a:spcPts val="0"/>
              </a:spcAft>
              <a:buClr>
                <a:schemeClr val="dk1"/>
              </a:buClr>
              <a:buSzPts val="2400"/>
              <a:buNone/>
              <a:defRPr b="1" i="1"/>
            </a:lvl2pPr>
            <a:lvl3pPr indent="-228600" lvl="2" marL="1371600" rtl="0" algn="ctr">
              <a:lnSpc>
                <a:spcPct val="90000"/>
              </a:lnSpc>
              <a:spcBef>
                <a:spcPts val="0"/>
              </a:spcBef>
              <a:spcAft>
                <a:spcPts val="0"/>
              </a:spcAft>
              <a:buClr>
                <a:schemeClr val="dk1"/>
              </a:buClr>
              <a:buSzPts val="2000"/>
              <a:buNone/>
              <a:defRPr b="1" i="1"/>
            </a:lvl3pPr>
            <a:lvl4pPr indent="-228600" lvl="3" marL="1828800" rtl="0" algn="ctr">
              <a:lnSpc>
                <a:spcPct val="90000"/>
              </a:lnSpc>
              <a:spcBef>
                <a:spcPts val="0"/>
              </a:spcBef>
              <a:spcAft>
                <a:spcPts val="0"/>
              </a:spcAft>
              <a:buClr>
                <a:schemeClr val="dk1"/>
              </a:buClr>
              <a:buSzPts val="1800"/>
              <a:buNone/>
              <a:defRPr b="1" i="1"/>
            </a:lvl4pPr>
            <a:lvl5pPr indent="-228600" lvl="4" marL="2286000" rtl="0" algn="ctr">
              <a:lnSpc>
                <a:spcPct val="90000"/>
              </a:lnSpc>
              <a:spcBef>
                <a:spcPts val="0"/>
              </a:spcBef>
              <a:spcAft>
                <a:spcPts val="0"/>
              </a:spcAft>
              <a:buClr>
                <a:schemeClr val="dk1"/>
              </a:buClr>
              <a:buSzPts val="1800"/>
              <a:buNone/>
              <a:defRPr b="1" i="1"/>
            </a:lvl5pPr>
            <a:lvl6pPr indent="-342900" lvl="5" marL="2743200" rtl="0" algn="ctr">
              <a:lnSpc>
                <a:spcPct val="90000"/>
              </a:lnSpc>
              <a:spcBef>
                <a:spcPts val="0"/>
              </a:spcBef>
              <a:spcAft>
                <a:spcPts val="0"/>
              </a:spcAft>
              <a:buClr>
                <a:schemeClr val="dk1"/>
              </a:buClr>
              <a:buSzPts val="1800"/>
              <a:buChar char="•"/>
              <a:defRPr b="1" i="1"/>
            </a:lvl6pPr>
            <a:lvl7pPr indent="-342900" lvl="6" marL="3200400" rtl="0" algn="ctr">
              <a:lnSpc>
                <a:spcPct val="90000"/>
              </a:lnSpc>
              <a:spcBef>
                <a:spcPts val="0"/>
              </a:spcBef>
              <a:spcAft>
                <a:spcPts val="0"/>
              </a:spcAft>
              <a:buClr>
                <a:schemeClr val="dk1"/>
              </a:buClr>
              <a:buSzPts val="1800"/>
              <a:buChar char="•"/>
              <a:defRPr b="1" i="1"/>
            </a:lvl7pPr>
            <a:lvl8pPr indent="-342900" lvl="7" marL="3657600" rtl="0" algn="ctr">
              <a:lnSpc>
                <a:spcPct val="90000"/>
              </a:lnSpc>
              <a:spcBef>
                <a:spcPts val="0"/>
              </a:spcBef>
              <a:spcAft>
                <a:spcPts val="0"/>
              </a:spcAft>
              <a:buClr>
                <a:schemeClr val="dk1"/>
              </a:buClr>
              <a:buSzPts val="1800"/>
              <a:buChar char="•"/>
              <a:defRPr b="1" i="1"/>
            </a:lvl8pPr>
            <a:lvl9pPr indent="-342900" lvl="8" marL="4114800" rtl="0" algn="ctr">
              <a:lnSpc>
                <a:spcPct val="90000"/>
              </a:lnSpc>
              <a:spcBef>
                <a:spcPts val="0"/>
              </a:spcBef>
              <a:spcAft>
                <a:spcPts val="0"/>
              </a:spcAft>
              <a:buClr>
                <a:schemeClr val="dk1"/>
              </a:buClr>
              <a:buSzPts val="1800"/>
              <a:buChar char="•"/>
              <a:defRPr b="1" i="1"/>
            </a:lvl9pPr>
          </a:lstStyle>
          <a:p/>
        </p:txBody>
      </p:sp>
      <p:pic>
        <p:nvPicPr>
          <p:cNvPr id="158" name="Google Shape;158;g60b99fab03_0_193"/>
          <p:cNvPicPr preferRelativeResize="0"/>
          <p:nvPr/>
        </p:nvPicPr>
        <p:blipFill rotWithShape="1">
          <a:blip r:embed="rId3">
            <a:alphaModFix/>
          </a:blip>
          <a:srcRect b="0" l="45101" r="-7542" t="0"/>
          <a:stretch/>
        </p:blipFill>
        <p:spPr>
          <a:xfrm>
            <a:off x="0" y="171450"/>
            <a:ext cx="3943350" cy="6686550"/>
          </a:xfrm>
          <a:prstGeom prst="rect">
            <a:avLst/>
          </a:prstGeom>
          <a:noFill/>
          <a:ln>
            <a:noFill/>
          </a:ln>
          <a:effectLst>
            <a:outerShdw blurRad="50800" rotWithShape="0" algn="l" dist="38100">
              <a:srgbClr val="000000">
                <a:alpha val="26670"/>
              </a:srgbClr>
            </a:outerShdw>
          </a:effectLst>
        </p:spPr>
      </p:pic>
      <p:sp>
        <p:nvSpPr>
          <p:cNvPr id="159" name="Google Shape;159;g60b99fab03_0_193"/>
          <p:cNvSpPr txBox="1"/>
          <p:nvPr>
            <p:ph type="title"/>
          </p:nvPr>
        </p:nvSpPr>
        <p:spPr>
          <a:xfrm>
            <a:off x="3710246" y="1184556"/>
            <a:ext cx="4770300" cy="7257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rgbClr val="FFC000"/>
              </a:buClr>
              <a:buSzPts val="4400"/>
              <a:buFont typeface="Raleway"/>
              <a:buNone/>
              <a:defRPr sz="4400">
                <a:solidFill>
                  <a:srgbClr val="FFC000"/>
                </a:solidFill>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pic>
        <p:nvPicPr>
          <p:cNvPr id="160" name="Google Shape;160;g60b99fab03_0_193"/>
          <p:cNvPicPr preferRelativeResize="0"/>
          <p:nvPr/>
        </p:nvPicPr>
        <p:blipFill rotWithShape="1">
          <a:blip r:embed="rId4">
            <a:alphaModFix/>
          </a:blip>
          <a:srcRect b="0" l="32610" r="0" t="0"/>
          <a:stretch/>
        </p:blipFill>
        <p:spPr>
          <a:xfrm flipH="1">
            <a:off x="8321366" y="495300"/>
            <a:ext cx="3870634" cy="6382049"/>
          </a:xfrm>
          <a:prstGeom prst="rect">
            <a:avLst/>
          </a:prstGeom>
          <a:noFill/>
          <a:ln>
            <a:noFill/>
          </a:ln>
          <a:effectLst>
            <a:outerShdw blurRad="50800" rotWithShape="0" algn="br" dir="13500000" dist="38100">
              <a:srgbClr val="000000">
                <a:alpha val="15690"/>
              </a:srgbClr>
            </a:outerShdw>
          </a:effectLst>
        </p:spPr>
      </p:pic>
      <p:pic>
        <p:nvPicPr>
          <p:cNvPr id="161" name="Google Shape;161;g60b99fab03_0_193"/>
          <p:cNvPicPr preferRelativeResize="0"/>
          <p:nvPr/>
        </p:nvPicPr>
        <p:blipFill rotWithShape="1">
          <a:blip r:embed="rId5">
            <a:alphaModFix/>
          </a:blip>
          <a:srcRect b="61388" l="-6005" r="453" t="0"/>
          <a:stretch/>
        </p:blipFill>
        <p:spPr>
          <a:xfrm flipH="1">
            <a:off x="-19051" y="5143500"/>
            <a:ext cx="12211051" cy="1714499"/>
          </a:xfrm>
          <a:prstGeom prst="rect">
            <a:avLst/>
          </a:prstGeom>
          <a:noFill/>
          <a:ln>
            <a:noFill/>
          </a:ln>
        </p:spPr>
      </p:pic>
      <p:pic>
        <p:nvPicPr>
          <p:cNvPr id="162" name="Google Shape;162;g60b99fab03_0_193"/>
          <p:cNvPicPr preferRelativeResize="0"/>
          <p:nvPr/>
        </p:nvPicPr>
        <p:blipFill rotWithShape="1">
          <a:blip r:embed="rId6">
            <a:alphaModFix/>
          </a:blip>
          <a:srcRect b="0" l="0" r="0" t="0"/>
          <a:stretch/>
        </p:blipFill>
        <p:spPr>
          <a:xfrm>
            <a:off x="9828941" y="219669"/>
            <a:ext cx="855480" cy="551262"/>
          </a:xfrm>
          <a:prstGeom prst="rect">
            <a:avLst/>
          </a:prstGeom>
          <a:noFill/>
          <a:ln>
            <a:noFill/>
          </a:ln>
        </p:spPr>
      </p:pic>
      <p:pic>
        <p:nvPicPr>
          <p:cNvPr id="163" name="Google Shape;163;g60b99fab03_0_193"/>
          <p:cNvPicPr preferRelativeResize="0"/>
          <p:nvPr/>
        </p:nvPicPr>
        <p:blipFill rotWithShape="1">
          <a:blip r:embed="rId7">
            <a:alphaModFix/>
          </a:blip>
          <a:srcRect b="0" l="0" r="23942" t="0"/>
          <a:stretch/>
        </p:blipFill>
        <p:spPr>
          <a:xfrm>
            <a:off x="1222404" y="5051700"/>
            <a:ext cx="1139795" cy="1313983"/>
          </a:xfrm>
          <a:prstGeom prst="rect">
            <a:avLst/>
          </a:prstGeom>
          <a:noFill/>
          <a:ln>
            <a:noFill/>
          </a:ln>
        </p:spPr>
      </p:pic>
      <p:pic>
        <p:nvPicPr>
          <p:cNvPr id="164" name="Google Shape;164;g60b99fab03_0_193"/>
          <p:cNvPicPr preferRelativeResize="0"/>
          <p:nvPr/>
        </p:nvPicPr>
        <p:blipFill rotWithShape="1">
          <a:blip r:embed="rId8">
            <a:alphaModFix/>
          </a:blip>
          <a:srcRect b="57875" l="0" r="0" t="0"/>
          <a:stretch/>
        </p:blipFill>
        <p:spPr>
          <a:xfrm>
            <a:off x="0" y="5404717"/>
            <a:ext cx="12192003" cy="1453282"/>
          </a:xfrm>
          <a:prstGeom prst="rect">
            <a:avLst/>
          </a:prstGeom>
          <a:noFill/>
          <a:ln>
            <a:noFill/>
          </a:ln>
        </p:spPr>
      </p:pic>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big">
  <p:cSld name="Blank big">
    <p:spTree>
      <p:nvGrpSpPr>
        <p:cNvPr id="165" name="Shape 165"/>
        <p:cNvGrpSpPr/>
        <p:nvPr/>
      </p:nvGrpSpPr>
      <p:grpSpPr>
        <a:xfrm>
          <a:off x="0" y="0"/>
          <a:ext cx="0" cy="0"/>
          <a:chOff x="0" y="0"/>
          <a:chExt cx="0" cy="0"/>
        </a:xfrm>
      </p:grpSpPr>
      <p:sp>
        <p:nvSpPr>
          <p:cNvPr id="166" name="Google Shape;166;g60b99fab03_0_203"/>
          <p:cNvSpPr/>
          <p:nvPr/>
        </p:nvSpPr>
        <p:spPr>
          <a:xfrm>
            <a:off x="576485" y="510540"/>
            <a:ext cx="11039100" cy="5836800"/>
          </a:xfrm>
          <a:prstGeom prst="frame">
            <a:avLst>
              <a:gd fmla="val 966" name="adj1"/>
            </a:avLst>
          </a:prstGeom>
          <a:solidFill>
            <a:srgbClr val="3F3F4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Roboto"/>
              <a:ea typeface="Roboto"/>
              <a:cs typeface="Roboto"/>
              <a:sym typeface="Roboto"/>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1 column">
  <p:cSld name="Title + 1 column">
    <p:bg>
      <p:bgPr>
        <a:solidFill>
          <a:srgbClr val="0C536B"/>
        </a:solidFill>
      </p:bgPr>
    </p:bg>
    <p:spTree>
      <p:nvGrpSpPr>
        <p:cNvPr id="167" name="Shape 167"/>
        <p:cNvGrpSpPr/>
        <p:nvPr/>
      </p:nvGrpSpPr>
      <p:grpSpPr>
        <a:xfrm>
          <a:off x="0" y="0"/>
          <a:ext cx="0" cy="0"/>
          <a:chOff x="0" y="0"/>
          <a:chExt cx="0" cy="0"/>
        </a:xfrm>
      </p:grpSpPr>
      <p:pic>
        <p:nvPicPr>
          <p:cNvPr id="168" name="Google Shape;168;g60b99fab03_0_205"/>
          <p:cNvPicPr preferRelativeResize="0"/>
          <p:nvPr/>
        </p:nvPicPr>
        <p:blipFill rotWithShape="1">
          <a:blip r:embed="rId2">
            <a:alphaModFix/>
          </a:blip>
          <a:srcRect b="0" l="0" r="0" t="0"/>
          <a:stretch/>
        </p:blipFill>
        <p:spPr>
          <a:xfrm>
            <a:off x="1328879" y="204807"/>
            <a:ext cx="8670961" cy="4855868"/>
          </a:xfrm>
          <a:prstGeom prst="rect">
            <a:avLst/>
          </a:prstGeom>
          <a:noFill/>
          <a:ln>
            <a:noFill/>
          </a:ln>
        </p:spPr>
      </p:pic>
      <p:pic>
        <p:nvPicPr>
          <p:cNvPr id="169" name="Google Shape;169;g60b99fab03_0_205"/>
          <p:cNvPicPr preferRelativeResize="0"/>
          <p:nvPr/>
        </p:nvPicPr>
        <p:blipFill rotWithShape="1">
          <a:blip r:embed="rId3">
            <a:alphaModFix/>
          </a:blip>
          <a:srcRect b="50374" l="0" r="0" t="0"/>
          <a:stretch/>
        </p:blipFill>
        <p:spPr>
          <a:xfrm>
            <a:off x="515238" y="4657889"/>
            <a:ext cx="11178452" cy="2200112"/>
          </a:xfrm>
          <a:prstGeom prst="rect">
            <a:avLst/>
          </a:prstGeom>
          <a:noFill/>
          <a:ln>
            <a:noFill/>
          </a:ln>
        </p:spPr>
      </p:pic>
      <p:pic>
        <p:nvPicPr>
          <p:cNvPr id="170" name="Google Shape;170;g60b99fab03_0_205"/>
          <p:cNvPicPr preferRelativeResize="0"/>
          <p:nvPr/>
        </p:nvPicPr>
        <p:blipFill rotWithShape="1">
          <a:blip r:embed="rId4">
            <a:alphaModFix/>
          </a:blip>
          <a:srcRect b="0" l="0" r="139" t="9730"/>
          <a:stretch/>
        </p:blipFill>
        <p:spPr>
          <a:xfrm flipH="1">
            <a:off x="-19050" y="-19050"/>
            <a:ext cx="4781556" cy="3317641"/>
          </a:xfrm>
          <a:prstGeom prst="rect">
            <a:avLst/>
          </a:prstGeom>
          <a:noFill/>
          <a:ln>
            <a:noFill/>
          </a:ln>
        </p:spPr>
      </p:pic>
      <p:pic>
        <p:nvPicPr>
          <p:cNvPr id="171" name="Google Shape;171;g60b99fab03_0_205"/>
          <p:cNvPicPr preferRelativeResize="0"/>
          <p:nvPr/>
        </p:nvPicPr>
        <p:blipFill rotWithShape="1">
          <a:blip r:embed="rId5">
            <a:alphaModFix/>
          </a:blip>
          <a:srcRect b="0" l="0" r="0" t="0"/>
          <a:stretch/>
        </p:blipFill>
        <p:spPr>
          <a:xfrm>
            <a:off x="0" y="3597331"/>
            <a:ext cx="7029448" cy="3283669"/>
          </a:xfrm>
          <a:prstGeom prst="rect">
            <a:avLst/>
          </a:prstGeom>
          <a:noFill/>
          <a:ln>
            <a:noFill/>
          </a:ln>
        </p:spPr>
      </p:pic>
      <p:pic>
        <p:nvPicPr>
          <p:cNvPr id="172" name="Google Shape;172;g60b99fab03_0_205"/>
          <p:cNvPicPr preferRelativeResize="0"/>
          <p:nvPr/>
        </p:nvPicPr>
        <p:blipFill rotWithShape="1">
          <a:blip r:embed="rId6">
            <a:alphaModFix/>
          </a:blip>
          <a:srcRect b="0" l="0" r="0" t="0"/>
          <a:stretch/>
        </p:blipFill>
        <p:spPr>
          <a:xfrm>
            <a:off x="0" y="4682350"/>
            <a:ext cx="5273183" cy="2175650"/>
          </a:xfrm>
          <a:prstGeom prst="rect">
            <a:avLst/>
          </a:prstGeom>
          <a:noFill/>
          <a:ln>
            <a:noFill/>
          </a:ln>
        </p:spPr>
      </p:pic>
      <p:pic>
        <p:nvPicPr>
          <p:cNvPr id="173" name="Google Shape;173;g60b99fab03_0_205"/>
          <p:cNvPicPr preferRelativeResize="0"/>
          <p:nvPr/>
        </p:nvPicPr>
        <p:blipFill rotWithShape="1">
          <a:blip r:embed="rId7">
            <a:alphaModFix/>
          </a:blip>
          <a:srcRect b="0" l="0" r="0" t="0"/>
          <a:stretch/>
        </p:blipFill>
        <p:spPr>
          <a:xfrm>
            <a:off x="5843511" y="3666551"/>
            <a:ext cx="6367540" cy="3229593"/>
          </a:xfrm>
          <a:prstGeom prst="rect">
            <a:avLst/>
          </a:prstGeom>
          <a:noFill/>
          <a:ln>
            <a:noFill/>
          </a:ln>
        </p:spPr>
      </p:pic>
      <p:pic>
        <p:nvPicPr>
          <p:cNvPr id="174" name="Google Shape;174;g60b99fab03_0_205"/>
          <p:cNvPicPr preferRelativeResize="0"/>
          <p:nvPr/>
        </p:nvPicPr>
        <p:blipFill rotWithShape="1">
          <a:blip r:embed="rId8">
            <a:alphaModFix/>
          </a:blip>
          <a:srcRect b="0" l="0" r="0" t="0"/>
          <a:stretch/>
        </p:blipFill>
        <p:spPr>
          <a:xfrm>
            <a:off x="7565685" y="5089032"/>
            <a:ext cx="4643242" cy="1796397"/>
          </a:xfrm>
          <a:prstGeom prst="rect">
            <a:avLst/>
          </a:prstGeom>
          <a:noFill/>
          <a:ln>
            <a:noFill/>
          </a:ln>
        </p:spPr>
      </p:pic>
      <p:pic>
        <p:nvPicPr>
          <p:cNvPr id="175" name="Google Shape;175;g60b99fab03_0_205"/>
          <p:cNvPicPr preferRelativeResize="0"/>
          <p:nvPr/>
        </p:nvPicPr>
        <p:blipFill rotWithShape="1">
          <a:blip r:embed="rId9">
            <a:alphaModFix/>
          </a:blip>
          <a:srcRect b="0" l="0" r="0" t="0"/>
          <a:stretch/>
        </p:blipFill>
        <p:spPr>
          <a:xfrm>
            <a:off x="6252082" y="5788622"/>
            <a:ext cx="5939915" cy="1097735"/>
          </a:xfrm>
          <a:prstGeom prst="rect">
            <a:avLst/>
          </a:prstGeom>
          <a:noFill/>
          <a:ln>
            <a:noFill/>
          </a:ln>
        </p:spPr>
      </p:pic>
      <p:pic>
        <p:nvPicPr>
          <p:cNvPr id="176" name="Google Shape;176;g60b99fab03_0_205"/>
          <p:cNvPicPr preferRelativeResize="0"/>
          <p:nvPr/>
        </p:nvPicPr>
        <p:blipFill rotWithShape="1">
          <a:blip r:embed="rId10">
            <a:alphaModFix/>
          </a:blip>
          <a:srcRect b="0" l="0" r="0" t="0"/>
          <a:stretch/>
        </p:blipFill>
        <p:spPr>
          <a:xfrm>
            <a:off x="0" y="6159328"/>
            <a:ext cx="7610551" cy="698672"/>
          </a:xfrm>
          <a:prstGeom prst="rect">
            <a:avLst/>
          </a:prstGeom>
          <a:noFill/>
          <a:ln>
            <a:noFill/>
          </a:ln>
        </p:spPr>
      </p:pic>
      <p:sp>
        <p:nvSpPr>
          <p:cNvPr id="177" name="Google Shape;177;g60b99fab03_0_205"/>
          <p:cNvSpPr txBox="1"/>
          <p:nvPr>
            <p:ph type="title"/>
          </p:nvPr>
        </p:nvSpPr>
        <p:spPr>
          <a:xfrm>
            <a:off x="6888387" y="1490148"/>
            <a:ext cx="4863600" cy="8481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lt1"/>
              </a:buClr>
              <a:buSzPts val="3200"/>
              <a:buFont typeface="Raleway"/>
              <a:buNone/>
              <a:defRPr sz="3200">
                <a:solidFill>
                  <a:schemeClr val="lt1"/>
                </a:solidFill>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sp>
        <p:nvSpPr>
          <p:cNvPr id="178" name="Google Shape;178;g60b99fab03_0_205"/>
          <p:cNvSpPr/>
          <p:nvPr/>
        </p:nvSpPr>
        <p:spPr>
          <a:xfrm rot="-2238172">
            <a:off x="5797744" y="4278900"/>
            <a:ext cx="1206874" cy="1995897"/>
          </a:xfrm>
          <a:prstGeom prst="trapezoid">
            <a:avLst>
              <a:gd fmla="val 24960" name="adj"/>
            </a:avLst>
          </a:prstGeom>
          <a:solidFill>
            <a:srgbClr val="1D8FB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179" name="Google Shape;179;g60b99fab03_0_205"/>
          <p:cNvPicPr preferRelativeResize="0"/>
          <p:nvPr/>
        </p:nvPicPr>
        <p:blipFill rotWithShape="1">
          <a:blip r:embed="rId11">
            <a:alphaModFix/>
          </a:blip>
          <a:srcRect b="0" l="0" r="0" t="0"/>
          <a:stretch/>
        </p:blipFill>
        <p:spPr>
          <a:xfrm>
            <a:off x="4747863" y="2543708"/>
            <a:ext cx="2970077" cy="2137715"/>
          </a:xfrm>
          <a:prstGeom prst="rect">
            <a:avLst/>
          </a:prstGeom>
          <a:noFill/>
          <a:ln>
            <a:noFill/>
          </a:ln>
        </p:spPr>
      </p:pic>
      <p:pic>
        <p:nvPicPr>
          <p:cNvPr id="180" name="Google Shape;180;g60b99fab03_0_205"/>
          <p:cNvPicPr preferRelativeResize="0"/>
          <p:nvPr/>
        </p:nvPicPr>
        <p:blipFill rotWithShape="1">
          <a:blip r:embed="rId12">
            <a:alphaModFix/>
          </a:blip>
          <a:srcRect b="0" l="0" r="0" t="0"/>
          <a:stretch/>
        </p:blipFill>
        <p:spPr>
          <a:xfrm>
            <a:off x="10682320" y="257441"/>
            <a:ext cx="1218845" cy="737038"/>
          </a:xfrm>
          <a:prstGeom prst="rect">
            <a:avLst/>
          </a:prstGeom>
          <a:noFill/>
          <a:ln>
            <a:noFill/>
          </a:ln>
          <a:effectLst>
            <a:outerShdw blurRad="114300" rotWithShape="0" algn="l" dist="38100">
              <a:srgbClr val="000000">
                <a:alpha val="21960"/>
              </a:srgbClr>
            </a:outerShdw>
          </a:effectLst>
        </p:spPr>
      </p:pic>
      <p:pic>
        <p:nvPicPr>
          <p:cNvPr id="181" name="Google Shape;181;g60b99fab03_0_205"/>
          <p:cNvPicPr preferRelativeResize="0"/>
          <p:nvPr/>
        </p:nvPicPr>
        <p:blipFill rotWithShape="1">
          <a:blip r:embed="rId12">
            <a:alphaModFix/>
          </a:blip>
          <a:srcRect b="0" l="0" r="0" t="0"/>
          <a:stretch/>
        </p:blipFill>
        <p:spPr>
          <a:xfrm>
            <a:off x="11517978" y="801144"/>
            <a:ext cx="538129" cy="325408"/>
          </a:xfrm>
          <a:prstGeom prst="rect">
            <a:avLst/>
          </a:prstGeom>
          <a:noFill/>
          <a:ln>
            <a:noFill/>
          </a:ln>
        </p:spPr>
      </p:pic>
      <p:sp>
        <p:nvSpPr>
          <p:cNvPr id="182" name="Google Shape;182;g60b99fab03_0_205"/>
          <p:cNvSpPr/>
          <p:nvPr>
            <p:ph idx="2" type="pic"/>
          </p:nvPr>
        </p:nvSpPr>
        <p:spPr>
          <a:xfrm>
            <a:off x="284082" y="1211263"/>
            <a:ext cx="4800600" cy="4435500"/>
          </a:xfrm>
          <a:prstGeom prst="rect">
            <a:avLst/>
          </a:prstGeom>
          <a:noFill/>
          <a:ln cap="flat" cmpd="sng" w="9525">
            <a:solidFill>
              <a:srgbClr val="FFC000"/>
            </a:solidFill>
            <a:prstDash val="solid"/>
            <a:round/>
            <a:headEnd len="sm" w="sm" type="none"/>
            <a:tailEnd len="sm" w="sm" type="none"/>
          </a:ln>
          <a:effectLst>
            <a:outerShdw blurRad="266700" sx="105999" rotWithShape="0" algn="ctr" sy="105999">
              <a:srgbClr val="000000">
                <a:alpha val="55690"/>
              </a:srgbClr>
            </a:outerShdw>
          </a:effectLst>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Roboto"/>
                <a:ea typeface="Roboto"/>
                <a:cs typeface="Roboto"/>
                <a:sym typeface="Roboto"/>
              </a:defRPr>
            </a:lvl1pPr>
            <a:lvl2pPr lvl="1"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Roboto"/>
                <a:ea typeface="Roboto"/>
                <a:cs typeface="Roboto"/>
                <a:sym typeface="Roboto"/>
              </a:defRPr>
            </a:lvl2pPr>
            <a:lvl3pPr lvl="2"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Roboto"/>
                <a:ea typeface="Roboto"/>
                <a:cs typeface="Roboto"/>
                <a:sym typeface="Roboto"/>
              </a:defRPr>
            </a:lvl3pPr>
            <a:lvl4pPr lvl="3"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4pPr>
            <a:lvl5pPr lvl="4"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9pPr>
          </a:lstStyle>
          <a:p/>
        </p:txBody>
      </p:sp>
      <p:sp>
        <p:nvSpPr>
          <p:cNvPr id="183" name="Google Shape;183;g60b99fab03_0_205"/>
          <p:cNvSpPr/>
          <p:nvPr/>
        </p:nvSpPr>
        <p:spPr>
          <a:xfrm>
            <a:off x="6772618" y="2461254"/>
            <a:ext cx="5095200" cy="3180900"/>
          </a:xfrm>
          <a:prstGeom prst="roundRect">
            <a:avLst>
              <a:gd fmla="val 7437" name="adj"/>
            </a:avLst>
          </a:prstGeom>
          <a:solidFill>
            <a:srgbClr val="000000">
              <a:alpha val="619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184" name="Google Shape;184;g60b99fab03_0_205"/>
          <p:cNvSpPr txBox="1"/>
          <p:nvPr>
            <p:ph idx="1" type="body"/>
          </p:nvPr>
        </p:nvSpPr>
        <p:spPr>
          <a:xfrm>
            <a:off x="6888387" y="2747629"/>
            <a:ext cx="4863600" cy="2609700"/>
          </a:xfrm>
          <a:prstGeom prst="rect">
            <a:avLst/>
          </a:prstGeom>
          <a:noFill/>
          <a:ln>
            <a:noFill/>
          </a:ln>
        </p:spPr>
        <p:txBody>
          <a:bodyPr anchorCtr="0" anchor="t" bIns="91425" lIns="91425" spcFirstLastPara="1" rIns="91425" wrap="square" tIns="91425">
            <a:noAutofit/>
          </a:bodyPr>
          <a:lstStyle>
            <a:lvl1pPr indent="-228600" lvl="0" marL="457200" rtl="0" algn="l">
              <a:lnSpc>
                <a:spcPct val="90000"/>
              </a:lnSpc>
              <a:spcBef>
                <a:spcPts val="0"/>
              </a:spcBef>
              <a:spcAft>
                <a:spcPts val="0"/>
              </a:spcAft>
              <a:buClr>
                <a:schemeClr val="lt1"/>
              </a:buClr>
              <a:buSzPts val="1800"/>
              <a:buNone/>
              <a:defRPr sz="1800">
                <a:solidFill>
                  <a:schemeClr val="lt1"/>
                </a:solidFill>
              </a:defRPr>
            </a:lvl1pPr>
            <a:lvl2pPr indent="-228600" lvl="1" marL="914400" rtl="0" algn="l">
              <a:lnSpc>
                <a:spcPct val="90000"/>
              </a:lnSpc>
              <a:spcBef>
                <a:spcPts val="0"/>
              </a:spcBef>
              <a:spcAft>
                <a:spcPts val="0"/>
              </a:spcAft>
              <a:buClr>
                <a:schemeClr val="dk1"/>
              </a:buClr>
              <a:buSzPts val="2400"/>
              <a:buNone/>
              <a:defRPr/>
            </a:lvl2pPr>
            <a:lvl3pPr indent="-228600" lvl="2" marL="1371600" rtl="0" algn="l">
              <a:lnSpc>
                <a:spcPct val="90000"/>
              </a:lnSpc>
              <a:spcBef>
                <a:spcPts val="0"/>
              </a:spcBef>
              <a:spcAft>
                <a:spcPts val="0"/>
              </a:spcAft>
              <a:buClr>
                <a:schemeClr val="dk1"/>
              </a:buClr>
              <a:buSzPts val="2000"/>
              <a:buNone/>
              <a:defRPr/>
            </a:lvl3pPr>
            <a:lvl4pPr indent="-228600" lvl="3" marL="1828800" rtl="0" algn="l">
              <a:lnSpc>
                <a:spcPct val="90000"/>
              </a:lnSpc>
              <a:spcBef>
                <a:spcPts val="0"/>
              </a:spcBef>
              <a:spcAft>
                <a:spcPts val="0"/>
              </a:spcAft>
              <a:buClr>
                <a:schemeClr val="dk1"/>
              </a:buClr>
              <a:buSzPts val="1800"/>
              <a:buNone/>
              <a:defRPr/>
            </a:lvl4pPr>
            <a:lvl5pPr indent="-228600" lvl="4" marL="2286000" rtl="0" algn="l">
              <a:lnSpc>
                <a:spcPct val="90000"/>
              </a:lnSpc>
              <a:spcBef>
                <a:spcPts val="0"/>
              </a:spcBef>
              <a:spcAft>
                <a:spcPts val="0"/>
              </a:spcAft>
              <a:buClr>
                <a:schemeClr val="dk1"/>
              </a:buClr>
              <a:buSzPts val="1800"/>
              <a:buNone/>
              <a:defRPr/>
            </a:lvl5pPr>
            <a:lvl6pPr indent="-342900" lvl="5" marL="2743200" rtl="0" algn="l">
              <a:lnSpc>
                <a:spcPct val="90000"/>
              </a:lnSpc>
              <a:spcBef>
                <a:spcPts val="0"/>
              </a:spcBef>
              <a:spcAft>
                <a:spcPts val="0"/>
              </a:spcAft>
              <a:buClr>
                <a:schemeClr val="dk1"/>
              </a:buClr>
              <a:buSzPts val="1800"/>
              <a:buChar char="•"/>
              <a:defRPr/>
            </a:lvl6pPr>
            <a:lvl7pPr indent="-342900" lvl="6" marL="3200400" rtl="0" algn="l">
              <a:lnSpc>
                <a:spcPct val="90000"/>
              </a:lnSpc>
              <a:spcBef>
                <a:spcPts val="0"/>
              </a:spcBef>
              <a:spcAft>
                <a:spcPts val="0"/>
              </a:spcAft>
              <a:buClr>
                <a:schemeClr val="dk1"/>
              </a:buClr>
              <a:buSzPts val="1800"/>
              <a:buChar char="•"/>
              <a:defRPr/>
            </a:lvl7pPr>
            <a:lvl8pPr indent="-342900" lvl="7" marL="3657600" rtl="0" algn="l">
              <a:lnSpc>
                <a:spcPct val="90000"/>
              </a:lnSpc>
              <a:spcBef>
                <a:spcPts val="0"/>
              </a:spcBef>
              <a:spcAft>
                <a:spcPts val="0"/>
              </a:spcAft>
              <a:buClr>
                <a:schemeClr val="dk1"/>
              </a:buClr>
              <a:buSzPts val="1800"/>
              <a:buChar char="•"/>
              <a:defRPr/>
            </a:lvl8pPr>
            <a:lvl9pPr indent="-342900" lvl="8" marL="4114800" rtl="0" algn="l">
              <a:lnSpc>
                <a:spcPct val="90000"/>
              </a:lnSpc>
              <a:spcBef>
                <a:spcPts val="0"/>
              </a:spcBef>
              <a:spcAft>
                <a:spcPts val="0"/>
              </a:spcAft>
              <a:buClr>
                <a:schemeClr val="dk1"/>
              </a:buClr>
              <a:buSzPts val="1800"/>
              <a:buChar char="•"/>
              <a:defRPr/>
            </a:lvl9pPr>
          </a:lstStyle>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2 columns">
  <p:cSld name="Title + 2 columns">
    <p:bg>
      <p:bgPr>
        <a:gradFill>
          <a:gsLst>
            <a:gs pos="0">
              <a:srgbClr val="1D242D"/>
            </a:gs>
            <a:gs pos="54000">
              <a:srgbClr val="4D6079"/>
            </a:gs>
            <a:gs pos="100000">
              <a:srgbClr val="617898"/>
            </a:gs>
          </a:gsLst>
          <a:lin ang="5400012" scaled="0"/>
        </a:gradFill>
      </p:bgPr>
    </p:bg>
    <p:spTree>
      <p:nvGrpSpPr>
        <p:cNvPr id="185" name="Shape 185"/>
        <p:cNvGrpSpPr/>
        <p:nvPr/>
      </p:nvGrpSpPr>
      <p:grpSpPr>
        <a:xfrm>
          <a:off x="0" y="0"/>
          <a:ext cx="0" cy="0"/>
          <a:chOff x="0" y="0"/>
          <a:chExt cx="0" cy="0"/>
        </a:xfrm>
      </p:grpSpPr>
      <p:sp>
        <p:nvSpPr>
          <p:cNvPr id="186" name="Google Shape;186;g60b99fab03_0_223"/>
          <p:cNvSpPr/>
          <p:nvPr/>
        </p:nvSpPr>
        <p:spPr>
          <a:xfrm>
            <a:off x="358705" y="2322287"/>
            <a:ext cx="6782400" cy="3614100"/>
          </a:xfrm>
          <a:prstGeom prst="roundRect">
            <a:avLst>
              <a:gd fmla="val 7437" name="adj"/>
            </a:avLst>
          </a:prstGeom>
          <a:solidFill>
            <a:srgbClr val="000000">
              <a:alpha val="619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187" name="Google Shape;187;g60b99fab03_0_223"/>
          <p:cNvPicPr preferRelativeResize="0"/>
          <p:nvPr/>
        </p:nvPicPr>
        <p:blipFill rotWithShape="1">
          <a:blip r:embed="rId2">
            <a:alphaModFix/>
          </a:blip>
          <a:srcRect b="0" l="0" r="0" t="0"/>
          <a:stretch/>
        </p:blipFill>
        <p:spPr>
          <a:xfrm>
            <a:off x="1671068" y="531705"/>
            <a:ext cx="10162227" cy="5691001"/>
          </a:xfrm>
          <a:prstGeom prst="rect">
            <a:avLst/>
          </a:prstGeom>
          <a:noFill/>
          <a:ln>
            <a:noFill/>
          </a:ln>
        </p:spPr>
      </p:pic>
      <p:sp>
        <p:nvSpPr>
          <p:cNvPr id="188" name="Google Shape;188;g60b99fab03_0_223"/>
          <p:cNvSpPr txBox="1"/>
          <p:nvPr>
            <p:ph idx="1" type="body"/>
          </p:nvPr>
        </p:nvSpPr>
        <p:spPr>
          <a:xfrm>
            <a:off x="629541" y="2513623"/>
            <a:ext cx="2930100" cy="3231000"/>
          </a:xfrm>
          <a:prstGeom prst="rect">
            <a:avLst/>
          </a:prstGeom>
          <a:noFill/>
          <a:ln>
            <a:noFill/>
          </a:ln>
        </p:spPr>
        <p:txBody>
          <a:bodyPr anchorCtr="0" anchor="t" bIns="91425" lIns="91425" spcFirstLastPara="1" rIns="91425" wrap="square" tIns="91425">
            <a:noAutofit/>
          </a:bodyPr>
          <a:lstStyle>
            <a:lvl1pPr indent="-228600" lvl="0" marL="457200" rtl="0" algn="l">
              <a:lnSpc>
                <a:spcPct val="90000"/>
              </a:lnSpc>
              <a:spcBef>
                <a:spcPts val="0"/>
              </a:spcBef>
              <a:spcAft>
                <a:spcPts val="0"/>
              </a:spcAft>
              <a:buClr>
                <a:schemeClr val="lt1"/>
              </a:buClr>
              <a:buSzPts val="1800"/>
              <a:buNone/>
              <a:defRPr sz="1800">
                <a:solidFill>
                  <a:schemeClr val="lt1"/>
                </a:solidFill>
              </a:defRPr>
            </a:lvl1pPr>
            <a:lvl2pPr indent="-228600" lvl="1" marL="914400" rtl="0" algn="l">
              <a:lnSpc>
                <a:spcPct val="90000"/>
              </a:lnSpc>
              <a:spcBef>
                <a:spcPts val="0"/>
              </a:spcBef>
              <a:spcAft>
                <a:spcPts val="0"/>
              </a:spcAft>
              <a:buClr>
                <a:schemeClr val="dk1"/>
              </a:buClr>
              <a:buSzPts val="2400"/>
              <a:buNone/>
              <a:defRPr/>
            </a:lvl2pPr>
            <a:lvl3pPr indent="-228600" lvl="2" marL="1371600" rtl="0" algn="l">
              <a:lnSpc>
                <a:spcPct val="90000"/>
              </a:lnSpc>
              <a:spcBef>
                <a:spcPts val="0"/>
              </a:spcBef>
              <a:spcAft>
                <a:spcPts val="0"/>
              </a:spcAft>
              <a:buClr>
                <a:schemeClr val="dk1"/>
              </a:buClr>
              <a:buSzPts val="2000"/>
              <a:buNone/>
              <a:defRPr/>
            </a:lvl3pPr>
            <a:lvl4pPr indent="-228600" lvl="3" marL="1828800" rtl="0" algn="l">
              <a:lnSpc>
                <a:spcPct val="90000"/>
              </a:lnSpc>
              <a:spcBef>
                <a:spcPts val="0"/>
              </a:spcBef>
              <a:spcAft>
                <a:spcPts val="0"/>
              </a:spcAft>
              <a:buClr>
                <a:schemeClr val="dk1"/>
              </a:buClr>
              <a:buSzPts val="1800"/>
              <a:buNone/>
              <a:defRPr/>
            </a:lvl4pPr>
            <a:lvl5pPr indent="-228600" lvl="4" marL="2286000" rtl="0" algn="l">
              <a:lnSpc>
                <a:spcPct val="90000"/>
              </a:lnSpc>
              <a:spcBef>
                <a:spcPts val="0"/>
              </a:spcBef>
              <a:spcAft>
                <a:spcPts val="0"/>
              </a:spcAft>
              <a:buClr>
                <a:schemeClr val="dk1"/>
              </a:buClr>
              <a:buSzPts val="1800"/>
              <a:buNone/>
              <a:defRPr/>
            </a:lvl5pPr>
            <a:lvl6pPr indent="-342900" lvl="5" marL="2743200" rtl="0" algn="l">
              <a:lnSpc>
                <a:spcPct val="90000"/>
              </a:lnSpc>
              <a:spcBef>
                <a:spcPts val="0"/>
              </a:spcBef>
              <a:spcAft>
                <a:spcPts val="0"/>
              </a:spcAft>
              <a:buClr>
                <a:schemeClr val="dk1"/>
              </a:buClr>
              <a:buSzPts val="1800"/>
              <a:buChar char="•"/>
              <a:defRPr/>
            </a:lvl6pPr>
            <a:lvl7pPr indent="-342900" lvl="6" marL="3200400" rtl="0" algn="l">
              <a:lnSpc>
                <a:spcPct val="90000"/>
              </a:lnSpc>
              <a:spcBef>
                <a:spcPts val="0"/>
              </a:spcBef>
              <a:spcAft>
                <a:spcPts val="0"/>
              </a:spcAft>
              <a:buClr>
                <a:schemeClr val="dk1"/>
              </a:buClr>
              <a:buSzPts val="1800"/>
              <a:buChar char="•"/>
              <a:defRPr/>
            </a:lvl7pPr>
            <a:lvl8pPr indent="-342900" lvl="7" marL="3657600" rtl="0" algn="l">
              <a:lnSpc>
                <a:spcPct val="90000"/>
              </a:lnSpc>
              <a:spcBef>
                <a:spcPts val="0"/>
              </a:spcBef>
              <a:spcAft>
                <a:spcPts val="0"/>
              </a:spcAft>
              <a:buClr>
                <a:schemeClr val="dk1"/>
              </a:buClr>
              <a:buSzPts val="1800"/>
              <a:buChar char="•"/>
              <a:defRPr/>
            </a:lvl8pPr>
            <a:lvl9pPr indent="-342900" lvl="8" marL="4114800" rtl="0" algn="l">
              <a:lnSpc>
                <a:spcPct val="90000"/>
              </a:lnSpc>
              <a:spcBef>
                <a:spcPts val="0"/>
              </a:spcBef>
              <a:spcAft>
                <a:spcPts val="0"/>
              </a:spcAft>
              <a:buClr>
                <a:schemeClr val="dk1"/>
              </a:buClr>
              <a:buSzPts val="1800"/>
              <a:buChar char="•"/>
              <a:defRPr/>
            </a:lvl9pPr>
          </a:lstStyle>
          <a:p/>
        </p:txBody>
      </p:sp>
      <p:sp>
        <p:nvSpPr>
          <p:cNvPr id="189" name="Google Shape;189;g60b99fab03_0_223"/>
          <p:cNvSpPr txBox="1"/>
          <p:nvPr>
            <p:ph idx="2" type="body"/>
          </p:nvPr>
        </p:nvSpPr>
        <p:spPr>
          <a:xfrm>
            <a:off x="3826396" y="2513623"/>
            <a:ext cx="2930100" cy="3231000"/>
          </a:xfrm>
          <a:prstGeom prst="rect">
            <a:avLst/>
          </a:prstGeom>
          <a:noFill/>
          <a:ln>
            <a:noFill/>
          </a:ln>
        </p:spPr>
        <p:txBody>
          <a:bodyPr anchorCtr="0" anchor="t" bIns="91425" lIns="91425" spcFirstLastPara="1" rIns="91425" wrap="square" tIns="91425">
            <a:noAutofit/>
          </a:bodyPr>
          <a:lstStyle>
            <a:lvl1pPr indent="-228600" lvl="0" marL="457200" rtl="0" algn="l">
              <a:lnSpc>
                <a:spcPct val="90000"/>
              </a:lnSpc>
              <a:spcBef>
                <a:spcPts val="0"/>
              </a:spcBef>
              <a:spcAft>
                <a:spcPts val="0"/>
              </a:spcAft>
              <a:buClr>
                <a:schemeClr val="lt1"/>
              </a:buClr>
              <a:buSzPts val="1800"/>
              <a:buNone/>
              <a:defRPr sz="1800">
                <a:solidFill>
                  <a:schemeClr val="lt1"/>
                </a:solidFill>
              </a:defRPr>
            </a:lvl1pPr>
            <a:lvl2pPr indent="-228600" lvl="1" marL="914400" rtl="0" algn="l">
              <a:lnSpc>
                <a:spcPct val="90000"/>
              </a:lnSpc>
              <a:spcBef>
                <a:spcPts val="0"/>
              </a:spcBef>
              <a:spcAft>
                <a:spcPts val="0"/>
              </a:spcAft>
              <a:buClr>
                <a:schemeClr val="dk1"/>
              </a:buClr>
              <a:buSzPts val="2400"/>
              <a:buNone/>
              <a:defRPr/>
            </a:lvl2pPr>
            <a:lvl3pPr indent="-228600" lvl="2" marL="1371600" rtl="0" algn="l">
              <a:lnSpc>
                <a:spcPct val="90000"/>
              </a:lnSpc>
              <a:spcBef>
                <a:spcPts val="0"/>
              </a:spcBef>
              <a:spcAft>
                <a:spcPts val="0"/>
              </a:spcAft>
              <a:buClr>
                <a:schemeClr val="dk1"/>
              </a:buClr>
              <a:buSzPts val="2000"/>
              <a:buNone/>
              <a:defRPr/>
            </a:lvl3pPr>
            <a:lvl4pPr indent="-228600" lvl="3" marL="1828800" rtl="0" algn="l">
              <a:lnSpc>
                <a:spcPct val="90000"/>
              </a:lnSpc>
              <a:spcBef>
                <a:spcPts val="0"/>
              </a:spcBef>
              <a:spcAft>
                <a:spcPts val="0"/>
              </a:spcAft>
              <a:buClr>
                <a:schemeClr val="dk1"/>
              </a:buClr>
              <a:buSzPts val="1800"/>
              <a:buNone/>
              <a:defRPr/>
            </a:lvl4pPr>
            <a:lvl5pPr indent="-228600" lvl="4" marL="2286000" rtl="0" algn="l">
              <a:lnSpc>
                <a:spcPct val="90000"/>
              </a:lnSpc>
              <a:spcBef>
                <a:spcPts val="0"/>
              </a:spcBef>
              <a:spcAft>
                <a:spcPts val="0"/>
              </a:spcAft>
              <a:buClr>
                <a:schemeClr val="dk1"/>
              </a:buClr>
              <a:buSzPts val="1800"/>
              <a:buNone/>
              <a:defRPr/>
            </a:lvl5pPr>
            <a:lvl6pPr indent="-342900" lvl="5" marL="2743200" rtl="0" algn="l">
              <a:lnSpc>
                <a:spcPct val="90000"/>
              </a:lnSpc>
              <a:spcBef>
                <a:spcPts val="0"/>
              </a:spcBef>
              <a:spcAft>
                <a:spcPts val="0"/>
              </a:spcAft>
              <a:buClr>
                <a:schemeClr val="dk1"/>
              </a:buClr>
              <a:buSzPts val="1800"/>
              <a:buChar char="•"/>
              <a:defRPr/>
            </a:lvl6pPr>
            <a:lvl7pPr indent="-342900" lvl="6" marL="3200400" rtl="0" algn="l">
              <a:lnSpc>
                <a:spcPct val="90000"/>
              </a:lnSpc>
              <a:spcBef>
                <a:spcPts val="0"/>
              </a:spcBef>
              <a:spcAft>
                <a:spcPts val="0"/>
              </a:spcAft>
              <a:buClr>
                <a:schemeClr val="dk1"/>
              </a:buClr>
              <a:buSzPts val="1800"/>
              <a:buChar char="•"/>
              <a:defRPr/>
            </a:lvl7pPr>
            <a:lvl8pPr indent="-342900" lvl="7" marL="3657600" rtl="0" algn="l">
              <a:lnSpc>
                <a:spcPct val="90000"/>
              </a:lnSpc>
              <a:spcBef>
                <a:spcPts val="0"/>
              </a:spcBef>
              <a:spcAft>
                <a:spcPts val="0"/>
              </a:spcAft>
              <a:buClr>
                <a:schemeClr val="dk1"/>
              </a:buClr>
              <a:buSzPts val="1800"/>
              <a:buChar char="•"/>
              <a:defRPr/>
            </a:lvl8pPr>
            <a:lvl9pPr indent="-342900" lvl="8" marL="4114800" rtl="0" algn="l">
              <a:lnSpc>
                <a:spcPct val="90000"/>
              </a:lnSpc>
              <a:spcBef>
                <a:spcPts val="0"/>
              </a:spcBef>
              <a:spcAft>
                <a:spcPts val="0"/>
              </a:spcAft>
              <a:buClr>
                <a:schemeClr val="dk1"/>
              </a:buClr>
              <a:buSzPts val="1800"/>
              <a:buChar char="•"/>
              <a:defRPr/>
            </a:lvl9pPr>
          </a:lstStyle>
          <a:p/>
        </p:txBody>
      </p:sp>
      <p:sp>
        <p:nvSpPr>
          <p:cNvPr id="190" name="Google Shape;190;g60b99fab03_0_223"/>
          <p:cNvSpPr txBox="1"/>
          <p:nvPr>
            <p:ph type="title"/>
          </p:nvPr>
        </p:nvSpPr>
        <p:spPr>
          <a:xfrm>
            <a:off x="629541" y="1295924"/>
            <a:ext cx="6122700" cy="8313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lt1"/>
              </a:buClr>
              <a:buSzPts val="3200"/>
              <a:buFont typeface="Raleway"/>
              <a:buNone/>
              <a:defRPr sz="3200">
                <a:solidFill>
                  <a:schemeClr val="lt1"/>
                </a:solidFill>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pic>
        <p:nvPicPr>
          <p:cNvPr id="191" name="Google Shape;191;g60b99fab03_0_223"/>
          <p:cNvPicPr preferRelativeResize="0"/>
          <p:nvPr/>
        </p:nvPicPr>
        <p:blipFill rotWithShape="1">
          <a:blip r:embed="rId3">
            <a:alphaModFix/>
          </a:blip>
          <a:srcRect b="0" l="0" r="0" t="0"/>
          <a:stretch/>
        </p:blipFill>
        <p:spPr>
          <a:xfrm>
            <a:off x="7601308" y="1094005"/>
            <a:ext cx="4134487" cy="5719526"/>
          </a:xfrm>
          <a:prstGeom prst="rect">
            <a:avLst/>
          </a:prstGeom>
          <a:noFill/>
          <a:ln>
            <a:noFill/>
          </a:ln>
          <a:effectLst>
            <a:outerShdw blurRad="50800" sx="103000" rotWithShape="0" algn="l" dist="38100" sy="103000">
              <a:srgbClr val="000000">
                <a:alpha val="26670"/>
              </a:srgbClr>
            </a:outerShdw>
          </a:effectLst>
        </p:spPr>
      </p:pic>
      <p:pic>
        <p:nvPicPr>
          <p:cNvPr id="192" name="Google Shape;192;g60b99fab03_0_223"/>
          <p:cNvPicPr preferRelativeResize="0"/>
          <p:nvPr/>
        </p:nvPicPr>
        <p:blipFill rotWithShape="1">
          <a:blip r:embed="rId4">
            <a:alphaModFix/>
          </a:blip>
          <a:srcRect b="0" l="0" r="0" t="0"/>
          <a:stretch/>
        </p:blipFill>
        <p:spPr>
          <a:xfrm>
            <a:off x="137761" y="5024448"/>
            <a:ext cx="2091088" cy="1833552"/>
          </a:xfrm>
          <a:prstGeom prst="rect">
            <a:avLst/>
          </a:prstGeom>
          <a:noFill/>
          <a:ln>
            <a:noFill/>
          </a:ln>
          <a:effectLst>
            <a:outerShdw blurRad="50800" sx="103000" rotWithShape="0" algn="l" dist="38100" sy="103000">
              <a:srgbClr val="000000">
                <a:alpha val="26670"/>
              </a:srgbClr>
            </a:outerShdw>
          </a:effectLst>
        </p:spPr>
      </p:pic>
      <p:grpSp>
        <p:nvGrpSpPr>
          <p:cNvPr id="193" name="Google Shape;193;g60b99fab03_0_223"/>
          <p:cNvGrpSpPr/>
          <p:nvPr/>
        </p:nvGrpSpPr>
        <p:grpSpPr>
          <a:xfrm>
            <a:off x="7221507" y="44469"/>
            <a:ext cx="1731471" cy="2756603"/>
            <a:chOff x="5421251" y="0"/>
            <a:chExt cx="1319015" cy="2099949"/>
          </a:xfrm>
        </p:grpSpPr>
        <p:cxnSp>
          <p:nvCxnSpPr>
            <p:cNvPr id="194" name="Google Shape;194;g60b99fab03_0_223"/>
            <p:cNvCxnSpPr/>
            <p:nvPr/>
          </p:nvCxnSpPr>
          <p:spPr>
            <a:xfrm>
              <a:off x="6096000" y="0"/>
              <a:ext cx="0" cy="1181100"/>
            </a:xfrm>
            <a:prstGeom prst="straightConnector1">
              <a:avLst/>
            </a:prstGeom>
            <a:noFill/>
            <a:ln cap="flat" cmpd="sng" w="9525">
              <a:solidFill>
                <a:schemeClr val="lt1"/>
              </a:solidFill>
              <a:prstDash val="solid"/>
              <a:miter lim="800000"/>
              <a:headEnd len="sm" w="sm" type="none"/>
              <a:tailEnd len="sm" w="sm" type="none"/>
            </a:ln>
            <a:effectLst>
              <a:outerShdw blurRad="63500" sx="102000" rotWithShape="0" algn="ctr" sy="102000">
                <a:srgbClr val="000000">
                  <a:alpha val="40000"/>
                </a:srgbClr>
              </a:outerShdw>
            </a:effectLst>
          </p:spPr>
        </p:cxnSp>
        <p:pic>
          <p:nvPicPr>
            <p:cNvPr id="195" name="Google Shape;195;g60b99fab03_0_223"/>
            <p:cNvPicPr preferRelativeResize="0"/>
            <p:nvPr/>
          </p:nvPicPr>
          <p:blipFill rotWithShape="1">
            <a:blip r:embed="rId5">
              <a:alphaModFix/>
            </a:blip>
            <a:srcRect b="0" l="0" r="0" t="0"/>
            <a:stretch/>
          </p:blipFill>
          <p:spPr>
            <a:xfrm>
              <a:off x="5421251" y="582930"/>
              <a:ext cx="1319015" cy="1517019"/>
            </a:xfrm>
            <a:prstGeom prst="rect">
              <a:avLst/>
            </a:prstGeom>
            <a:noFill/>
            <a:ln>
              <a:noFill/>
            </a:ln>
            <a:effectLst>
              <a:outerShdw blurRad="63500" sx="102000" rotWithShape="0" algn="ctr" sy="102000">
                <a:srgbClr val="000000">
                  <a:alpha val="40000"/>
                </a:srgbClr>
              </a:outerShdw>
            </a:effectLst>
          </p:spPr>
        </p:pic>
      </p:gr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 3 columns">
  <p:cSld name="Title + 3 columns">
    <p:bg>
      <p:bgPr>
        <a:solidFill>
          <a:srgbClr val="0C536B"/>
        </a:solidFill>
      </p:bgPr>
    </p:bg>
    <p:spTree>
      <p:nvGrpSpPr>
        <p:cNvPr id="196" name="Shape 196"/>
        <p:cNvGrpSpPr/>
        <p:nvPr/>
      </p:nvGrpSpPr>
      <p:grpSpPr>
        <a:xfrm>
          <a:off x="0" y="0"/>
          <a:ext cx="0" cy="0"/>
          <a:chOff x="0" y="0"/>
          <a:chExt cx="0" cy="0"/>
        </a:xfrm>
      </p:grpSpPr>
      <p:pic>
        <p:nvPicPr>
          <p:cNvPr id="197" name="Google Shape;197;g60b99fab03_0_234"/>
          <p:cNvPicPr preferRelativeResize="0"/>
          <p:nvPr/>
        </p:nvPicPr>
        <p:blipFill rotWithShape="1">
          <a:blip r:embed="rId2">
            <a:alphaModFix/>
          </a:blip>
          <a:srcRect b="0" l="0" r="0" t="0"/>
          <a:stretch/>
        </p:blipFill>
        <p:spPr>
          <a:xfrm>
            <a:off x="1331100" y="312938"/>
            <a:ext cx="9313580" cy="5215748"/>
          </a:xfrm>
          <a:prstGeom prst="rect">
            <a:avLst/>
          </a:prstGeom>
          <a:noFill/>
          <a:ln>
            <a:noFill/>
          </a:ln>
        </p:spPr>
      </p:pic>
      <p:pic>
        <p:nvPicPr>
          <p:cNvPr id="198" name="Google Shape;198;g60b99fab03_0_234"/>
          <p:cNvPicPr preferRelativeResize="0"/>
          <p:nvPr/>
        </p:nvPicPr>
        <p:blipFill rotWithShape="1">
          <a:blip r:embed="rId3">
            <a:alphaModFix/>
          </a:blip>
          <a:srcRect b="0" l="0" r="42419" t="9730"/>
          <a:stretch/>
        </p:blipFill>
        <p:spPr>
          <a:xfrm flipH="1">
            <a:off x="-19052" y="9347"/>
            <a:ext cx="2003264" cy="2410611"/>
          </a:xfrm>
          <a:prstGeom prst="rect">
            <a:avLst/>
          </a:prstGeom>
          <a:noFill/>
          <a:ln>
            <a:noFill/>
          </a:ln>
        </p:spPr>
      </p:pic>
      <p:pic>
        <p:nvPicPr>
          <p:cNvPr id="199" name="Google Shape;199;g60b99fab03_0_234"/>
          <p:cNvPicPr preferRelativeResize="0"/>
          <p:nvPr/>
        </p:nvPicPr>
        <p:blipFill rotWithShape="1">
          <a:blip r:embed="rId4">
            <a:alphaModFix/>
          </a:blip>
          <a:srcRect b="50374" l="0" r="0" t="0"/>
          <a:stretch/>
        </p:blipFill>
        <p:spPr>
          <a:xfrm>
            <a:off x="515238" y="4657889"/>
            <a:ext cx="11178452" cy="2200112"/>
          </a:xfrm>
          <a:prstGeom prst="rect">
            <a:avLst/>
          </a:prstGeom>
          <a:noFill/>
          <a:ln>
            <a:noFill/>
          </a:ln>
        </p:spPr>
      </p:pic>
      <p:pic>
        <p:nvPicPr>
          <p:cNvPr id="200" name="Google Shape;200;g60b99fab03_0_234"/>
          <p:cNvPicPr preferRelativeResize="0"/>
          <p:nvPr/>
        </p:nvPicPr>
        <p:blipFill rotWithShape="1">
          <a:blip r:embed="rId5">
            <a:alphaModFix/>
          </a:blip>
          <a:srcRect b="0" l="0" r="0" t="0"/>
          <a:stretch/>
        </p:blipFill>
        <p:spPr>
          <a:xfrm>
            <a:off x="0" y="3597331"/>
            <a:ext cx="7029448" cy="3283669"/>
          </a:xfrm>
          <a:prstGeom prst="rect">
            <a:avLst/>
          </a:prstGeom>
          <a:noFill/>
          <a:ln>
            <a:noFill/>
          </a:ln>
        </p:spPr>
      </p:pic>
      <p:pic>
        <p:nvPicPr>
          <p:cNvPr id="201" name="Google Shape;201;g60b99fab03_0_234"/>
          <p:cNvPicPr preferRelativeResize="0"/>
          <p:nvPr/>
        </p:nvPicPr>
        <p:blipFill rotWithShape="1">
          <a:blip r:embed="rId6">
            <a:alphaModFix/>
          </a:blip>
          <a:srcRect b="0" l="0" r="0" t="0"/>
          <a:stretch/>
        </p:blipFill>
        <p:spPr>
          <a:xfrm>
            <a:off x="0" y="4682350"/>
            <a:ext cx="5273183" cy="2175650"/>
          </a:xfrm>
          <a:prstGeom prst="rect">
            <a:avLst/>
          </a:prstGeom>
          <a:noFill/>
          <a:ln>
            <a:noFill/>
          </a:ln>
        </p:spPr>
      </p:pic>
      <p:pic>
        <p:nvPicPr>
          <p:cNvPr id="202" name="Google Shape;202;g60b99fab03_0_234"/>
          <p:cNvPicPr preferRelativeResize="0"/>
          <p:nvPr/>
        </p:nvPicPr>
        <p:blipFill rotWithShape="1">
          <a:blip r:embed="rId7">
            <a:alphaModFix/>
          </a:blip>
          <a:srcRect b="0" l="0" r="0" t="0"/>
          <a:stretch/>
        </p:blipFill>
        <p:spPr>
          <a:xfrm>
            <a:off x="5843511" y="3666551"/>
            <a:ext cx="6367540" cy="3229593"/>
          </a:xfrm>
          <a:prstGeom prst="rect">
            <a:avLst/>
          </a:prstGeom>
          <a:noFill/>
          <a:ln>
            <a:noFill/>
          </a:ln>
        </p:spPr>
      </p:pic>
      <p:pic>
        <p:nvPicPr>
          <p:cNvPr id="203" name="Google Shape;203;g60b99fab03_0_234"/>
          <p:cNvPicPr preferRelativeResize="0"/>
          <p:nvPr/>
        </p:nvPicPr>
        <p:blipFill rotWithShape="1">
          <a:blip r:embed="rId8">
            <a:alphaModFix/>
          </a:blip>
          <a:srcRect b="0" l="0" r="0" t="0"/>
          <a:stretch/>
        </p:blipFill>
        <p:spPr>
          <a:xfrm>
            <a:off x="7565685" y="5089032"/>
            <a:ext cx="4643242" cy="1796397"/>
          </a:xfrm>
          <a:prstGeom prst="rect">
            <a:avLst/>
          </a:prstGeom>
          <a:noFill/>
          <a:ln>
            <a:noFill/>
          </a:ln>
        </p:spPr>
      </p:pic>
      <p:pic>
        <p:nvPicPr>
          <p:cNvPr id="204" name="Google Shape;204;g60b99fab03_0_234"/>
          <p:cNvPicPr preferRelativeResize="0"/>
          <p:nvPr/>
        </p:nvPicPr>
        <p:blipFill rotWithShape="1">
          <a:blip r:embed="rId9">
            <a:alphaModFix/>
          </a:blip>
          <a:srcRect b="0" l="0" r="0" t="0"/>
          <a:stretch/>
        </p:blipFill>
        <p:spPr>
          <a:xfrm>
            <a:off x="6252082" y="5788622"/>
            <a:ext cx="5939915" cy="1097735"/>
          </a:xfrm>
          <a:prstGeom prst="rect">
            <a:avLst/>
          </a:prstGeom>
          <a:noFill/>
          <a:ln>
            <a:noFill/>
          </a:ln>
        </p:spPr>
      </p:pic>
      <p:pic>
        <p:nvPicPr>
          <p:cNvPr id="205" name="Google Shape;205;g60b99fab03_0_234"/>
          <p:cNvPicPr preferRelativeResize="0"/>
          <p:nvPr/>
        </p:nvPicPr>
        <p:blipFill rotWithShape="1">
          <a:blip r:embed="rId10">
            <a:alphaModFix/>
          </a:blip>
          <a:srcRect b="0" l="0" r="0" t="0"/>
          <a:stretch/>
        </p:blipFill>
        <p:spPr>
          <a:xfrm>
            <a:off x="0" y="6159328"/>
            <a:ext cx="7610551" cy="698672"/>
          </a:xfrm>
          <a:prstGeom prst="rect">
            <a:avLst/>
          </a:prstGeom>
          <a:noFill/>
          <a:ln>
            <a:noFill/>
          </a:ln>
        </p:spPr>
      </p:pic>
      <p:sp>
        <p:nvSpPr>
          <p:cNvPr id="206" name="Google Shape;206;g60b99fab03_0_234"/>
          <p:cNvSpPr/>
          <p:nvPr/>
        </p:nvSpPr>
        <p:spPr>
          <a:xfrm rot="-2238172">
            <a:off x="5797744" y="4278900"/>
            <a:ext cx="1206874" cy="1995897"/>
          </a:xfrm>
          <a:prstGeom prst="trapezoid">
            <a:avLst>
              <a:gd fmla="val 24960" name="adj"/>
            </a:avLst>
          </a:prstGeom>
          <a:solidFill>
            <a:srgbClr val="1D8FB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207" name="Google Shape;207;g60b99fab03_0_234"/>
          <p:cNvPicPr preferRelativeResize="0"/>
          <p:nvPr/>
        </p:nvPicPr>
        <p:blipFill rotWithShape="1">
          <a:blip r:embed="rId11">
            <a:alphaModFix/>
          </a:blip>
          <a:srcRect b="0" l="0" r="0" t="0"/>
          <a:stretch/>
        </p:blipFill>
        <p:spPr>
          <a:xfrm>
            <a:off x="4747863" y="2543708"/>
            <a:ext cx="2970077" cy="2137715"/>
          </a:xfrm>
          <a:prstGeom prst="rect">
            <a:avLst/>
          </a:prstGeom>
          <a:noFill/>
          <a:ln>
            <a:noFill/>
          </a:ln>
        </p:spPr>
      </p:pic>
      <p:pic>
        <p:nvPicPr>
          <p:cNvPr id="208" name="Google Shape;208;g60b99fab03_0_234"/>
          <p:cNvPicPr preferRelativeResize="0"/>
          <p:nvPr/>
        </p:nvPicPr>
        <p:blipFill rotWithShape="1">
          <a:blip r:embed="rId12">
            <a:alphaModFix/>
          </a:blip>
          <a:srcRect b="0" l="0" r="0" t="0"/>
          <a:stretch/>
        </p:blipFill>
        <p:spPr>
          <a:xfrm>
            <a:off x="137761" y="5024448"/>
            <a:ext cx="2091088" cy="1833552"/>
          </a:xfrm>
          <a:prstGeom prst="rect">
            <a:avLst/>
          </a:prstGeom>
          <a:noFill/>
          <a:ln>
            <a:noFill/>
          </a:ln>
          <a:effectLst>
            <a:outerShdw blurRad="50800" sx="103000" rotWithShape="0" algn="l" dist="38100" sy="103000">
              <a:srgbClr val="000000">
                <a:alpha val="26670"/>
              </a:srgbClr>
            </a:outerShdw>
          </a:effectLst>
        </p:spPr>
      </p:pic>
      <p:sp>
        <p:nvSpPr>
          <p:cNvPr id="209" name="Google Shape;209;g60b99fab03_0_234"/>
          <p:cNvSpPr/>
          <p:nvPr/>
        </p:nvSpPr>
        <p:spPr>
          <a:xfrm>
            <a:off x="2362200" y="-19050"/>
            <a:ext cx="7429500" cy="6436200"/>
          </a:xfrm>
          <a:prstGeom prst="frame">
            <a:avLst>
              <a:gd fmla="val 3325" name="adj1"/>
            </a:avLst>
          </a:prstGeom>
          <a:solidFill>
            <a:schemeClr val="lt1"/>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Roboto"/>
              <a:ea typeface="Roboto"/>
              <a:cs typeface="Roboto"/>
              <a:sym typeface="Roboto"/>
            </a:endParaRPr>
          </a:p>
        </p:txBody>
      </p:sp>
      <p:sp>
        <p:nvSpPr>
          <p:cNvPr id="210" name="Google Shape;210;g60b99fab03_0_234"/>
          <p:cNvSpPr/>
          <p:nvPr/>
        </p:nvSpPr>
        <p:spPr>
          <a:xfrm>
            <a:off x="2544698" y="197904"/>
            <a:ext cx="7102500" cy="6219300"/>
          </a:xfrm>
          <a:prstGeom prst="rect">
            <a:avLst/>
          </a:prstGeom>
          <a:solidFill>
            <a:schemeClr val="lt1">
              <a:alpha val="34900"/>
            </a:scheme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211" name="Google Shape;211;g60b99fab03_0_234"/>
          <p:cNvSpPr txBox="1"/>
          <p:nvPr>
            <p:ph type="title"/>
          </p:nvPr>
        </p:nvSpPr>
        <p:spPr>
          <a:xfrm>
            <a:off x="2968472" y="670470"/>
            <a:ext cx="6255000" cy="6699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dk1"/>
              </a:buClr>
              <a:buSzPts val="3200"/>
              <a:buFont typeface="Roboto"/>
              <a:buNone/>
              <a:defRPr sz="3200">
                <a:solidFill>
                  <a:schemeClr val="dk1"/>
                </a:solidFill>
                <a:latin typeface="Roboto"/>
                <a:ea typeface="Roboto"/>
                <a:cs typeface="Roboto"/>
                <a:sym typeface="Roboto"/>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sp>
        <p:nvSpPr>
          <p:cNvPr id="212" name="Google Shape;212;g60b99fab03_0_234"/>
          <p:cNvSpPr txBox="1"/>
          <p:nvPr>
            <p:ph idx="1" type="body"/>
          </p:nvPr>
        </p:nvSpPr>
        <p:spPr>
          <a:xfrm>
            <a:off x="2973006" y="2410672"/>
            <a:ext cx="2906700" cy="1250400"/>
          </a:xfrm>
          <a:prstGeom prst="rect">
            <a:avLst/>
          </a:prstGeom>
          <a:noFill/>
          <a:ln>
            <a:noFill/>
          </a:ln>
        </p:spPr>
        <p:txBody>
          <a:bodyPr anchorCtr="0" anchor="t" bIns="91425" lIns="91425" spcFirstLastPara="1" rIns="91425" wrap="square" tIns="91425">
            <a:noAutofit/>
          </a:bodyPr>
          <a:lstStyle>
            <a:lvl1pPr indent="-228600" lvl="0" marL="457200" rtl="0" algn="ctr">
              <a:lnSpc>
                <a:spcPct val="90000"/>
              </a:lnSpc>
              <a:spcBef>
                <a:spcPts val="0"/>
              </a:spcBef>
              <a:spcAft>
                <a:spcPts val="0"/>
              </a:spcAft>
              <a:buClr>
                <a:schemeClr val="dk1"/>
              </a:buClr>
              <a:buSzPts val="1600"/>
              <a:buNone/>
              <a:defRPr sz="1600">
                <a:solidFill>
                  <a:schemeClr val="dk1"/>
                </a:solidFill>
              </a:defRPr>
            </a:lvl1pPr>
            <a:lvl2pPr indent="-228600" lvl="1" marL="914400" rtl="0" algn="l">
              <a:lnSpc>
                <a:spcPct val="90000"/>
              </a:lnSpc>
              <a:spcBef>
                <a:spcPts val="0"/>
              </a:spcBef>
              <a:spcAft>
                <a:spcPts val="0"/>
              </a:spcAft>
              <a:buClr>
                <a:schemeClr val="dk1"/>
              </a:buClr>
              <a:buSzPts val="2133"/>
              <a:buNone/>
              <a:defRPr sz="2133"/>
            </a:lvl2pPr>
            <a:lvl3pPr indent="-228600" lvl="2" marL="1371600" rtl="0" algn="l">
              <a:lnSpc>
                <a:spcPct val="90000"/>
              </a:lnSpc>
              <a:spcBef>
                <a:spcPts val="0"/>
              </a:spcBef>
              <a:spcAft>
                <a:spcPts val="0"/>
              </a:spcAft>
              <a:buClr>
                <a:schemeClr val="dk1"/>
              </a:buClr>
              <a:buSzPts val="2133"/>
              <a:buNone/>
              <a:defRPr sz="2133"/>
            </a:lvl3pPr>
            <a:lvl4pPr indent="-228600" lvl="3" marL="1828800" rtl="0" algn="l">
              <a:lnSpc>
                <a:spcPct val="90000"/>
              </a:lnSpc>
              <a:spcBef>
                <a:spcPts val="0"/>
              </a:spcBef>
              <a:spcAft>
                <a:spcPts val="0"/>
              </a:spcAft>
              <a:buClr>
                <a:schemeClr val="dk1"/>
              </a:buClr>
              <a:buSzPts val="2133"/>
              <a:buNone/>
              <a:defRPr sz="2133"/>
            </a:lvl4pPr>
            <a:lvl5pPr indent="-228600" lvl="4" marL="2286000" rtl="0" algn="l">
              <a:lnSpc>
                <a:spcPct val="90000"/>
              </a:lnSpc>
              <a:spcBef>
                <a:spcPts val="0"/>
              </a:spcBef>
              <a:spcAft>
                <a:spcPts val="0"/>
              </a:spcAft>
              <a:buClr>
                <a:schemeClr val="dk1"/>
              </a:buClr>
              <a:buSzPts val="2133"/>
              <a:buNone/>
              <a:defRPr sz="2133"/>
            </a:lvl5pPr>
            <a:lvl6pPr indent="-364045" lvl="5" marL="2743200" rtl="0" algn="l">
              <a:lnSpc>
                <a:spcPct val="90000"/>
              </a:lnSpc>
              <a:spcBef>
                <a:spcPts val="0"/>
              </a:spcBef>
              <a:spcAft>
                <a:spcPts val="0"/>
              </a:spcAft>
              <a:buClr>
                <a:schemeClr val="dk1"/>
              </a:buClr>
              <a:buSzPts val="2133"/>
              <a:buChar char="•"/>
              <a:defRPr sz="2133"/>
            </a:lvl6pPr>
            <a:lvl7pPr indent="-364045" lvl="6" marL="3200400" rtl="0" algn="l">
              <a:lnSpc>
                <a:spcPct val="90000"/>
              </a:lnSpc>
              <a:spcBef>
                <a:spcPts val="0"/>
              </a:spcBef>
              <a:spcAft>
                <a:spcPts val="0"/>
              </a:spcAft>
              <a:buClr>
                <a:schemeClr val="dk1"/>
              </a:buClr>
              <a:buSzPts val="2133"/>
              <a:buChar char="•"/>
              <a:defRPr sz="2133"/>
            </a:lvl7pPr>
            <a:lvl8pPr indent="-364045" lvl="7" marL="3657600" rtl="0" algn="l">
              <a:lnSpc>
                <a:spcPct val="90000"/>
              </a:lnSpc>
              <a:spcBef>
                <a:spcPts val="0"/>
              </a:spcBef>
              <a:spcAft>
                <a:spcPts val="0"/>
              </a:spcAft>
              <a:buClr>
                <a:schemeClr val="dk1"/>
              </a:buClr>
              <a:buSzPts val="2133"/>
              <a:buChar char="•"/>
              <a:defRPr sz="2133"/>
            </a:lvl8pPr>
            <a:lvl9pPr indent="-364045" lvl="8" marL="4114800" rtl="0" algn="l">
              <a:lnSpc>
                <a:spcPct val="90000"/>
              </a:lnSpc>
              <a:spcBef>
                <a:spcPts val="0"/>
              </a:spcBef>
              <a:spcAft>
                <a:spcPts val="0"/>
              </a:spcAft>
              <a:buClr>
                <a:schemeClr val="dk1"/>
              </a:buClr>
              <a:buSzPts val="2133"/>
              <a:buChar char="•"/>
              <a:defRPr sz="2133"/>
            </a:lvl9pPr>
          </a:lstStyle>
          <a:p/>
        </p:txBody>
      </p:sp>
      <p:sp>
        <p:nvSpPr>
          <p:cNvPr id="213" name="Google Shape;213;g60b99fab03_0_234"/>
          <p:cNvSpPr txBox="1"/>
          <p:nvPr>
            <p:ph idx="2" type="body"/>
          </p:nvPr>
        </p:nvSpPr>
        <p:spPr>
          <a:xfrm>
            <a:off x="2973006" y="4729569"/>
            <a:ext cx="2906700" cy="1250400"/>
          </a:xfrm>
          <a:prstGeom prst="rect">
            <a:avLst/>
          </a:prstGeom>
          <a:noFill/>
          <a:ln>
            <a:noFill/>
          </a:ln>
        </p:spPr>
        <p:txBody>
          <a:bodyPr anchorCtr="0" anchor="t" bIns="91425" lIns="91425" spcFirstLastPara="1" rIns="91425" wrap="square" tIns="91425">
            <a:noAutofit/>
          </a:bodyPr>
          <a:lstStyle>
            <a:lvl1pPr indent="-228600" lvl="0" marL="457200" rtl="0" algn="ctr">
              <a:lnSpc>
                <a:spcPct val="90000"/>
              </a:lnSpc>
              <a:spcBef>
                <a:spcPts val="0"/>
              </a:spcBef>
              <a:spcAft>
                <a:spcPts val="0"/>
              </a:spcAft>
              <a:buClr>
                <a:schemeClr val="dk1"/>
              </a:buClr>
              <a:buSzPts val="1600"/>
              <a:buNone/>
              <a:defRPr sz="1600">
                <a:solidFill>
                  <a:schemeClr val="dk1"/>
                </a:solidFill>
              </a:defRPr>
            </a:lvl1pPr>
            <a:lvl2pPr indent="-228600" lvl="1" marL="914400" rtl="0" algn="l">
              <a:lnSpc>
                <a:spcPct val="90000"/>
              </a:lnSpc>
              <a:spcBef>
                <a:spcPts val="0"/>
              </a:spcBef>
              <a:spcAft>
                <a:spcPts val="0"/>
              </a:spcAft>
              <a:buClr>
                <a:schemeClr val="dk1"/>
              </a:buClr>
              <a:buSzPts val="2133"/>
              <a:buNone/>
              <a:defRPr sz="2133"/>
            </a:lvl2pPr>
            <a:lvl3pPr indent="-228600" lvl="2" marL="1371600" rtl="0" algn="l">
              <a:lnSpc>
                <a:spcPct val="90000"/>
              </a:lnSpc>
              <a:spcBef>
                <a:spcPts val="0"/>
              </a:spcBef>
              <a:spcAft>
                <a:spcPts val="0"/>
              </a:spcAft>
              <a:buClr>
                <a:schemeClr val="dk1"/>
              </a:buClr>
              <a:buSzPts val="2133"/>
              <a:buNone/>
              <a:defRPr sz="2133"/>
            </a:lvl3pPr>
            <a:lvl4pPr indent="-228600" lvl="3" marL="1828800" rtl="0" algn="l">
              <a:lnSpc>
                <a:spcPct val="90000"/>
              </a:lnSpc>
              <a:spcBef>
                <a:spcPts val="0"/>
              </a:spcBef>
              <a:spcAft>
                <a:spcPts val="0"/>
              </a:spcAft>
              <a:buClr>
                <a:schemeClr val="dk1"/>
              </a:buClr>
              <a:buSzPts val="2133"/>
              <a:buNone/>
              <a:defRPr sz="2133"/>
            </a:lvl4pPr>
            <a:lvl5pPr indent="-228600" lvl="4" marL="2286000" rtl="0" algn="l">
              <a:lnSpc>
                <a:spcPct val="90000"/>
              </a:lnSpc>
              <a:spcBef>
                <a:spcPts val="0"/>
              </a:spcBef>
              <a:spcAft>
                <a:spcPts val="0"/>
              </a:spcAft>
              <a:buClr>
                <a:schemeClr val="dk1"/>
              </a:buClr>
              <a:buSzPts val="2133"/>
              <a:buNone/>
              <a:defRPr sz="2133"/>
            </a:lvl5pPr>
            <a:lvl6pPr indent="-364045" lvl="5" marL="2743200" rtl="0" algn="l">
              <a:lnSpc>
                <a:spcPct val="90000"/>
              </a:lnSpc>
              <a:spcBef>
                <a:spcPts val="0"/>
              </a:spcBef>
              <a:spcAft>
                <a:spcPts val="0"/>
              </a:spcAft>
              <a:buClr>
                <a:schemeClr val="dk1"/>
              </a:buClr>
              <a:buSzPts val="2133"/>
              <a:buChar char="•"/>
              <a:defRPr sz="2133"/>
            </a:lvl6pPr>
            <a:lvl7pPr indent="-364045" lvl="6" marL="3200400" rtl="0" algn="l">
              <a:lnSpc>
                <a:spcPct val="90000"/>
              </a:lnSpc>
              <a:spcBef>
                <a:spcPts val="0"/>
              </a:spcBef>
              <a:spcAft>
                <a:spcPts val="0"/>
              </a:spcAft>
              <a:buClr>
                <a:schemeClr val="dk1"/>
              </a:buClr>
              <a:buSzPts val="2133"/>
              <a:buChar char="•"/>
              <a:defRPr sz="2133"/>
            </a:lvl7pPr>
            <a:lvl8pPr indent="-364045" lvl="7" marL="3657600" rtl="0" algn="l">
              <a:lnSpc>
                <a:spcPct val="90000"/>
              </a:lnSpc>
              <a:spcBef>
                <a:spcPts val="0"/>
              </a:spcBef>
              <a:spcAft>
                <a:spcPts val="0"/>
              </a:spcAft>
              <a:buClr>
                <a:schemeClr val="dk1"/>
              </a:buClr>
              <a:buSzPts val="2133"/>
              <a:buChar char="•"/>
              <a:defRPr sz="2133"/>
            </a:lvl8pPr>
            <a:lvl9pPr indent="-364045" lvl="8" marL="4114800" rtl="0" algn="l">
              <a:lnSpc>
                <a:spcPct val="90000"/>
              </a:lnSpc>
              <a:spcBef>
                <a:spcPts val="0"/>
              </a:spcBef>
              <a:spcAft>
                <a:spcPts val="0"/>
              </a:spcAft>
              <a:buClr>
                <a:schemeClr val="dk1"/>
              </a:buClr>
              <a:buSzPts val="2133"/>
              <a:buChar char="•"/>
              <a:defRPr sz="2133"/>
            </a:lvl9pPr>
          </a:lstStyle>
          <a:p/>
        </p:txBody>
      </p:sp>
      <p:sp>
        <p:nvSpPr>
          <p:cNvPr id="214" name="Google Shape;214;g60b99fab03_0_234"/>
          <p:cNvSpPr txBox="1"/>
          <p:nvPr>
            <p:ph idx="3" type="body"/>
          </p:nvPr>
        </p:nvSpPr>
        <p:spPr>
          <a:xfrm>
            <a:off x="6321221" y="2410672"/>
            <a:ext cx="2906700" cy="1250400"/>
          </a:xfrm>
          <a:prstGeom prst="rect">
            <a:avLst/>
          </a:prstGeom>
          <a:noFill/>
          <a:ln>
            <a:noFill/>
          </a:ln>
        </p:spPr>
        <p:txBody>
          <a:bodyPr anchorCtr="0" anchor="t" bIns="91425" lIns="91425" spcFirstLastPara="1" rIns="91425" wrap="square" tIns="91425">
            <a:noAutofit/>
          </a:bodyPr>
          <a:lstStyle>
            <a:lvl1pPr indent="-228600" lvl="0" marL="457200" rtl="0" algn="ctr">
              <a:lnSpc>
                <a:spcPct val="90000"/>
              </a:lnSpc>
              <a:spcBef>
                <a:spcPts val="0"/>
              </a:spcBef>
              <a:spcAft>
                <a:spcPts val="0"/>
              </a:spcAft>
              <a:buClr>
                <a:schemeClr val="dk1"/>
              </a:buClr>
              <a:buSzPts val="1600"/>
              <a:buNone/>
              <a:defRPr sz="1600">
                <a:solidFill>
                  <a:schemeClr val="dk1"/>
                </a:solidFill>
              </a:defRPr>
            </a:lvl1pPr>
            <a:lvl2pPr indent="-228600" lvl="1" marL="914400" rtl="0" algn="l">
              <a:lnSpc>
                <a:spcPct val="90000"/>
              </a:lnSpc>
              <a:spcBef>
                <a:spcPts val="0"/>
              </a:spcBef>
              <a:spcAft>
                <a:spcPts val="0"/>
              </a:spcAft>
              <a:buClr>
                <a:schemeClr val="dk1"/>
              </a:buClr>
              <a:buSzPts val="2133"/>
              <a:buNone/>
              <a:defRPr sz="2133"/>
            </a:lvl2pPr>
            <a:lvl3pPr indent="-228600" lvl="2" marL="1371600" rtl="0" algn="l">
              <a:lnSpc>
                <a:spcPct val="90000"/>
              </a:lnSpc>
              <a:spcBef>
                <a:spcPts val="0"/>
              </a:spcBef>
              <a:spcAft>
                <a:spcPts val="0"/>
              </a:spcAft>
              <a:buClr>
                <a:schemeClr val="dk1"/>
              </a:buClr>
              <a:buSzPts val="2133"/>
              <a:buNone/>
              <a:defRPr sz="2133"/>
            </a:lvl3pPr>
            <a:lvl4pPr indent="-228600" lvl="3" marL="1828800" rtl="0" algn="l">
              <a:lnSpc>
                <a:spcPct val="90000"/>
              </a:lnSpc>
              <a:spcBef>
                <a:spcPts val="0"/>
              </a:spcBef>
              <a:spcAft>
                <a:spcPts val="0"/>
              </a:spcAft>
              <a:buClr>
                <a:schemeClr val="dk1"/>
              </a:buClr>
              <a:buSzPts val="2133"/>
              <a:buNone/>
              <a:defRPr sz="2133"/>
            </a:lvl4pPr>
            <a:lvl5pPr indent="-228600" lvl="4" marL="2286000" rtl="0" algn="l">
              <a:lnSpc>
                <a:spcPct val="90000"/>
              </a:lnSpc>
              <a:spcBef>
                <a:spcPts val="0"/>
              </a:spcBef>
              <a:spcAft>
                <a:spcPts val="0"/>
              </a:spcAft>
              <a:buClr>
                <a:schemeClr val="dk1"/>
              </a:buClr>
              <a:buSzPts val="2133"/>
              <a:buNone/>
              <a:defRPr sz="2133"/>
            </a:lvl5pPr>
            <a:lvl6pPr indent="-364045" lvl="5" marL="2743200" rtl="0" algn="l">
              <a:lnSpc>
                <a:spcPct val="90000"/>
              </a:lnSpc>
              <a:spcBef>
                <a:spcPts val="0"/>
              </a:spcBef>
              <a:spcAft>
                <a:spcPts val="0"/>
              </a:spcAft>
              <a:buClr>
                <a:schemeClr val="dk1"/>
              </a:buClr>
              <a:buSzPts val="2133"/>
              <a:buChar char="•"/>
              <a:defRPr sz="2133"/>
            </a:lvl6pPr>
            <a:lvl7pPr indent="-364045" lvl="6" marL="3200400" rtl="0" algn="l">
              <a:lnSpc>
                <a:spcPct val="90000"/>
              </a:lnSpc>
              <a:spcBef>
                <a:spcPts val="0"/>
              </a:spcBef>
              <a:spcAft>
                <a:spcPts val="0"/>
              </a:spcAft>
              <a:buClr>
                <a:schemeClr val="dk1"/>
              </a:buClr>
              <a:buSzPts val="2133"/>
              <a:buChar char="•"/>
              <a:defRPr sz="2133"/>
            </a:lvl7pPr>
            <a:lvl8pPr indent="-364045" lvl="7" marL="3657600" rtl="0" algn="l">
              <a:lnSpc>
                <a:spcPct val="90000"/>
              </a:lnSpc>
              <a:spcBef>
                <a:spcPts val="0"/>
              </a:spcBef>
              <a:spcAft>
                <a:spcPts val="0"/>
              </a:spcAft>
              <a:buClr>
                <a:schemeClr val="dk1"/>
              </a:buClr>
              <a:buSzPts val="2133"/>
              <a:buChar char="•"/>
              <a:defRPr sz="2133"/>
            </a:lvl8pPr>
            <a:lvl9pPr indent="-364045" lvl="8" marL="4114800" rtl="0" algn="l">
              <a:lnSpc>
                <a:spcPct val="90000"/>
              </a:lnSpc>
              <a:spcBef>
                <a:spcPts val="0"/>
              </a:spcBef>
              <a:spcAft>
                <a:spcPts val="0"/>
              </a:spcAft>
              <a:buClr>
                <a:schemeClr val="dk1"/>
              </a:buClr>
              <a:buSzPts val="2133"/>
              <a:buChar char="•"/>
              <a:defRPr sz="2133"/>
            </a:lvl9pPr>
          </a:lstStyle>
          <a:p/>
        </p:txBody>
      </p:sp>
      <p:sp>
        <p:nvSpPr>
          <p:cNvPr id="215" name="Google Shape;215;g60b99fab03_0_234"/>
          <p:cNvSpPr txBox="1"/>
          <p:nvPr>
            <p:ph idx="4" type="body"/>
          </p:nvPr>
        </p:nvSpPr>
        <p:spPr>
          <a:xfrm>
            <a:off x="6321221" y="4729569"/>
            <a:ext cx="2906700" cy="1250400"/>
          </a:xfrm>
          <a:prstGeom prst="rect">
            <a:avLst/>
          </a:prstGeom>
          <a:noFill/>
          <a:ln>
            <a:noFill/>
          </a:ln>
        </p:spPr>
        <p:txBody>
          <a:bodyPr anchorCtr="0" anchor="t" bIns="91425" lIns="91425" spcFirstLastPara="1" rIns="91425" wrap="square" tIns="91425">
            <a:noAutofit/>
          </a:bodyPr>
          <a:lstStyle>
            <a:lvl1pPr indent="-228600" lvl="0" marL="457200" rtl="0" algn="ctr">
              <a:lnSpc>
                <a:spcPct val="90000"/>
              </a:lnSpc>
              <a:spcBef>
                <a:spcPts val="0"/>
              </a:spcBef>
              <a:spcAft>
                <a:spcPts val="0"/>
              </a:spcAft>
              <a:buClr>
                <a:schemeClr val="dk1"/>
              </a:buClr>
              <a:buSzPts val="1600"/>
              <a:buNone/>
              <a:defRPr sz="1600">
                <a:solidFill>
                  <a:schemeClr val="dk1"/>
                </a:solidFill>
              </a:defRPr>
            </a:lvl1pPr>
            <a:lvl2pPr indent="-228600" lvl="1" marL="914400" rtl="0" algn="l">
              <a:lnSpc>
                <a:spcPct val="90000"/>
              </a:lnSpc>
              <a:spcBef>
                <a:spcPts val="0"/>
              </a:spcBef>
              <a:spcAft>
                <a:spcPts val="0"/>
              </a:spcAft>
              <a:buClr>
                <a:schemeClr val="dk1"/>
              </a:buClr>
              <a:buSzPts val="2133"/>
              <a:buNone/>
              <a:defRPr sz="2133"/>
            </a:lvl2pPr>
            <a:lvl3pPr indent="-228600" lvl="2" marL="1371600" rtl="0" algn="l">
              <a:lnSpc>
                <a:spcPct val="90000"/>
              </a:lnSpc>
              <a:spcBef>
                <a:spcPts val="0"/>
              </a:spcBef>
              <a:spcAft>
                <a:spcPts val="0"/>
              </a:spcAft>
              <a:buClr>
                <a:schemeClr val="dk1"/>
              </a:buClr>
              <a:buSzPts val="2133"/>
              <a:buNone/>
              <a:defRPr sz="2133"/>
            </a:lvl3pPr>
            <a:lvl4pPr indent="-228600" lvl="3" marL="1828800" rtl="0" algn="l">
              <a:lnSpc>
                <a:spcPct val="90000"/>
              </a:lnSpc>
              <a:spcBef>
                <a:spcPts val="0"/>
              </a:spcBef>
              <a:spcAft>
                <a:spcPts val="0"/>
              </a:spcAft>
              <a:buClr>
                <a:schemeClr val="dk1"/>
              </a:buClr>
              <a:buSzPts val="2133"/>
              <a:buNone/>
              <a:defRPr sz="2133"/>
            </a:lvl4pPr>
            <a:lvl5pPr indent="-228600" lvl="4" marL="2286000" rtl="0" algn="l">
              <a:lnSpc>
                <a:spcPct val="90000"/>
              </a:lnSpc>
              <a:spcBef>
                <a:spcPts val="0"/>
              </a:spcBef>
              <a:spcAft>
                <a:spcPts val="0"/>
              </a:spcAft>
              <a:buClr>
                <a:schemeClr val="dk1"/>
              </a:buClr>
              <a:buSzPts val="2133"/>
              <a:buNone/>
              <a:defRPr sz="2133"/>
            </a:lvl5pPr>
            <a:lvl6pPr indent="-364045" lvl="5" marL="2743200" rtl="0" algn="l">
              <a:lnSpc>
                <a:spcPct val="90000"/>
              </a:lnSpc>
              <a:spcBef>
                <a:spcPts val="0"/>
              </a:spcBef>
              <a:spcAft>
                <a:spcPts val="0"/>
              </a:spcAft>
              <a:buClr>
                <a:schemeClr val="dk1"/>
              </a:buClr>
              <a:buSzPts val="2133"/>
              <a:buChar char="•"/>
              <a:defRPr sz="2133"/>
            </a:lvl6pPr>
            <a:lvl7pPr indent="-364045" lvl="6" marL="3200400" rtl="0" algn="l">
              <a:lnSpc>
                <a:spcPct val="90000"/>
              </a:lnSpc>
              <a:spcBef>
                <a:spcPts val="0"/>
              </a:spcBef>
              <a:spcAft>
                <a:spcPts val="0"/>
              </a:spcAft>
              <a:buClr>
                <a:schemeClr val="dk1"/>
              </a:buClr>
              <a:buSzPts val="2133"/>
              <a:buChar char="•"/>
              <a:defRPr sz="2133"/>
            </a:lvl7pPr>
            <a:lvl8pPr indent="-364045" lvl="7" marL="3657600" rtl="0" algn="l">
              <a:lnSpc>
                <a:spcPct val="90000"/>
              </a:lnSpc>
              <a:spcBef>
                <a:spcPts val="0"/>
              </a:spcBef>
              <a:spcAft>
                <a:spcPts val="0"/>
              </a:spcAft>
              <a:buClr>
                <a:schemeClr val="dk1"/>
              </a:buClr>
              <a:buSzPts val="2133"/>
              <a:buChar char="•"/>
              <a:defRPr sz="2133"/>
            </a:lvl8pPr>
            <a:lvl9pPr indent="-364045" lvl="8" marL="4114800" rtl="0" algn="l">
              <a:lnSpc>
                <a:spcPct val="90000"/>
              </a:lnSpc>
              <a:spcBef>
                <a:spcPts val="0"/>
              </a:spcBef>
              <a:spcAft>
                <a:spcPts val="0"/>
              </a:spcAft>
              <a:buClr>
                <a:schemeClr val="dk1"/>
              </a:buClr>
              <a:buSzPts val="2133"/>
              <a:buChar char="•"/>
              <a:defRPr sz="2133"/>
            </a:lvl9pPr>
          </a:lstStyle>
          <a:p/>
        </p:txBody>
      </p:sp>
      <p:pic>
        <p:nvPicPr>
          <p:cNvPr id="216" name="Google Shape;216;g60b99fab03_0_234"/>
          <p:cNvPicPr preferRelativeResize="0"/>
          <p:nvPr/>
        </p:nvPicPr>
        <p:blipFill rotWithShape="1">
          <a:blip r:embed="rId13">
            <a:alphaModFix/>
          </a:blip>
          <a:srcRect b="0" l="0" r="0" t="0"/>
          <a:stretch/>
        </p:blipFill>
        <p:spPr>
          <a:xfrm>
            <a:off x="8579238" y="331255"/>
            <a:ext cx="2989345" cy="1926299"/>
          </a:xfrm>
          <a:prstGeom prst="rect">
            <a:avLst/>
          </a:prstGeom>
          <a:noFill/>
          <a:ln>
            <a:noFill/>
          </a:ln>
          <a:effectLst>
            <a:outerShdw blurRad="63500" sx="108000" rotWithShape="0" algn="ctr" sy="108000">
              <a:srgbClr val="000000">
                <a:alpha val="34900"/>
              </a:srgbClr>
            </a:outerShdw>
          </a:effectLst>
        </p:spPr>
      </p:pic>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Title Slide">
  <p:cSld name="1_Title Slide">
    <p:spTree>
      <p:nvGrpSpPr>
        <p:cNvPr id="217" name="Shape 217"/>
        <p:cNvGrpSpPr/>
        <p:nvPr/>
      </p:nvGrpSpPr>
      <p:grpSpPr>
        <a:xfrm>
          <a:off x="0" y="0"/>
          <a:ext cx="0" cy="0"/>
          <a:chOff x="0" y="0"/>
          <a:chExt cx="0" cy="0"/>
        </a:xfrm>
      </p:grpSpPr>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
    <p:bg>
      <p:bgPr>
        <a:solidFill>
          <a:srgbClr val="0C536B"/>
        </a:solidFill>
      </p:bgPr>
    </p:bg>
    <p:spTree>
      <p:nvGrpSpPr>
        <p:cNvPr id="218" name="Shape 218"/>
        <p:cNvGrpSpPr/>
        <p:nvPr/>
      </p:nvGrpSpPr>
      <p:grpSpPr>
        <a:xfrm>
          <a:off x="0" y="0"/>
          <a:ext cx="0" cy="0"/>
          <a:chOff x="0" y="0"/>
          <a:chExt cx="0" cy="0"/>
        </a:xfrm>
      </p:grpSpPr>
      <p:sp>
        <p:nvSpPr>
          <p:cNvPr id="219" name="Google Shape;219;g60b99fab03_0_256"/>
          <p:cNvSpPr txBox="1"/>
          <p:nvPr>
            <p:ph type="title"/>
          </p:nvPr>
        </p:nvSpPr>
        <p:spPr>
          <a:xfrm>
            <a:off x="3105732" y="574124"/>
            <a:ext cx="5950500" cy="7320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lt1"/>
              </a:buClr>
              <a:buSzPts val="3600"/>
              <a:buFont typeface="Roboto"/>
              <a:buNone/>
              <a:defRPr sz="3600">
                <a:solidFill>
                  <a:schemeClr val="lt1"/>
                </a:solidFill>
                <a:latin typeface="Roboto"/>
                <a:ea typeface="Roboto"/>
                <a:cs typeface="Roboto"/>
                <a:sym typeface="Roboto"/>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pic>
        <p:nvPicPr>
          <p:cNvPr id="220" name="Google Shape;220;g60b99fab03_0_256"/>
          <p:cNvPicPr preferRelativeResize="0"/>
          <p:nvPr/>
        </p:nvPicPr>
        <p:blipFill rotWithShape="1">
          <a:blip r:embed="rId2">
            <a:alphaModFix/>
          </a:blip>
          <a:srcRect b="0" l="0" r="0" t="0"/>
          <a:stretch/>
        </p:blipFill>
        <p:spPr>
          <a:xfrm>
            <a:off x="8739565" y="452142"/>
            <a:ext cx="1283708" cy="487988"/>
          </a:xfrm>
          <a:prstGeom prst="rect">
            <a:avLst/>
          </a:prstGeom>
          <a:noFill/>
          <a:ln>
            <a:noFill/>
          </a:ln>
          <a:effectLst>
            <a:outerShdw blurRad="63500" sx="108000" rotWithShape="0" algn="ctr" sy="108000">
              <a:srgbClr val="000000">
                <a:alpha val="21960"/>
              </a:srgbClr>
            </a:outerShdw>
          </a:effectLst>
        </p:spPr>
      </p:pic>
      <p:pic>
        <p:nvPicPr>
          <p:cNvPr id="221" name="Google Shape;221;g60b99fab03_0_256"/>
          <p:cNvPicPr preferRelativeResize="0"/>
          <p:nvPr/>
        </p:nvPicPr>
        <p:blipFill rotWithShape="1">
          <a:blip r:embed="rId3">
            <a:alphaModFix/>
          </a:blip>
          <a:srcRect b="0" l="0" r="0" t="0"/>
          <a:stretch/>
        </p:blipFill>
        <p:spPr>
          <a:xfrm>
            <a:off x="2476500" y="316054"/>
            <a:ext cx="1065160" cy="938091"/>
          </a:xfrm>
          <a:prstGeom prst="rect">
            <a:avLst/>
          </a:prstGeom>
          <a:noFill/>
          <a:ln>
            <a:noFill/>
          </a:ln>
          <a:effectLst>
            <a:outerShdw blurRad="12700" sx="102000" rotWithShape="0" algn="ctr" sy="102000">
              <a:srgbClr val="000000">
                <a:alpha val="15690"/>
              </a:srgbClr>
            </a:outerShdw>
          </a:effectLst>
        </p:spPr>
      </p:pic>
      <p:pic>
        <p:nvPicPr>
          <p:cNvPr id="222" name="Google Shape;222;g60b99fab03_0_256"/>
          <p:cNvPicPr preferRelativeResize="0"/>
          <p:nvPr/>
        </p:nvPicPr>
        <p:blipFill rotWithShape="1">
          <a:blip r:embed="rId4">
            <a:alphaModFix/>
          </a:blip>
          <a:srcRect b="0" l="0" r="0" t="0"/>
          <a:stretch/>
        </p:blipFill>
        <p:spPr>
          <a:xfrm>
            <a:off x="909519" y="785100"/>
            <a:ext cx="9999876" cy="5600082"/>
          </a:xfrm>
          <a:prstGeom prst="rect">
            <a:avLst/>
          </a:prstGeom>
          <a:noFill/>
          <a:ln>
            <a:noFill/>
          </a:ln>
        </p:spPr>
      </p:pic>
      <p:pic>
        <p:nvPicPr>
          <p:cNvPr id="223" name="Google Shape;223;g60b99fab03_0_256"/>
          <p:cNvPicPr preferRelativeResize="0"/>
          <p:nvPr/>
        </p:nvPicPr>
        <p:blipFill rotWithShape="1">
          <a:blip r:embed="rId5">
            <a:alphaModFix/>
          </a:blip>
          <a:srcRect b="-542" l="33079" r="-33079" t="30996"/>
          <a:stretch/>
        </p:blipFill>
        <p:spPr>
          <a:xfrm flipH="1">
            <a:off x="9208495" y="0"/>
            <a:ext cx="2983505" cy="2079649"/>
          </a:xfrm>
          <a:prstGeom prst="rect">
            <a:avLst/>
          </a:prstGeom>
          <a:noFill/>
          <a:ln>
            <a:noFill/>
          </a:ln>
        </p:spPr>
      </p:pic>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bg>
      <p:bgPr>
        <a:solidFill>
          <a:schemeClr val="lt1"/>
        </a:solidFill>
      </p:bgPr>
    </p:bg>
    <p:spTree>
      <p:nvGrpSpPr>
        <p:cNvPr id="224" name="Shape 224"/>
        <p:cNvGrpSpPr/>
        <p:nvPr/>
      </p:nvGrpSpPr>
      <p:grpSpPr>
        <a:xfrm>
          <a:off x="0" y="0"/>
          <a:ext cx="0" cy="0"/>
          <a:chOff x="0" y="0"/>
          <a:chExt cx="0" cy="0"/>
        </a:xfrm>
      </p:grpSpPr>
      <p:pic>
        <p:nvPicPr>
          <p:cNvPr id="225" name="Google Shape;225;g60b99fab03_0_262"/>
          <p:cNvPicPr preferRelativeResize="0"/>
          <p:nvPr/>
        </p:nvPicPr>
        <p:blipFill rotWithShape="1">
          <a:blip r:embed="rId2">
            <a:alphaModFix/>
          </a:blip>
          <a:srcRect b="0" l="0" r="0" t="31082"/>
          <a:stretch/>
        </p:blipFill>
        <p:spPr>
          <a:xfrm>
            <a:off x="0" y="0"/>
            <a:ext cx="12191999" cy="6857999"/>
          </a:xfrm>
          <a:prstGeom prst="rect">
            <a:avLst/>
          </a:prstGeom>
          <a:noFill/>
          <a:ln>
            <a:noFill/>
          </a:ln>
        </p:spPr>
      </p:pic>
      <p:pic>
        <p:nvPicPr>
          <p:cNvPr id="226" name="Google Shape;226;g60b99fab03_0_262"/>
          <p:cNvPicPr preferRelativeResize="0"/>
          <p:nvPr/>
        </p:nvPicPr>
        <p:blipFill rotWithShape="1">
          <a:blip r:embed="rId3">
            <a:alphaModFix/>
          </a:blip>
          <a:srcRect b="0" l="0" r="0" t="0"/>
          <a:stretch/>
        </p:blipFill>
        <p:spPr>
          <a:xfrm>
            <a:off x="1074376" y="940130"/>
            <a:ext cx="9999877" cy="5600082"/>
          </a:xfrm>
          <a:prstGeom prst="rect">
            <a:avLst/>
          </a:prstGeom>
          <a:noFill/>
          <a:ln>
            <a:noFill/>
          </a:ln>
        </p:spPr>
      </p:pic>
      <p:pic>
        <p:nvPicPr>
          <p:cNvPr id="227" name="Google Shape;227;g60b99fab03_0_262"/>
          <p:cNvPicPr preferRelativeResize="0"/>
          <p:nvPr/>
        </p:nvPicPr>
        <p:blipFill rotWithShape="1">
          <a:blip r:embed="rId4">
            <a:alphaModFix/>
          </a:blip>
          <a:srcRect b="-542" l="33079" r="-33079" t="30996"/>
          <a:stretch/>
        </p:blipFill>
        <p:spPr>
          <a:xfrm flipH="1">
            <a:off x="9208495" y="0"/>
            <a:ext cx="2983505" cy="2079649"/>
          </a:xfrm>
          <a:prstGeom prst="rect">
            <a:avLst/>
          </a:prstGeom>
          <a:noFill/>
          <a:ln>
            <a:noFill/>
          </a:ln>
        </p:spPr>
      </p:pic>
      <p:sp>
        <p:nvSpPr>
          <p:cNvPr id="228" name="Google Shape;228;g60b99fab03_0_262"/>
          <p:cNvSpPr txBox="1"/>
          <p:nvPr>
            <p:ph type="title"/>
          </p:nvPr>
        </p:nvSpPr>
        <p:spPr>
          <a:xfrm>
            <a:off x="3044390" y="307813"/>
            <a:ext cx="5836500" cy="7320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lt1"/>
              </a:buClr>
              <a:buSzPts val="3600"/>
              <a:buFont typeface="Roboto"/>
              <a:buNone/>
              <a:defRPr sz="3600">
                <a:solidFill>
                  <a:schemeClr val="lt1"/>
                </a:solidFill>
                <a:latin typeface="Roboto"/>
                <a:ea typeface="Roboto"/>
                <a:cs typeface="Roboto"/>
                <a:sym typeface="Roboto"/>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pic>
        <p:nvPicPr>
          <p:cNvPr id="229" name="Google Shape;229;g60b99fab03_0_262"/>
          <p:cNvPicPr preferRelativeResize="0"/>
          <p:nvPr/>
        </p:nvPicPr>
        <p:blipFill rotWithShape="1">
          <a:blip r:embed="rId5">
            <a:alphaModFix/>
          </a:blip>
          <a:srcRect b="0" l="0" r="0" t="0"/>
          <a:stretch/>
        </p:blipFill>
        <p:spPr>
          <a:xfrm>
            <a:off x="8739565" y="452142"/>
            <a:ext cx="1283708" cy="487988"/>
          </a:xfrm>
          <a:prstGeom prst="rect">
            <a:avLst/>
          </a:prstGeom>
          <a:noFill/>
          <a:ln>
            <a:noFill/>
          </a:ln>
          <a:effectLst>
            <a:outerShdw blurRad="63500" sx="108000" rotWithShape="0" algn="ctr" sy="108000">
              <a:srgbClr val="000000">
                <a:alpha val="21960"/>
              </a:srgbClr>
            </a:outerShdw>
          </a:effectLst>
        </p:spPr>
      </p:pic>
      <p:pic>
        <p:nvPicPr>
          <p:cNvPr id="230" name="Google Shape;230;g60b99fab03_0_262"/>
          <p:cNvPicPr preferRelativeResize="0"/>
          <p:nvPr/>
        </p:nvPicPr>
        <p:blipFill rotWithShape="1">
          <a:blip r:embed="rId6">
            <a:alphaModFix/>
          </a:blip>
          <a:srcRect b="0" l="0" r="0" t="0"/>
          <a:stretch/>
        </p:blipFill>
        <p:spPr>
          <a:xfrm>
            <a:off x="202522" y="269343"/>
            <a:ext cx="871854" cy="767847"/>
          </a:xfrm>
          <a:prstGeom prst="rect">
            <a:avLst/>
          </a:prstGeom>
          <a:noFill/>
          <a:ln>
            <a:noFill/>
          </a:ln>
          <a:effectLst>
            <a:outerShdw blurRad="12700" sx="102000" rotWithShape="0" algn="ctr" sy="102000">
              <a:srgbClr val="000000">
                <a:alpha val="15690"/>
              </a:srgbClr>
            </a:outerShdw>
          </a:effectLst>
        </p:spPr>
      </p:pic>
      <p:pic>
        <p:nvPicPr>
          <p:cNvPr id="231" name="Google Shape;231;g60b99fab03_0_262"/>
          <p:cNvPicPr preferRelativeResize="0"/>
          <p:nvPr/>
        </p:nvPicPr>
        <p:blipFill rotWithShape="1">
          <a:blip r:embed="rId5">
            <a:alphaModFix/>
          </a:blip>
          <a:srcRect b="0" l="0" r="0" t="0"/>
          <a:stretch/>
        </p:blipFill>
        <p:spPr>
          <a:xfrm flipH="1">
            <a:off x="2201963" y="476250"/>
            <a:ext cx="1220287" cy="463880"/>
          </a:xfrm>
          <a:prstGeom prst="rect">
            <a:avLst/>
          </a:prstGeom>
          <a:noFill/>
          <a:ln>
            <a:noFill/>
          </a:ln>
          <a:effectLst>
            <a:outerShdw blurRad="63500" sx="108000" rotWithShape="0" algn="ctr" sy="108000">
              <a:srgbClr val="000000">
                <a:alpha val="21960"/>
              </a:srgbClr>
            </a:outerShdw>
          </a:effectLst>
        </p:spPr>
      </p:pic>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small">
  <p:cSld name="Blank small">
    <p:bg>
      <p:bgPr>
        <a:solidFill>
          <a:srgbClr val="0C536B"/>
        </a:solidFill>
      </p:bgPr>
    </p:bg>
    <p:spTree>
      <p:nvGrpSpPr>
        <p:cNvPr id="232" name="Shape 232"/>
        <p:cNvGrpSpPr/>
        <p:nvPr/>
      </p:nvGrpSpPr>
      <p:grpSpPr>
        <a:xfrm>
          <a:off x="0" y="0"/>
          <a:ext cx="0" cy="0"/>
          <a:chOff x="0" y="0"/>
          <a:chExt cx="0" cy="0"/>
        </a:xfrm>
      </p:grpSpPr>
      <p:pic>
        <p:nvPicPr>
          <p:cNvPr id="233" name="Google Shape;233;g60b99fab03_0_270"/>
          <p:cNvPicPr preferRelativeResize="0"/>
          <p:nvPr/>
        </p:nvPicPr>
        <p:blipFill rotWithShape="1">
          <a:blip r:embed="rId2">
            <a:alphaModFix/>
          </a:blip>
          <a:srcRect b="0" l="0" r="0" t="0"/>
          <a:stretch/>
        </p:blipFill>
        <p:spPr>
          <a:xfrm>
            <a:off x="0" y="19050"/>
            <a:ext cx="12174781" cy="6838950"/>
          </a:xfrm>
          <a:prstGeom prst="rect">
            <a:avLst/>
          </a:prstGeom>
          <a:noFill/>
          <a:ln>
            <a:noFill/>
          </a:ln>
        </p:spPr>
      </p:pic>
      <p:sp>
        <p:nvSpPr>
          <p:cNvPr id="234" name="Google Shape;234;g60b99fab03_0_270"/>
          <p:cNvSpPr/>
          <p:nvPr/>
        </p:nvSpPr>
        <p:spPr>
          <a:xfrm>
            <a:off x="1" y="1304925"/>
            <a:ext cx="12192000" cy="4248000"/>
          </a:xfrm>
          <a:prstGeom prst="rect">
            <a:avLst/>
          </a:prstGeom>
          <a:gradFill>
            <a:gsLst>
              <a:gs pos="0">
                <a:srgbClr val="BA8C00"/>
              </a:gs>
              <a:gs pos="26000">
                <a:srgbClr val="BA8C00"/>
              </a:gs>
              <a:gs pos="100000">
                <a:srgbClr val="DDC600">
                  <a:alpha val="71764"/>
                </a:srgbClr>
              </a:gs>
            </a:gsLst>
            <a:lin ang="5400012" scaled="0"/>
          </a:gra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235" name="Google Shape;235;g60b99fab03_0_270"/>
          <p:cNvPicPr preferRelativeResize="0"/>
          <p:nvPr/>
        </p:nvPicPr>
        <p:blipFill rotWithShape="1">
          <a:blip r:embed="rId3">
            <a:alphaModFix/>
          </a:blip>
          <a:srcRect b="0" l="67119" r="904" t="0"/>
          <a:stretch/>
        </p:blipFill>
        <p:spPr>
          <a:xfrm>
            <a:off x="1" y="171450"/>
            <a:ext cx="2019300" cy="6686548"/>
          </a:xfrm>
          <a:prstGeom prst="rect">
            <a:avLst/>
          </a:prstGeom>
          <a:noFill/>
          <a:ln>
            <a:noFill/>
          </a:ln>
          <a:effectLst>
            <a:outerShdw blurRad="50800" rotWithShape="0" algn="l" dist="38100">
              <a:srgbClr val="000000">
                <a:alpha val="26670"/>
              </a:srgbClr>
            </a:outerShdw>
          </a:effectLst>
        </p:spPr>
      </p:pic>
      <p:pic>
        <p:nvPicPr>
          <p:cNvPr id="236" name="Google Shape;236;g60b99fab03_0_270"/>
          <p:cNvPicPr preferRelativeResize="0"/>
          <p:nvPr/>
        </p:nvPicPr>
        <p:blipFill rotWithShape="1">
          <a:blip r:embed="rId4">
            <a:alphaModFix/>
          </a:blip>
          <a:srcRect b="0" l="0" r="0" t="0"/>
          <a:stretch/>
        </p:blipFill>
        <p:spPr>
          <a:xfrm flipH="1">
            <a:off x="1431979" y="745931"/>
            <a:ext cx="2202348" cy="837199"/>
          </a:xfrm>
          <a:prstGeom prst="rect">
            <a:avLst/>
          </a:prstGeom>
          <a:noFill/>
          <a:ln>
            <a:noFill/>
          </a:ln>
          <a:effectLst>
            <a:outerShdw blurRad="63500" sx="108000" rotWithShape="0" algn="ctr" sy="108000">
              <a:srgbClr val="000000">
                <a:alpha val="21960"/>
              </a:srgbClr>
            </a:outerShdw>
          </a:effectLst>
        </p:spPr>
      </p:pic>
      <p:pic>
        <p:nvPicPr>
          <p:cNvPr id="237" name="Google Shape;237;g60b99fab03_0_270"/>
          <p:cNvPicPr preferRelativeResize="0"/>
          <p:nvPr/>
        </p:nvPicPr>
        <p:blipFill rotWithShape="1">
          <a:blip r:embed="rId5">
            <a:alphaModFix/>
          </a:blip>
          <a:srcRect b="0" l="0" r="0" t="0"/>
          <a:stretch/>
        </p:blipFill>
        <p:spPr>
          <a:xfrm flipH="1">
            <a:off x="9573363" y="379527"/>
            <a:ext cx="1366637" cy="1203604"/>
          </a:xfrm>
          <a:prstGeom prst="rect">
            <a:avLst/>
          </a:prstGeom>
          <a:noFill/>
          <a:ln>
            <a:noFill/>
          </a:ln>
          <a:effectLst>
            <a:outerShdw blurRad="12700" sx="102000" rotWithShape="0" algn="ctr" sy="102000">
              <a:srgbClr val="000000">
                <a:alpha val="15690"/>
              </a:srgbClr>
            </a:outerShdw>
          </a:effectLst>
        </p:spPr>
      </p:pic>
      <p:pic>
        <p:nvPicPr>
          <p:cNvPr id="238" name="Google Shape;238;g60b99fab03_0_270"/>
          <p:cNvPicPr preferRelativeResize="0"/>
          <p:nvPr/>
        </p:nvPicPr>
        <p:blipFill rotWithShape="1">
          <a:blip r:embed="rId6">
            <a:alphaModFix/>
          </a:blip>
          <a:srcRect b="0" l="0" r="0" t="0"/>
          <a:stretch/>
        </p:blipFill>
        <p:spPr>
          <a:xfrm flipH="1">
            <a:off x="7150746" y="1943608"/>
            <a:ext cx="4904668" cy="4914392"/>
          </a:xfrm>
          <a:prstGeom prst="rect">
            <a:avLst/>
          </a:prstGeom>
          <a:noFill/>
          <a:ln>
            <a:noFill/>
          </a:ln>
          <a:effectLst>
            <a:outerShdw blurRad="38100" rotWithShape="0" dir="16200000" dist="38100">
              <a:srgbClr val="000000">
                <a:alpha val="25880"/>
              </a:srgbClr>
            </a:outerShdw>
          </a:effectLst>
        </p:spPr>
      </p:pic>
      <p:sp>
        <p:nvSpPr>
          <p:cNvPr id="239" name="Google Shape;239;g60b99fab03_0_270"/>
          <p:cNvSpPr/>
          <p:nvPr/>
        </p:nvSpPr>
        <p:spPr>
          <a:xfrm>
            <a:off x="6591361" y="1648595"/>
            <a:ext cx="4591800" cy="3594900"/>
          </a:xfrm>
          <a:prstGeom prst="rect">
            <a:avLst/>
          </a:prstGeom>
          <a:solidFill>
            <a:schemeClr val="lt1">
              <a:alpha val="48630"/>
            </a:scheme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240" name="Google Shape;240;g60b99fab03_0_270"/>
          <p:cNvSpPr txBox="1"/>
          <p:nvPr>
            <p:ph type="title"/>
          </p:nvPr>
        </p:nvSpPr>
        <p:spPr>
          <a:xfrm>
            <a:off x="6814485" y="1761162"/>
            <a:ext cx="4125600" cy="6852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dk1"/>
              </a:buClr>
              <a:buSzPts val="3600"/>
              <a:buFont typeface="Raleway"/>
              <a:buNone/>
              <a:defRPr sz="3600">
                <a:solidFill>
                  <a:schemeClr val="dk1"/>
                </a:solidFill>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sp>
        <p:nvSpPr>
          <p:cNvPr id="241" name="Google Shape;241;g60b99fab03_0_270"/>
          <p:cNvSpPr txBox="1"/>
          <p:nvPr>
            <p:ph idx="1" type="body"/>
          </p:nvPr>
        </p:nvSpPr>
        <p:spPr>
          <a:xfrm>
            <a:off x="6834505" y="2693193"/>
            <a:ext cx="4105500" cy="2285400"/>
          </a:xfrm>
          <a:prstGeom prst="rect">
            <a:avLst/>
          </a:prstGeom>
          <a:noFill/>
          <a:ln>
            <a:noFill/>
          </a:ln>
        </p:spPr>
        <p:txBody>
          <a:bodyPr anchorCtr="0" anchor="t" bIns="91425" lIns="91425" spcFirstLastPara="1" rIns="91425" wrap="square" tIns="91425">
            <a:noAutofit/>
          </a:bodyPr>
          <a:lstStyle>
            <a:lvl1pPr indent="-228600" lvl="0" marL="457200" rtl="0" algn="l">
              <a:lnSpc>
                <a:spcPct val="90000"/>
              </a:lnSpc>
              <a:spcBef>
                <a:spcPts val="0"/>
              </a:spcBef>
              <a:spcAft>
                <a:spcPts val="0"/>
              </a:spcAft>
              <a:buClr>
                <a:schemeClr val="dk1"/>
              </a:buClr>
              <a:buSzPts val="1600"/>
              <a:buNone/>
              <a:defRPr sz="1600">
                <a:solidFill>
                  <a:schemeClr val="dk1"/>
                </a:solidFill>
              </a:defRPr>
            </a:lvl1pPr>
            <a:lvl2pPr indent="-228600" lvl="1" marL="914400" rtl="0" algn="l">
              <a:lnSpc>
                <a:spcPct val="90000"/>
              </a:lnSpc>
              <a:spcBef>
                <a:spcPts val="0"/>
              </a:spcBef>
              <a:spcAft>
                <a:spcPts val="0"/>
              </a:spcAft>
              <a:buClr>
                <a:schemeClr val="dk1"/>
              </a:buClr>
              <a:buSzPts val="2133"/>
              <a:buNone/>
              <a:defRPr sz="2133"/>
            </a:lvl2pPr>
            <a:lvl3pPr indent="-228600" lvl="2" marL="1371600" rtl="0" algn="l">
              <a:lnSpc>
                <a:spcPct val="90000"/>
              </a:lnSpc>
              <a:spcBef>
                <a:spcPts val="0"/>
              </a:spcBef>
              <a:spcAft>
                <a:spcPts val="0"/>
              </a:spcAft>
              <a:buClr>
                <a:schemeClr val="dk1"/>
              </a:buClr>
              <a:buSzPts val="2133"/>
              <a:buNone/>
              <a:defRPr sz="2133"/>
            </a:lvl3pPr>
            <a:lvl4pPr indent="-228600" lvl="3" marL="1828800" rtl="0" algn="l">
              <a:lnSpc>
                <a:spcPct val="90000"/>
              </a:lnSpc>
              <a:spcBef>
                <a:spcPts val="0"/>
              </a:spcBef>
              <a:spcAft>
                <a:spcPts val="0"/>
              </a:spcAft>
              <a:buClr>
                <a:schemeClr val="dk1"/>
              </a:buClr>
              <a:buSzPts val="2133"/>
              <a:buNone/>
              <a:defRPr sz="2133"/>
            </a:lvl4pPr>
            <a:lvl5pPr indent="-228600" lvl="4" marL="2286000" rtl="0" algn="l">
              <a:lnSpc>
                <a:spcPct val="90000"/>
              </a:lnSpc>
              <a:spcBef>
                <a:spcPts val="0"/>
              </a:spcBef>
              <a:spcAft>
                <a:spcPts val="0"/>
              </a:spcAft>
              <a:buClr>
                <a:schemeClr val="dk1"/>
              </a:buClr>
              <a:buSzPts val="2133"/>
              <a:buNone/>
              <a:defRPr sz="2133"/>
            </a:lvl5pPr>
            <a:lvl6pPr indent="-364045" lvl="5" marL="2743200" rtl="0" algn="l">
              <a:lnSpc>
                <a:spcPct val="90000"/>
              </a:lnSpc>
              <a:spcBef>
                <a:spcPts val="0"/>
              </a:spcBef>
              <a:spcAft>
                <a:spcPts val="0"/>
              </a:spcAft>
              <a:buClr>
                <a:schemeClr val="dk1"/>
              </a:buClr>
              <a:buSzPts val="2133"/>
              <a:buChar char="•"/>
              <a:defRPr sz="2133"/>
            </a:lvl6pPr>
            <a:lvl7pPr indent="-364045" lvl="6" marL="3200400" rtl="0" algn="l">
              <a:lnSpc>
                <a:spcPct val="90000"/>
              </a:lnSpc>
              <a:spcBef>
                <a:spcPts val="0"/>
              </a:spcBef>
              <a:spcAft>
                <a:spcPts val="0"/>
              </a:spcAft>
              <a:buClr>
                <a:schemeClr val="dk1"/>
              </a:buClr>
              <a:buSzPts val="2133"/>
              <a:buChar char="•"/>
              <a:defRPr sz="2133"/>
            </a:lvl7pPr>
            <a:lvl8pPr indent="-364045" lvl="7" marL="3657600" rtl="0" algn="l">
              <a:lnSpc>
                <a:spcPct val="90000"/>
              </a:lnSpc>
              <a:spcBef>
                <a:spcPts val="0"/>
              </a:spcBef>
              <a:spcAft>
                <a:spcPts val="0"/>
              </a:spcAft>
              <a:buClr>
                <a:schemeClr val="dk1"/>
              </a:buClr>
              <a:buSzPts val="2133"/>
              <a:buChar char="•"/>
              <a:defRPr sz="2133"/>
            </a:lvl8pPr>
            <a:lvl9pPr indent="-364045" lvl="8" marL="4114800" rtl="0" algn="l">
              <a:lnSpc>
                <a:spcPct val="90000"/>
              </a:lnSpc>
              <a:spcBef>
                <a:spcPts val="0"/>
              </a:spcBef>
              <a:spcAft>
                <a:spcPts val="0"/>
              </a:spcAft>
              <a:buClr>
                <a:schemeClr val="dk1"/>
              </a:buClr>
              <a:buSzPts val="2133"/>
              <a:buChar char="•"/>
              <a:defRPr sz="2133"/>
            </a:lvl9pPr>
          </a:lstStyle>
          <a:p/>
        </p:txBody>
      </p:sp>
    </p:spTree>
  </p:cSld>
  <p:clrMapOvr>
    <a:masterClrMapping/>
  </p:clrMapOvr>
</p:sldLayout>
</file>

<file path=ppt/slideLayouts/slideLayout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Blank small">
  <p:cSld name="1_Blank small">
    <p:bg>
      <p:bgPr>
        <a:solidFill>
          <a:srgbClr val="FFC000"/>
        </a:solidFill>
      </p:bgPr>
    </p:bg>
    <p:spTree>
      <p:nvGrpSpPr>
        <p:cNvPr id="242" name="Shape 242"/>
        <p:cNvGrpSpPr/>
        <p:nvPr/>
      </p:nvGrpSpPr>
      <p:grpSpPr>
        <a:xfrm>
          <a:off x="0" y="0"/>
          <a:ext cx="0" cy="0"/>
          <a:chOff x="0" y="0"/>
          <a:chExt cx="0" cy="0"/>
        </a:xfrm>
      </p:grpSpPr>
      <p:pic>
        <p:nvPicPr>
          <p:cNvPr id="243" name="Google Shape;243;g60b99fab03_0_280"/>
          <p:cNvPicPr preferRelativeResize="0"/>
          <p:nvPr/>
        </p:nvPicPr>
        <p:blipFill rotWithShape="1">
          <a:blip r:embed="rId2">
            <a:alphaModFix/>
          </a:blip>
          <a:srcRect b="0" l="0" r="0" t="0"/>
          <a:stretch/>
        </p:blipFill>
        <p:spPr>
          <a:xfrm>
            <a:off x="0" y="19050"/>
            <a:ext cx="12174781" cy="6838950"/>
          </a:xfrm>
          <a:prstGeom prst="rect">
            <a:avLst/>
          </a:prstGeom>
          <a:noFill/>
          <a:ln>
            <a:noFill/>
          </a:ln>
        </p:spPr>
      </p:pic>
      <p:sp>
        <p:nvSpPr>
          <p:cNvPr id="244" name="Google Shape;244;g60b99fab03_0_280"/>
          <p:cNvSpPr/>
          <p:nvPr/>
        </p:nvSpPr>
        <p:spPr>
          <a:xfrm>
            <a:off x="1" y="1304925"/>
            <a:ext cx="12192000" cy="4248000"/>
          </a:xfrm>
          <a:prstGeom prst="rect">
            <a:avLst/>
          </a:prstGeom>
          <a:gradFill>
            <a:gsLst>
              <a:gs pos="0">
                <a:srgbClr val="323F4F"/>
              </a:gs>
              <a:gs pos="45000">
                <a:srgbClr val="323F4F"/>
              </a:gs>
              <a:gs pos="100000">
                <a:srgbClr val="1E4E79"/>
              </a:gs>
            </a:gsLst>
            <a:lin ang="5400012" scaled="0"/>
          </a:gra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pic>
        <p:nvPicPr>
          <p:cNvPr id="245" name="Google Shape;245;g60b99fab03_0_280"/>
          <p:cNvPicPr preferRelativeResize="0"/>
          <p:nvPr/>
        </p:nvPicPr>
        <p:blipFill rotWithShape="1">
          <a:blip r:embed="rId3">
            <a:alphaModFix/>
          </a:blip>
          <a:srcRect b="0" l="32610" r="0" t="0"/>
          <a:stretch/>
        </p:blipFill>
        <p:spPr>
          <a:xfrm>
            <a:off x="0" y="464425"/>
            <a:ext cx="3877624" cy="6393575"/>
          </a:xfrm>
          <a:prstGeom prst="rect">
            <a:avLst/>
          </a:prstGeom>
          <a:noFill/>
          <a:ln>
            <a:noFill/>
          </a:ln>
          <a:effectLst>
            <a:outerShdw blurRad="50800" rotWithShape="0" algn="br" dir="13500000" dist="38100">
              <a:srgbClr val="000000">
                <a:alpha val="15690"/>
              </a:srgbClr>
            </a:outerShdw>
          </a:effectLst>
        </p:spPr>
      </p:pic>
      <p:pic>
        <p:nvPicPr>
          <p:cNvPr id="246" name="Google Shape;246;g60b99fab03_0_280"/>
          <p:cNvPicPr preferRelativeResize="0"/>
          <p:nvPr/>
        </p:nvPicPr>
        <p:blipFill rotWithShape="1">
          <a:blip r:embed="rId4">
            <a:alphaModFix/>
          </a:blip>
          <a:srcRect b="0" l="0" r="0" t="0"/>
          <a:stretch/>
        </p:blipFill>
        <p:spPr>
          <a:xfrm flipH="1">
            <a:off x="1431979" y="745931"/>
            <a:ext cx="2202348" cy="837199"/>
          </a:xfrm>
          <a:prstGeom prst="rect">
            <a:avLst/>
          </a:prstGeom>
          <a:noFill/>
          <a:ln>
            <a:noFill/>
          </a:ln>
          <a:effectLst>
            <a:outerShdw blurRad="63500" sx="108000" rotWithShape="0" algn="ctr" sy="108000">
              <a:srgbClr val="000000">
                <a:alpha val="21960"/>
              </a:srgbClr>
            </a:outerShdw>
          </a:effectLst>
        </p:spPr>
      </p:pic>
      <p:pic>
        <p:nvPicPr>
          <p:cNvPr id="247" name="Google Shape;247;g60b99fab03_0_280"/>
          <p:cNvPicPr preferRelativeResize="0"/>
          <p:nvPr/>
        </p:nvPicPr>
        <p:blipFill rotWithShape="1">
          <a:blip r:embed="rId5">
            <a:alphaModFix/>
          </a:blip>
          <a:srcRect b="0" l="0" r="0" t="0"/>
          <a:stretch/>
        </p:blipFill>
        <p:spPr>
          <a:xfrm flipH="1">
            <a:off x="9573363" y="379527"/>
            <a:ext cx="1366637" cy="1203604"/>
          </a:xfrm>
          <a:prstGeom prst="rect">
            <a:avLst/>
          </a:prstGeom>
          <a:noFill/>
          <a:ln>
            <a:noFill/>
          </a:ln>
          <a:effectLst>
            <a:outerShdw blurRad="63500" sx="108000" rotWithShape="0" algn="ctr" sy="108000">
              <a:srgbClr val="000000">
                <a:alpha val="21960"/>
              </a:srgbClr>
            </a:outerShdw>
          </a:effectLst>
        </p:spPr>
      </p:pic>
      <p:sp>
        <p:nvSpPr>
          <p:cNvPr id="248" name="Google Shape;248;g60b99fab03_0_280"/>
          <p:cNvSpPr/>
          <p:nvPr/>
        </p:nvSpPr>
        <p:spPr>
          <a:xfrm>
            <a:off x="1581733" y="1770626"/>
            <a:ext cx="4591800" cy="3594900"/>
          </a:xfrm>
          <a:prstGeom prst="rect">
            <a:avLst/>
          </a:prstGeom>
          <a:solidFill>
            <a:schemeClr val="lt1">
              <a:alpha val="48630"/>
            </a:schemeClr>
          </a:solidFill>
          <a:ln>
            <a:noFill/>
          </a:ln>
          <a:effectLst>
            <a:outerShdw blurRad="50800" rotWithShape="0" algn="t" dir="54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249" name="Google Shape;249;g60b99fab03_0_280"/>
          <p:cNvSpPr txBox="1"/>
          <p:nvPr>
            <p:ph idx="1" type="body"/>
          </p:nvPr>
        </p:nvSpPr>
        <p:spPr>
          <a:xfrm>
            <a:off x="1824877" y="2815224"/>
            <a:ext cx="4105500" cy="2285400"/>
          </a:xfrm>
          <a:prstGeom prst="rect">
            <a:avLst/>
          </a:prstGeom>
          <a:noFill/>
          <a:ln>
            <a:noFill/>
          </a:ln>
        </p:spPr>
        <p:txBody>
          <a:bodyPr anchorCtr="0" anchor="t" bIns="91425" lIns="91425" spcFirstLastPara="1" rIns="91425" wrap="square" tIns="91425">
            <a:noAutofit/>
          </a:bodyPr>
          <a:lstStyle>
            <a:lvl1pPr indent="-228600" lvl="0" marL="457200" rtl="0" algn="l">
              <a:lnSpc>
                <a:spcPct val="90000"/>
              </a:lnSpc>
              <a:spcBef>
                <a:spcPts val="0"/>
              </a:spcBef>
              <a:spcAft>
                <a:spcPts val="0"/>
              </a:spcAft>
              <a:buClr>
                <a:schemeClr val="dk1"/>
              </a:buClr>
              <a:buSzPts val="1600"/>
              <a:buNone/>
              <a:defRPr sz="1600">
                <a:solidFill>
                  <a:schemeClr val="dk1"/>
                </a:solidFill>
              </a:defRPr>
            </a:lvl1pPr>
            <a:lvl2pPr indent="-228600" lvl="1" marL="914400" rtl="0" algn="l">
              <a:lnSpc>
                <a:spcPct val="90000"/>
              </a:lnSpc>
              <a:spcBef>
                <a:spcPts val="0"/>
              </a:spcBef>
              <a:spcAft>
                <a:spcPts val="0"/>
              </a:spcAft>
              <a:buClr>
                <a:schemeClr val="dk1"/>
              </a:buClr>
              <a:buSzPts val="2133"/>
              <a:buNone/>
              <a:defRPr sz="2133"/>
            </a:lvl2pPr>
            <a:lvl3pPr indent="-228600" lvl="2" marL="1371600" rtl="0" algn="l">
              <a:lnSpc>
                <a:spcPct val="90000"/>
              </a:lnSpc>
              <a:spcBef>
                <a:spcPts val="0"/>
              </a:spcBef>
              <a:spcAft>
                <a:spcPts val="0"/>
              </a:spcAft>
              <a:buClr>
                <a:schemeClr val="dk1"/>
              </a:buClr>
              <a:buSzPts val="2133"/>
              <a:buNone/>
              <a:defRPr sz="2133"/>
            </a:lvl3pPr>
            <a:lvl4pPr indent="-228600" lvl="3" marL="1828800" rtl="0" algn="l">
              <a:lnSpc>
                <a:spcPct val="90000"/>
              </a:lnSpc>
              <a:spcBef>
                <a:spcPts val="0"/>
              </a:spcBef>
              <a:spcAft>
                <a:spcPts val="0"/>
              </a:spcAft>
              <a:buClr>
                <a:schemeClr val="dk1"/>
              </a:buClr>
              <a:buSzPts val="2133"/>
              <a:buNone/>
              <a:defRPr sz="2133"/>
            </a:lvl4pPr>
            <a:lvl5pPr indent="-228600" lvl="4" marL="2286000" rtl="0" algn="l">
              <a:lnSpc>
                <a:spcPct val="90000"/>
              </a:lnSpc>
              <a:spcBef>
                <a:spcPts val="0"/>
              </a:spcBef>
              <a:spcAft>
                <a:spcPts val="0"/>
              </a:spcAft>
              <a:buClr>
                <a:schemeClr val="dk1"/>
              </a:buClr>
              <a:buSzPts val="2133"/>
              <a:buNone/>
              <a:defRPr sz="2133"/>
            </a:lvl5pPr>
            <a:lvl6pPr indent="-364045" lvl="5" marL="2743200" rtl="0" algn="l">
              <a:lnSpc>
                <a:spcPct val="90000"/>
              </a:lnSpc>
              <a:spcBef>
                <a:spcPts val="0"/>
              </a:spcBef>
              <a:spcAft>
                <a:spcPts val="0"/>
              </a:spcAft>
              <a:buClr>
                <a:schemeClr val="dk1"/>
              </a:buClr>
              <a:buSzPts val="2133"/>
              <a:buChar char="•"/>
              <a:defRPr sz="2133"/>
            </a:lvl6pPr>
            <a:lvl7pPr indent="-364045" lvl="6" marL="3200400" rtl="0" algn="l">
              <a:lnSpc>
                <a:spcPct val="90000"/>
              </a:lnSpc>
              <a:spcBef>
                <a:spcPts val="0"/>
              </a:spcBef>
              <a:spcAft>
                <a:spcPts val="0"/>
              </a:spcAft>
              <a:buClr>
                <a:schemeClr val="dk1"/>
              </a:buClr>
              <a:buSzPts val="2133"/>
              <a:buChar char="•"/>
              <a:defRPr sz="2133"/>
            </a:lvl7pPr>
            <a:lvl8pPr indent="-364045" lvl="7" marL="3657600" rtl="0" algn="l">
              <a:lnSpc>
                <a:spcPct val="90000"/>
              </a:lnSpc>
              <a:spcBef>
                <a:spcPts val="0"/>
              </a:spcBef>
              <a:spcAft>
                <a:spcPts val="0"/>
              </a:spcAft>
              <a:buClr>
                <a:schemeClr val="dk1"/>
              </a:buClr>
              <a:buSzPts val="2133"/>
              <a:buChar char="•"/>
              <a:defRPr sz="2133"/>
            </a:lvl8pPr>
            <a:lvl9pPr indent="-364045" lvl="8" marL="4114800" rtl="0" algn="l">
              <a:lnSpc>
                <a:spcPct val="90000"/>
              </a:lnSpc>
              <a:spcBef>
                <a:spcPts val="0"/>
              </a:spcBef>
              <a:spcAft>
                <a:spcPts val="0"/>
              </a:spcAft>
              <a:buClr>
                <a:schemeClr val="dk1"/>
              </a:buClr>
              <a:buSzPts val="2133"/>
              <a:buChar char="•"/>
              <a:defRPr sz="2133"/>
            </a:lvl9pPr>
          </a:lstStyle>
          <a:p/>
        </p:txBody>
      </p:sp>
      <p:sp>
        <p:nvSpPr>
          <p:cNvPr id="250" name="Google Shape;250;g60b99fab03_0_280"/>
          <p:cNvSpPr txBox="1"/>
          <p:nvPr>
            <p:ph type="title"/>
          </p:nvPr>
        </p:nvSpPr>
        <p:spPr>
          <a:xfrm>
            <a:off x="1814867" y="1907189"/>
            <a:ext cx="4125600" cy="685200"/>
          </a:xfrm>
          <a:prstGeom prst="rect">
            <a:avLst/>
          </a:prstGeom>
          <a:noFill/>
          <a:ln>
            <a:noFill/>
          </a:ln>
        </p:spPr>
        <p:txBody>
          <a:bodyPr anchorCtr="0" anchor="b" bIns="91425" lIns="91425" spcFirstLastPara="1" rIns="91425" wrap="square" tIns="91425">
            <a:noAutofit/>
          </a:bodyPr>
          <a:lstStyle>
            <a:lvl1pPr lvl="0" rtl="0" algn="ctr">
              <a:lnSpc>
                <a:spcPct val="90000"/>
              </a:lnSpc>
              <a:spcBef>
                <a:spcPts val="0"/>
              </a:spcBef>
              <a:spcAft>
                <a:spcPts val="0"/>
              </a:spcAft>
              <a:buClr>
                <a:schemeClr val="dk1"/>
              </a:buClr>
              <a:buSzPts val="3600"/>
              <a:buFont typeface="Raleway"/>
              <a:buNone/>
              <a:defRPr sz="3600">
                <a:solidFill>
                  <a:schemeClr val="dk1"/>
                </a:solidFill>
              </a:defRPr>
            </a:lvl1pPr>
            <a:lvl2pPr lvl="1" rtl="0">
              <a:spcBef>
                <a:spcPts val="0"/>
              </a:spcBef>
              <a:spcAft>
                <a:spcPts val="0"/>
              </a:spcAft>
              <a:buSzPts val="1400"/>
              <a:buNone/>
              <a:defRPr/>
            </a:lvl2pPr>
            <a:lvl3pPr lvl="2" rtl="0">
              <a:spcBef>
                <a:spcPts val="0"/>
              </a:spcBef>
              <a:spcAft>
                <a:spcPts val="0"/>
              </a:spcAft>
              <a:buSzPts val="1400"/>
              <a:buNone/>
              <a:defRPr/>
            </a:lvl3pPr>
            <a:lvl4pPr lvl="3" rtl="0">
              <a:spcBef>
                <a:spcPts val="0"/>
              </a:spcBef>
              <a:spcAft>
                <a:spcPts val="0"/>
              </a:spcAft>
              <a:buSzPts val="1400"/>
              <a:buNone/>
              <a:defRPr/>
            </a:lvl4pPr>
            <a:lvl5pPr lvl="4" rtl="0">
              <a:spcBef>
                <a:spcPts val="0"/>
              </a:spcBef>
              <a:spcAft>
                <a:spcPts val="0"/>
              </a:spcAft>
              <a:buSzPts val="1400"/>
              <a:buNone/>
              <a:defRPr/>
            </a:lvl5pPr>
            <a:lvl6pPr lvl="5" rtl="0">
              <a:spcBef>
                <a:spcPts val="0"/>
              </a:spcBef>
              <a:spcAft>
                <a:spcPts val="0"/>
              </a:spcAft>
              <a:buSzPts val="1400"/>
              <a:buNone/>
              <a:defRPr/>
            </a:lvl6pPr>
            <a:lvl7pPr lvl="6" rtl="0">
              <a:spcBef>
                <a:spcPts val="0"/>
              </a:spcBef>
              <a:spcAft>
                <a:spcPts val="0"/>
              </a:spcAft>
              <a:buSzPts val="1400"/>
              <a:buNone/>
              <a:defRPr/>
            </a:lvl7pPr>
            <a:lvl8pPr lvl="7" rtl="0">
              <a:spcBef>
                <a:spcPts val="0"/>
              </a:spcBef>
              <a:spcAft>
                <a:spcPts val="0"/>
              </a:spcAft>
              <a:buSzPts val="1400"/>
              <a:buNone/>
              <a:defRPr/>
            </a:lvl8pPr>
            <a:lvl9pPr lvl="8" rtl="0">
              <a:spcBef>
                <a:spcPts val="0"/>
              </a:spcBef>
              <a:spcAft>
                <a:spcPts val="0"/>
              </a:spcAft>
              <a:buSzPts val="1400"/>
              <a:buNone/>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theme" Target="../theme/theme2.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_rels/slideMaster2.xml.rels><?xml version="1.0" encoding="UTF-8" standalone="yes"?><Relationships xmlns="http://schemas.openxmlformats.org/package/2006/relationships"><Relationship Id="rId11" Type="http://schemas.openxmlformats.org/officeDocument/2006/relationships/slideLayout" Target="../slideLayouts/slideLayout23.xml"/><Relationship Id="rId10" Type="http://schemas.openxmlformats.org/officeDocument/2006/relationships/slideLayout" Target="../slideLayouts/slideLayout22.xml"/><Relationship Id="rId13" Type="http://schemas.openxmlformats.org/officeDocument/2006/relationships/slideLayout" Target="../slideLayouts/slideLayout25.xml"/><Relationship Id="rId12" Type="http://schemas.openxmlformats.org/officeDocument/2006/relationships/slideLayout" Target="../slideLayouts/slideLayout24.xml"/><Relationship Id="rId1" Type="http://schemas.openxmlformats.org/officeDocument/2006/relationships/slideLayout" Target="../slideLayouts/slideLayout13.xml"/><Relationship Id="rId2" Type="http://schemas.openxmlformats.org/officeDocument/2006/relationships/slideLayout" Target="../slideLayouts/slideLayout14.xml"/><Relationship Id="rId3" Type="http://schemas.openxmlformats.org/officeDocument/2006/relationships/slideLayout" Target="../slideLayouts/slideLayout15.xml"/><Relationship Id="rId4" Type="http://schemas.openxmlformats.org/officeDocument/2006/relationships/slideLayout" Target="../slideLayouts/slideLayout16.xml"/><Relationship Id="rId9" Type="http://schemas.openxmlformats.org/officeDocument/2006/relationships/slideLayout" Target="../slideLayouts/slideLayout21.xml"/><Relationship Id="rId14" Type="http://schemas.openxmlformats.org/officeDocument/2006/relationships/theme" Target="../theme/theme3.xml"/><Relationship Id="rId5" Type="http://schemas.openxmlformats.org/officeDocument/2006/relationships/slideLayout" Target="../slideLayouts/slideLayout17.xml"/><Relationship Id="rId6" Type="http://schemas.openxmlformats.org/officeDocument/2006/relationships/slideLayout" Target="../slideLayouts/slideLayout18.xml"/><Relationship Id="rId7" Type="http://schemas.openxmlformats.org/officeDocument/2006/relationships/slideLayout" Target="../slideLayouts/slideLayout19.xml"/><Relationship Id="rId8" Type="http://schemas.openxmlformats.org/officeDocument/2006/relationships/slideLayout" Target="../slideLayouts/slideLayout20.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 name="Shape 5"/>
        <p:cNvGrpSpPr/>
        <p:nvPr/>
      </p:nvGrpSpPr>
      <p:grpSpPr>
        <a:xfrm>
          <a:off x="0" y="0"/>
          <a:ext cx="0" cy="0"/>
          <a:chOff x="0" y="0"/>
          <a:chExt cx="0" cy="0"/>
        </a:xfrm>
      </p:grpSpPr>
      <p:sp>
        <p:nvSpPr>
          <p:cNvPr id="6" name="Google Shape;6;p2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rmAutofit/>
          </a:bodyPr>
          <a:lstStyle>
            <a:lvl1pPr lvl="0" marR="0" rtl="0" algn="l">
              <a:lnSpc>
                <a:spcPct val="90000"/>
              </a:lnSpc>
              <a:spcBef>
                <a:spcPts val="0"/>
              </a:spcBef>
              <a:spcAft>
                <a:spcPts val="0"/>
              </a:spcAft>
              <a:buClr>
                <a:schemeClr val="dk1"/>
              </a:buClr>
              <a:buSzPts val="4400"/>
              <a:buFont typeface="Raleway"/>
              <a:buNone/>
              <a:defRPr b="0" i="0" sz="4400" u="none" cap="none" strike="noStrike">
                <a:solidFill>
                  <a:schemeClr val="dk1"/>
                </a:solidFill>
                <a:latin typeface="Raleway"/>
                <a:ea typeface="Raleway"/>
                <a:cs typeface="Raleway"/>
                <a:sym typeface="Raleway"/>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 name="Google Shape;7;p20"/>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rm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Roboto"/>
                <a:ea typeface="Roboto"/>
                <a:cs typeface="Roboto"/>
                <a:sym typeface="Roboto"/>
              </a:defRPr>
            </a:lvl1pPr>
            <a:lvl2pPr indent="-228600" lvl="1" marL="914400"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Roboto"/>
                <a:ea typeface="Roboto"/>
                <a:cs typeface="Roboto"/>
                <a:sym typeface="Roboto"/>
              </a:defRPr>
            </a:lvl2pPr>
            <a:lvl3pPr indent="-228600" lvl="2" marL="1371600"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Roboto"/>
                <a:ea typeface="Roboto"/>
                <a:cs typeface="Roboto"/>
                <a:sym typeface="Roboto"/>
              </a:defRPr>
            </a:lvl3pPr>
            <a:lvl4pPr indent="-228600" lvl="3" marL="1828800"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4pPr>
            <a:lvl5pPr indent="-228600" lvl="4" marL="2286000"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9pPr>
          </a:lstStyle>
          <a:p/>
        </p:txBody>
      </p:sp>
      <p:sp>
        <p:nvSpPr>
          <p:cNvPr id="8" name="Google Shape;8;p2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Roboto"/>
                <a:ea typeface="Roboto"/>
                <a:cs typeface="Roboto"/>
                <a:sym typeface="Roboto"/>
              </a:defRPr>
            </a:lvl1pPr>
            <a:lvl2pPr lvl="1"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2pPr>
            <a:lvl3pPr lvl="2"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3pPr>
            <a:lvl4pPr lvl="3"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4pPr>
            <a:lvl5pPr lvl="4"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5pPr>
            <a:lvl6pPr lvl="5"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6pPr>
            <a:lvl7pPr lvl="6"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7pPr>
            <a:lvl8pPr lvl="7"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8pPr>
            <a:lvl9pPr lvl="8"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9pPr>
          </a:lstStyle>
          <a:p/>
        </p:txBody>
      </p:sp>
      <p:sp>
        <p:nvSpPr>
          <p:cNvPr id="9" name="Google Shape;9;p2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Roboto"/>
                <a:ea typeface="Roboto"/>
                <a:cs typeface="Roboto"/>
                <a:sym typeface="Roboto"/>
              </a:defRPr>
            </a:lvl1pPr>
            <a:lvl2pPr lvl="1"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2pPr>
            <a:lvl3pPr lvl="2"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3pPr>
            <a:lvl4pPr lvl="3"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4pPr>
            <a:lvl5pPr lvl="4"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5pPr>
            <a:lvl6pPr lvl="5"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6pPr>
            <a:lvl7pPr lvl="6"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7pPr>
            <a:lvl8pPr lvl="7"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8pPr>
            <a:lvl9pPr lvl="8"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9pPr>
          </a:lstStyle>
          <a:p/>
        </p:txBody>
      </p:sp>
      <p:sp>
        <p:nvSpPr>
          <p:cNvPr id="10" name="Google Shape;10;p2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Roboto"/>
                <a:ea typeface="Roboto"/>
                <a:cs typeface="Roboto"/>
                <a:sym typeface="Roboto"/>
              </a:defRPr>
            </a:lvl1pPr>
            <a:lvl2pPr indent="0" lvl="1" marL="0" marR="0" rtl="0" algn="r">
              <a:spcBef>
                <a:spcPts val="0"/>
              </a:spcBef>
              <a:buNone/>
              <a:defRPr b="0" i="0" sz="1200" u="none" cap="none" strike="noStrike">
                <a:solidFill>
                  <a:srgbClr val="888888"/>
                </a:solidFill>
                <a:latin typeface="Roboto"/>
                <a:ea typeface="Roboto"/>
                <a:cs typeface="Roboto"/>
                <a:sym typeface="Roboto"/>
              </a:defRPr>
            </a:lvl2pPr>
            <a:lvl3pPr indent="0" lvl="2" marL="0" marR="0" rtl="0" algn="r">
              <a:spcBef>
                <a:spcPts val="0"/>
              </a:spcBef>
              <a:buNone/>
              <a:defRPr b="0" i="0" sz="1200" u="none" cap="none" strike="noStrike">
                <a:solidFill>
                  <a:srgbClr val="888888"/>
                </a:solidFill>
                <a:latin typeface="Roboto"/>
                <a:ea typeface="Roboto"/>
                <a:cs typeface="Roboto"/>
                <a:sym typeface="Roboto"/>
              </a:defRPr>
            </a:lvl3pPr>
            <a:lvl4pPr indent="0" lvl="3" marL="0" marR="0" rtl="0" algn="r">
              <a:spcBef>
                <a:spcPts val="0"/>
              </a:spcBef>
              <a:buNone/>
              <a:defRPr b="0" i="0" sz="1200" u="none" cap="none" strike="noStrike">
                <a:solidFill>
                  <a:srgbClr val="888888"/>
                </a:solidFill>
                <a:latin typeface="Roboto"/>
                <a:ea typeface="Roboto"/>
                <a:cs typeface="Roboto"/>
                <a:sym typeface="Roboto"/>
              </a:defRPr>
            </a:lvl4pPr>
            <a:lvl5pPr indent="0" lvl="4" marL="0" marR="0" rtl="0" algn="r">
              <a:spcBef>
                <a:spcPts val="0"/>
              </a:spcBef>
              <a:buNone/>
              <a:defRPr b="0" i="0" sz="1200" u="none" cap="none" strike="noStrike">
                <a:solidFill>
                  <a:srgbClr val="888888"/>
                </a:solidFill>
                <a:latin typeface="Roboto"/>
                <a:ea typeface="Roboto"/>
                <a:cs typeface="Roboto"/>
                <a:sym typeface="Roboto"/>
              </a:defRPr>
            </a:lvl5pPr>
            <a:lvl6pPr indent="0" lvl="5" marL="0" marR="0" rtl="0" algn="r">
              <a:spcBef>
                <a:spcPts val="0"/>
              </a:spcBef>
              <a:buNone/>
              <a:defRPr b="0" i="0" sz="1200" u="none" cap="none" strike="noStrike">
                <a:solidFill>
                  <a:srgbClr val="888888"/>
                </a:solidFill>
                <a:latin typeface="Roboto"/>
                <a:ea typeface="Roboto"/>
                <a:cs typeface="Roboto"/>
                <a:sym typeface="Roboto"/>
              </a:defRPr>
            </a:lvl6pPr>
            <a:lvl7pPr indent="0" lvl="6" marL="0" marR="0" rtl="0" algn="r">
              <a:spcBef>
                <a:spcPts val="0"/>
              </a:spcBef>
              <a:buNone/>
              <a:defRPr b="0" i="0" sz="1200" u="none" cap="none" strike="noStrike">
                <a:solidFill>
                  <a:srgbClr val="888888"/>
                </a:solidFill>
                <a:latin typeface="Roboto"/>
                <a:ea typeface="Roboto"/>
                <a:cs typeface="Roboto"/>
                <a:sym typeface="Roboto"/>
              </a:defRPr>
            </a:lvl7pPr>
            <a:lvl8pPr indent="0" lvl="7" marL="0" marR="0" rtl="0" algn="r">
              <a:spcBef>
                <a:spcPts val="0"/>
              </a:spcBef>
              <a:buNone/>
              <a:defRPr b="0" i="0" sz="1200" u="none" cap="none" strike="noStrike">
                <a:solidFill>
                  <a:srgbClr val="888888"/>
                </a:solidFill>
                <a:latin typeface="Roboto"/>
                <a:ea typeface="Roboto"/>
                <a:cs typeface="Roboto"/>
                <a:sym typeface="Roboto"/>
              </a:defRPr>
            </a:lvl8pPr>
            <a:lvl9pPr indent="0" lvl="8" marL="0" marR="0" rtl="0" algn="r">
              <a:spcBef>
                <a:spcPts val="0"/>
              </a:spcBef>
              <a:buNone/>
              <a:defRPr b="0" i="0" sz="1200" u="none" cap="none" strike="noStrike">
                <a:solidFill>
                  <a:srgbClr val="888888"/>
                </a:solidFill>
                <a:latin typeface="Roboto"/>
                <a:ea typeface="Roboto"/>
                <a:cs typeface="Roboto"/>
                <a:sym typeface="Roboto"/>
              </a:defRPr>
            </a:lvl9pPr>
          </a:lstStyle>
          <a:p>
            <a:pPr indent="0" lvl="0" marL="0" rtl="0" algn="r">
              <a:spcBef>
                <a:spcPts val="0"/>
              </a:spcBef>
              <a:spcAft>
                <a:spcPts val="0"/>
              </a:spcAft>
              <a:buNone/>
            </a:pPr>
            <a:fld id="{00000000-1234-1234-1234-123412341234}" type="slidenum">
              <a:rPr lang="en-US"/>
              <a:t>‹#›</a:t>
            </a:fld>
            <a:endParaRPr/>
          </a:p>
        </p:txBody>
      </p:sp>
    </p:spTree>
  </p:cSld>
  <p:clrMap accent1="accent1" accent2="accent2" accent3="accent3" accent4="accent4" accent5="accent5" accent6="accent6" bg1="lt1" bg2="dk2" tx1="dk1" tx2="lt2" folHlink="folHlink" hlink="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 id="2147483660"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71" name="Shape 71"/>
        <p:cNvGrpSpPr/>
        <p:nvPr/>
      </p:nvGrpSpPr>
      <p:grpSpPr>
        <a:xfrm>
          <a:off x="0" y="0"/>
          <a:ext cx="0" cy="0"/>
          <a:chOff x="0" y="0"/>
          <a:chExt cx="0" cy="0"/>
        </a:xfrm>
      </p:grpSpPr>
      <p:sp>
        <p:nvSpPr>
          <p:cNvPr id="72" name="Google Shape;72;g60b99fab03_0_109"/>
          <p:cNvSpPr txBox="1"/>
          <p:nvPr>
            <p:ph type="title"/>
          </p:nvPr>
        </p:nvSpPr>
        <p:spPr>
          <a:xfrm>
            <a:off x="838200" y="365125"/>
            <a:ext cx="10515600" cy="1325700"/>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Raleway"/>
              <a:buNone/>
              <a:defRPr b="0" i="0" sz="4400" u="none" cap="none" strike="noStrike">
                <a:solidFill>
                  <a:schemeClr val="dk1"/>
                </a:solidFill>
                <a:latin typeface="Raleway"/>
                <a:ea typeface="Raleway"/>
                <a:cs typeface="Raleway"/>
                <a:sym typeface="Raleway"/>
              </a:defRPr>
            </a:lvl1pPr>
            <a:lvl2pPr lvl="1" rtl="0">
              <a:spcBef>
                <a:spcPts val="0"/>
              </a:spcBef>
              <a:spcAft>
                <a:spcPts val="0"/>
              </a:spcAft>
              <a:buSzPts val="1400"/>
              <a:buNone/>
              <a:defRPr sz="1800"/>
            </a:lvl2pPr>
            <a:lvl3pPr lvl="2" rtl="0">
              <a:spcBef>
                <a:spcPts val="0"/>
              </a:spcBef>
              <a:spcAft>
                <a:spcPts val="0"/>
              </a:spcAft>
              <a:buSzPts val="1400"/>
              <a:buNone/>
              <a:defRPr sz="1800"/>
            </a:lvl3pPr>
            <a:lvl4pPr lvl="3" rtl="0">
              <a:spcBef>
                <a:spcPts val="0"/>
              </a:spcBef>
              <a:spcAft>
                <a:spcPts val="0"/>
              </a:spcAft>
              <a:buSzPts val="1400"/>
              <a:buNone/>
              <a:defRPr sz="1800"/>
            </a:lvl4pPr>
            <a:lvl5pPr lvl="4" rtl="0">
              <a:spcBef>
                <a:spcPts val="0"/>
              </a:spcBef>
              <a:spcAft>
                <a:spcPts val="0"/>
              </a:spcAft>
              <a:buSzPts val="1400"/>
              <a:buNone/>
              <a:defRPr sz="1800"/>
            </a:lvl5pPr>
            <a:lvl6pPr lvl="5" rtl="0">
              <a:spcBef>
                <a:spcPts val="0"/>
              </a:spcBef>
              <a:spcAft>
                <a:spcPts val="0"/>
              </a:spcAft>
              <a:buSzPts val="1400"/>
              <a:buNone/>
              <a:defRPr sz="1800"/>
            </a:lvl6pPr>
            <a:lvl7pPr lvl="6" rtl="0">
              <a:spcBef>
                <a:spcPts val="0"/>
              </a:spcBef>
              <a:spcAft>
                <a:spcPts val="0"/>
              </a:spcAft>
              <a:buSzPts val="1400"/>
              <a:buNone/>
              <a:defRPr sz="1800"/>
            </a:lvl7pPr>
            <a:lvl8pPr lvl="7" rtl="0">
              <a:spcBef>
                <a:spcPts val="0"/>
              </a:spcBef>
              <a:spcAft>
                <a:spcPts val="0"/>
              </a:spcAft>
              <a:buSzPts val="1400"/>
              <a:buNone/>
              <a:defRPr sz="1800"/>
            </a:lvl8pPr>
            <a:lvl9pPr lvl="8" rtl="0">
              <a:spcBef>
                <a:spcPts val="0"/>
              </a:spcBef>
              <a:spcAft>
                <a:spcPts val="0"/>
              </a:spcAft>
              <a:buSzPts val="1400"/>
              <a:buNone/>
              <a:defRPr sz="1800"/>
            </a:lvl9pPr>
          </a:lstStyle>
          <a:p/>
        </p:txBody>
      </p:sp>
      <p:sp>
        <p:nvSpPr>
          <p:cNvPr id="73" name="Google Shape;73;g60b99fab03_0_109"/>
          <p:cNvSpPr txBox="1"/>
          <p:nvPr>
            <p:ph idx="1" type="body"/>
          </p:nvPr>
        </p:nvSpPr>
        <p:spPr>
          <a:xfrm>
            <a:off x="838200" y="1825625"/>
            <a:ext cx="10515600" cy="4351200"/>
          </a:xfrm>
          <a:prstGeom prst="rect">
            <a:avLst/>
          </a:prstGeom>
          <a:noFill/>
          <a:ln>
            <a:noFill/>
          </a:ln>
        </p:spPr>
        <p:txBody>
          <a:bodyPr anchorCtr="0" anchor="t" bIns="45700" lIns="91425" spcFirstLastPara="1" rIns="91425" wrap="square" tIns="45700">
            <a:noAutofit/>
          </a:bodyPr>
          <a:lstStyle>
            <a:lvl1pPr indent="-228600" lvl="0" marL="45720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Roboto"/>
                <a:ea typeface="Roboto"/>
                <a:cs typeface="Roboto"/>
                <a:sym typeface="Roboto"/>
              </a:defRPr>
            </a:lvl1pPr>
            <a:lvl2pPr indent="-228600" lvl="1" marL="914400"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Roboto"/>
                <a:ea typeface="Roboto"/>
                <a:cs typeface="Roboto"/>
                <a:sym typeface="Roboto"/>
              </a:defRPr>
            </a:lvl2pPr>
            <a:lvl3pPr indent="-228600" lvl="2" marL="1371600"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Roboto"/>
                <a:ea typeface="Roboto"/>
                <a:cs typeface="Roboto"/>
                <a:sym typeface="Roboto"/>
              </a:defRPr>
            </a:lvl3pPr>
            <a:lvl4pPr indent="-228600" lvl="3" marL="1828800"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4pPr>
            <a:lvl5pPr indent="-228600" lvl="4" marL="2286000" marR="0" rtl="0" algn="l">
              <a:lnSpc>
                <a:spcPct val="90000"/>
              </a:lnSpc>
              <a:spcBef>
                <a:spcPts val="500"/>
              </a:spcBef>
              <a:spcAft>
                <a:spcPts val="0"/>
              </a:spcAft>
              <a:buClr>
                <a:schemeClr val="dk1"/>
              </a:buClr>
              <a:buSzPts val="1800"/>
              <a:buFont typeface="Arial"/>
              <a:buNone/>
              <a:defRPr b="0" i="0" sz="1800" u="none" cap="none" strike="noStrike">
                <a:solidFill>
                  <a:schemeClr val="dk1"/>
                </a:solidFill>
                <a:latin typeface="Roboto"/>
                <a:ea typeface="Roboto"/>
                <a:cs typeface="Roboto"/>
                <a:sym typeface="Roboto"/>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Roboto"/>
                <a:ea typeface="Roboto"/>
                <a:cs typeface="Roboto"/>
                <a:sym typeface="Roboto"/>
              </a:defRPr>
            </a:lvl9pPr>
          </a:lstStyle>
          <a:p/>
        </p:txBody>
      </p:sp>
      <p:sp>
        <p:nvSpPr>
          <p:cNvPr id="74" name="Google Shape;74;g60b99fab03_0_109"/>
          <p:cNvSpPr txBox="1"/>
          <p:nvPr>
            <p:ph idx="10" type="dt"/>
          </p:nvPr>
        </p:nvSpPr>
        <p:spPr>
          <a:xfrm>
            <a:off x="838200" y="6356350"/>
            <a:ext cx="2743200" cy="365100"/>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Roboto"/>
                <a:ea typeface="Roboto"/>
                <a:cs typeface="Roboto"/>
                <a:sym typeface="Roboto"/>
              </a:defRPr>
            </a:lvl1pPr>
            <a:lvl2pPr lvl="1"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2pPr>
            <a:lvl3pPr lvl="2"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3pPr>
            <a:lvl4pPr lvl="3"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4pPr>
            <a:lvl5pPr lvl="4"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5pPr>
            <a:lvl6pPr lvl="5"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6pPr>
            <a:lvl7pPr lvl="6"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7pPr>
            <a:lvl8pPr lvl="7"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8pPr>
            <a:lvl9pPr lvl="8"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9pPr>
          </a:lstStyle>
          <a:p/>
        </p:txBody>
      </p:sp>
      <p:sp>
        <p:nvSpPr>
          <p:cNvPr id="75" name="Google Shape;75;g60b99fab03_0_109"/>
          <p:cNvSpPr txBox="1"/>
          <p:nvPr>
            <p:ph idx="11" type="ftr"/>
          </p:nvPr>
        </p:nvSpPr>
        <p:spPr>
          <a:xfrm>
            <a:off x="4038600" y="6356350"/>
            <a:ext cx="4114800" cy="365100"/>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Roboto"/>
                <a:ea typeface="Roboto"/>
                <a:cs typeface="Roboto"/>
                <a:sym typeface="Roboto"/>
              </a:defRPr>
            </a:lvl1pPr>
            <a:lvl2pPr lvl="1"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2pPr>
            <a:lvl3pPr lvl="2"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3pPr>
            <a:lvl4pPr lvl="3"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4pPr>
            <a:lvl5pPr lvl="4"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5pPr>
            <a:lvl6pPr lvl="5"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6pPr>
            <a:lvl7pPr lvl="6"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7pPr>
            <a:lvl8pPr lvl="7"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8pPr>
            <a:lvl9pPr lvl="8" marR="0" rtl="0" algn="l">
              <a:spcBef>
                <a:spcPts val="0"/>
              </a:spcBef>
              <a:spcAft>
                <a:spcPts val="0"/>
              </a:spcAft>
              <a:buSzPts val="1400"/>
              <a:buNone/>
              <a:defRPr b="0" i="0" sz="1800" u="none" cap="none" strike="noStrike">
                <a:solidFill>
                  <a:schemeClr val="dk1"/>
                </a:solidFill>
                <a:latin typeface="Roboto"/>
                <a:ea typeface="Roboto"/>
                <a:cs typeface="Roboto"/>
                <a:sym typeface="Roboto"/>
              </a:defRPr>
            </a:lvl9pPr>
          </a:lstStyle>
          <a:p/>
        </p:txBody>
      </p:sp>
      <p:sp>
        <p:nvSpPr>
          <p:cNvPr id="76" name="Google Shape;76;g60b99fab03_0_109"/>
          <p:cNvSpPr txBox="1"/>
          <p:nvPr>
            <p:ph idx="12" type="sldNum"/>
          </p:nvPr>
        </p:nvSpPr>
        <p:spPr>
          <a:xfrm>
            <a:off x="8610600" y="6356350"/>
            <a:ext cx="2743200" cy="365100"/>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Roboto"/>
                <a:ea typeface="Roboto"/>
                <a:cs typeface="Roboto"/>
                <a:sym typeface="Roboto"/>
              </a:defRPr>
            </a:lvl1pPr>
            <a:lvl2pPr indent="0" lvl="1" marL="0" marR="0" rtl="0" algn="r">
              <a:spcBef>
                <a:spcPts val="0"/>
              </a:spcBef>
              <a:buNone/>
              <a:defRPr b="0" i="0" sz="1200" u="none" cap="none" strike="noStrike">
                <a:solidFill>
                  <a:srgbClr val="888888"/>
                </a:solidFill>
                <a:latin typeface="Roboto"/>
                <a:ea typeface="Roboto"/>
                <a:cs typeface="Roboto"/>
                <a:sym typeface="Roboto"/>
              </a:defRPr>
            </a:lvl2pPr>
            <a:lvl3pPr indent="0" lvl="2" marL="0" marR="0" rtl="0" algn="r">
              <a:spcBef>
                <a:spcPts val="0"/>
              </a:spcBef>
              <a:buNone/>
              <a:defRPr b="0" i="0" sz="1200" u="none" cap="none" strike="noStrike">
                <a:solidFill>
                  <a:srgbClr val="888888"/>
                </a:solidFill>
                <a:latin typeface="Roboto"/>
                <a:ea typeface="Roboto"/>
                <a:cs typeface="Roboto"/>
                <a:sym typeface="Roboto"/>
              </a:defRPr>
            </a:lvl3pPr>
            <a:lvl4pPr indent="0" lvl="3" marL="0" marR="0" rtl="0" algn="r">
              <a:spcBef>
                <a:spcPts val="0"/>
              </a:spcBef>
              <a:buNone/>
              <a:defRPr b="0" i="0" sz="1200" u="none" cap="none" strike="noStrike">
                <a:solidFill>
                  <a:srgbClr val="888888"/>
                </a:solidFill>
                <a:latin typeface="Roboto"/>
                <a:ea typeface="Roboto"/>
                <a:cs typeface="Roboto"/>
                <a:sym typeface="Roboto"/>
              </a:defRPr>
            </a:lvl4pPr>
            <a:lvl5pPr indent="0" lvl="4" marL="0" marR="0" rtl="0" algn="r">
              <a:spcBef>
                <a:spcPts val="0"/>
              </a:spcBef>
              <a:buNone/>
              <a:defRPr b="0" i="0" sz="1200" u="none" cap="none" strike="noStrike">
                <a:solidFill>
                  <a:srgbClr val="888888"/>
                </a:solidFill>
                <a:latin typeface="Roboto"/>
                <a:ea typeface="Roboto"/>
                <a:cs typeface="Roboto"/>
                <a:sym typeface="Roboto"/>
              </a:defRPr>
            </a:lvl5pPr>
            <a:lvl6pPr indent="0" lvl="5" marL="0" marR="0" rtl="0" algn="r">
              <a:spcBef>
                <a:spcPts val="0"/>
              </a:spcBef>
              <a:buNone/>
              <a:defRPr b="0" i="0" sz="1200" u="none" cap="none" strike="noStrike">
                <a:solidFill>
                  <a:srgbClr val="888888"/>
                </a:solidFill>
                <a:latin typeface="Roboto"/>
                <a:ea typeface="Roboto"/>
                <a:cs typeface="Roboto"/>
                <a:sym typeface="Roboto"/>
              </a:defRPr>
            </a:lvl6pPr>
            <a:lvl7pPr indent="0" lvl="6" marL="0" marR="0" rtl="0" algn="r">
              <a:spcBef>
                <a:spcPts val="0"/>
              </a:spcBef>
              <a:buNone/>
              <a:defRPr b="0" i="0" sz="1200" u="none" cap="none" strike="noStrike">
                <a:solidFill>
                  <a:srgbClr val="888888"/>
                </a:solidFill>
                <a:latin typeface="Roboto"/>
                <a:ea typeface="Roboto"/>
                <a:cs typeface="Roboto"/>
                <a:sym typeface="Roboto"/>
              </a:defRPr>
            </a:lvl7pPr>
            <a:lvl8pPr indent="0" lvl="7" marL="0" marR="0" rtl="0" algn="r">
              <a:spcBef>
                <a:spcPts val="0"/>
              </a:spcBef>
              <a:buNone/>
              <a:defRPr b="0" i="0" sz="1200" u="none" cap="none" strike="noStrike">
                <a:solidFill>
                  <a:srgbClr val="888888"/>
                </a:solidFill>
                <a:latin typeface="Roboto"/>
                <a:ea typeface="Roboto"/>
                <a:cs typeface="Roboto"/>
                <a:sym typeface="Roboto"/>
              </a:defRPr>
            </a:lvl8pPr>
            <a:lvl9pPr indent="0" lvl="8" marL="0" marR="0" rtl="0" algn="r">
              <a:spcBef>
                <a:spcPts val="0"/>
              </a:spcBef>
              <a:buNone/>
              <a:defRPr b="0" i="0" sz="1200" u="none" cap="none" strike="noStrike">
                <a:solidFill>
                  <a:srgbClr val="888888"/>
                </a:solidFill>
                <a:latin typeface="Roboto"/>
                <a:ea typeface="Roboto"/>
                <a:cs typeface="Roboto"/>
                <a:sym typeface="Roboto"/>
              </a:defRPr>
            </a:lvl9pPr>
          </a:lstStyle>
          <a:p>
            <a:pPr indent="0" lvl="0" marL="0" rtl="0" algn="r">
              <a:spcBef>
                <a:spcPts val="0"/>
              </a:spcBef>
              <a:spcAft>
                <a:spcPts val="0"/>
              </a:spcAft>
              <a:buNone/>
            </a:pPr>
            <a:fld id="{00000000-1234-1234-1234-123412341234}" type="slidenum">
              <a:rPr lang="en-US"/>
              <a:t>‹#›</a:t>
            </a:fld>
            <a:endParaRPr/>
          </a:p>
        </p:txBody>
      </p:sp>
    </p:spTree>
  </p:cSld>
  <p:clrMap accent1="accent1" accent2="accent2" accent3="accent3" accent4="accent4" accent5="accent5" accent6="accent6" bg1="lt1" bg2="dk2" tx1="dk1" tx2="lt2" folHlink="folHlink" hlink="hlink"/>
  <p:sldLayoutIdLst>
    <p:sldLayoutId id="2147483662" r:id="rId1"/>
    <p:sldLayoutId id="2147483663" r:id="rId2"/>
    <p:sldLayoutId id="2147483664" r:id="rId3"/>
    <p:sldLayoutId id="2147483665" r:id="rId4"/>
    <p:sldLayoutId id="2147483666" r:id="rId5"/>
    <p:sldLayoutId id="2147483667" r:id="rId6"/>
    <p:sldLayoutId id="2147483668" r:id="rId7"/>
    <p:sldLayoutId id="2147483669" r:id="rId8"/>
    <p:sldLayoutId id="2147483670" r:id="rId9"/>
    <p:sldLayoutId id="2147483671" r:id="rId10"/>
    <p:sldLayoutId id="2147483672" r:id="rId11"/>
    <p:sldLayoutId id="2147483673" r:id="rId12"/>
    <p:sldLayoutId id="2147483674" r:id="rId1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 Id="rId3" Type="http://schemas.openxmlformats.org/officeDocument/2006/relationships/image" Target="../media/image41.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 Id="rId3" Type="http://schemas.openxmlformats.org/officeDocument/2006/relationships/image" Target="../media/image42.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0.xml"/><Relationship Id="rId3" Type="http://schemas.openxmlformats.org/officeDocument/2006/relationships/chart" Target="../charts/chart1.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5.xml"/><Relationship Id="rId3" Type="http://schemas.openxmlformats.org/officeDocument/2006/relationships/image" Target="../media/image47.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6.xml"/><Relationship Id="rId3" Type="http://schemas.openxmlformats.org/officeDocument/2006/relationships/image" Target="../media/image46.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7.xml"/><Relationship Id="rId3" Type="http://schemas.openxmlformats.org/officeDocument/2006/relationships/image" Target="../media/image44.jp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8.xml"/><Relationship Id="rId3" Type="http://schemas.openxmlformats.org/officeDocument/2006/relationships/image" Target="../media/image48.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9.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54" name="Shape 254"/>
        <p:cNvGrpSpPr/>
        <p:nvPr/>
      </p:nvGrpSpPr>
      <p:grpSpPr>
        <a:xfrm>
          <a:off x="0" y="0"/>
          <a:ext cx="0" cy="0"/>
          <a:chOff x="0" y="0"/>
          <a:chExt cx="0" cy="0"/>
        </a:xfrm>
      </p:grpSpPr>
      <p:sp>
        <p:nvSpPr>
          <p:cNvPr id="255" name="Google Shape;255;p1"/>
          <p:cNvSpPr txBox="1"/>
          <p:nvPr>
            <p:ph type="ctrTitle"/>
          </p:nvPr>
        </p:nvSpPr>
        <p:spPr>
          <a:xfrm>
            <a:off x="7470184" y="5241020"/>
            <a:ext cx="3988128" cy="1392719"/>
          </a:xfrm>
          <a:prstGeom prst="rect">
            <a:avLst/>
          </a:prstGeom>
          <a:noFill/>
          <a:ln>
            <a:noFill/>
          </a:ln>
        </p:spPr>
        <p:txBody>
          <a:bodyPr anchorCtr="0" anchor="b" bIns="91425" lIns="91425" spcFirstLastPara="1" rIns="91425" wrap="square" tIns="91425">
            <a:noAutofit/>
          </a:bodyPr>
          <a:lstStyle/>
          <a:p>
            <a:pPr indent="0" lvl="0" marL="0" rtl="0" algn="l">
              <a:lnSpc>
                <a:spcPct val="90000"/>
              </a:lnSpc>
              <a:spcBef>
                <a:spcPts val="0"/>
              </a:spcBef>
              <a:spcAft>
                <a:spcPts val="0"/>
              </a:spcAft>
              <a:buClr>
                <a:schemeClr val="dk1"/>
              </a:buClr>
              <a:buSzPts val="4800"/>
              <a:buFont typeface="Raleway"/>
              <a:buNone/>
            </a:pPr>
            <a:r>
              <a:rPr lang="en-US" sz="4800"/>
              <a:t>COLORFUL</a:t>
            </a:r>
            <a:br>
              <a:rPr lang="en-US" sz="4800"/>
            </a:br>
            <a:r>
              <a:rPr lang="en-US" sz="4800"/>
              <a:t>IMPRESSION </a:t>
            </a:r>
            <a:endParaRPr sz="4800"/>
          </a:p>
        </p:txBody>
      </p:sp>
      <p:sp>
        <p:nvSpPr>
          <p:cNvPr id="256" name="Google Shape;256;p1"/>
          <p:cNvSpPr/>
          <p:nvPr/>
        </p:nvSpPr>
        <p:spPr>
          <a:xfrm>
            <a:off x="7361695" y="5334242"/>
            <a:ext cx="92991" cy="1175278"/>
          </a:xfrm>
          <a:prstGeom prst="rect">
            <a:avLst/>
          </a:prstGeom>
          <a:solidFill>
            <a:srgbClr val="26262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Roboto"/>
              <a:ea typeface="Roboto"/>
              <a:cs typeface="Roboto"/>
              <a:sym typeface="Roboto"/>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60" name="Shape 260"/>
        <p:cNvGrpSpPr/>
        <p:nvPr/>
      </p:nvGrpSpPr>
      <p:grpSpPr>
        <a:xfrm>
          <a:off x="0" y="0"/>
          <a:ext cx="0" cy="0"/>
          <a:chOff x="0" y="0"/>
          <a:chExt cx="0" cy="0"/>
        </a:xfrm>
      </p:grpSpPr>
      <p:sp>
        <p:nvSpPr>
          <p:cNvPr id="261" name="Google Shape;261;p2"/>
          <p:cNvSpPr txBox="1"/>
          <p:nvPr/>
        </p:nvSpPr>
        <p:spPr>
          <a:xfrm>
            <a:off x="6348101" y="962135"/>
            <a:ext cx="4919167" cy="1127790"/>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Raleway"/>
              <a:buNone/>
            </a:pPr>
            <a:r>
              <a:rPr b="0" i="0" lang="en-US" sz="3600" u="none" cap="none" strike="noStrike">
                <a:solidFill>
                  <a:schemeClr val="dk1"/>
                </a:solidFill>
                <a:latin typeface="Raleway"/>
                <a:ea typeface="Raleway"/>
                <a:cs typeface="Raleway"/>
                <a:sym typeface="Raleway"/>
              </a:rPr>
              <a:t>INSTRUCTIONS FOR USE</a:t>
            </a:r>
            <a:endParaRPr/>
          </a:p>
        </p:txBody>
      </p:sp>
      <p:sp>
        <p:nvSpPr>
          <p:cNvPr id="262" name="Google Shape;262;p2"/>
          <p:cNvSpPr txBox="1"/>
          <p:nvPr/>
        </p:nvSpPr>
        <p:spPr>
          <a:xfrm>
            <a:off x="6710429" y="2185465"/>
            <a:ext cx="3868500" cy="2883000"/>
          </a:xfrm>
          <a:prstGeom prst="rect">
            <a:avLst/>
          </a:prstGeom>
          <a:noFill/>
          <a:ln>
            <a:noFill/>
          </a:ln>
        </p:spPr>
        <p:txBody>
          <a:bodyPr anchorCtr="0" anchor="t" bIns="91425" lIns="91425" spcFirstLastPara="1" rIns="91425" wrap="square" tIns="91425">
            <a:noAutofit/>
          </a:bodyPr>
          <a:lstStyle/>
          <a:p>
            <a:pPr indent="-228600" lvl="0" marL="228600" marR="0" rtl="0" algn="l">
              <a:lnSpc>
                <a:spcPct val="90000"/>
              </a:lnSpc>
              <a:spcBef>
                <a:spcPts val="0"/>
              </a:spcBef>
              <a:spcAft>
                <a:spcPts val="0"/>
              </a:spcAft>
              <a:buClr>
                <a:schemeClr val="dk1"/>
              </a:buClr>
              <a:buSzPts val="1300"/>
              <a:buFont typeface="Arial"/>
              <a:buNone/>
            </a:pPr>
            <a:r>
              <a:t/>
            </a:r>
            <a:endParaRPr b="0" i="0" sz="1300" u="none" cap="none" strike="noStrike">
              <a:solidFill>
                <a:schemeClr val="dk1"/>
              </a:solidFill>
              <a:latin typeface="Roboto"/>
              <a:ea typeface="Roboto"/>
              <a:cs typeface="Roboto"/>
              <a:sym typeface="Roboto"/>
            </a:endParaRPr>
          </a:p>
        </p:txBody>
      </p:sp>
      <p:sp>
        <p:nvSpPr>
          <p:cNvPr id="263" name="Google Shape;263;p2"/>
          <p:cNvSpPr/>
          <p:nvPr/>
        </p:nvSpPr>
        <p:spPr>
          <a:xfrm>
            <a:off x="6348101" y="4760688"/>
            <a:ext cx="3994363" cy="307777"/>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0" i="0" lang="en-US" sz="1400" u="none" cap="none" strike="noStrike">
                <a:solidFill>
                  <a:srgbClr val="0070C0"/>
                </a:solidFill>
                <a:latin typeface="Roboto"/>
                <a:ea typeface="Roboto"/>
                <a:cs typeface="Roboto"/>
                <a:sym typeface="Roboto"/>
              </a:rPr>
              <a:t>FONT:   Raleway &amp; Roboto (Free Google Fonts)</a:t>
            </a:r>
            <a:endParaRPr/>
          </a:p>
        </p:txBody>
      </p:sp>
      <p:sp>
        <p:nvSpPr>
          <p:cNvPr id="264" name="Google Shape;264;p2"/>
          <p:cNvSpPr/>
          <p:nvPr/>
        </p:nvSpPr>
        <p:spPr>
          <a:xfrm>
            <a:off x="6348101" y="2182258"/>
            <a:ext cx="3078002" cy="2277547"/>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0" i="0" lang="en-US" sz="1400" u="none" cap="none" strike="noStrike">
                <a:solidFill>
                  <a:srgbClr val="0070C0"/>
                </a:solidFill>
                <a:latin typeface="Roboto"/>
                <a:ea typeface="Roboto"/>
                <a:cs typeface="Roboto"/>
                <a:sym typeface="Roboto"/>
              </a:rPr>
              <a:t>DOWNLOAD AS POWERPOINT TEMPLATE</a:t>
            </a:r>
            <a:endParaRPr/>
          </a:p>
          <a:p>
            <a:pPr indent="0" lvl="0" marL="0" marR="0" rtl="0" algn="l">
              <a:spcBef>
                <a:spcPts val="0"/>
              </a:spcBef>
              <a:spcAft>
                <a:spcPts val="0"/>
              </a:spcAft>
              <a:buNone/>
            </a:pPr>
            <a:r>
              <a:t/>
            </a:r>
            <a:endParaRPr sz="800">
              <a:solidFill>
                <a:schemeClr val="dk1"/>
              </a:solidFill>
              <a:latin typeface="Roboto"/>
              <a:ea typeface="Roboto"/>
              <a:cs typeface="Roboto"/>
              <a:sym typeface="Roboto"/>
            </a:endParaRPr>
          </a:p>
          <a:p>
            <a:pPr indent="0" lvl="0" marL="0" marR="0" rtl="0" algn="l">
              <a:spcBef>
                <a:spcPts val="0"/>
              </a:spcBef>
              <a:spcAft>
                <a:spcPts val="0"/>
              </a:spcAft>
              <a:buNone/>
            </a:pPr>
            <a:r>
              <a:rPr lang="en-US" sz="1400">
                <a:solidFill>
                  <a:schemeClr val="dk1"/>
                </a:solidFill>
                <a:latin typeface="Roboto"/>
                <a:ea typeface="Roboto"/>
                <a:cs typeface="Roboto"/>
                <a:sym typeface="Roboto"/>
              </a:rPr>
              <a:t>Click on the button under the presentation preview that says "Download as PowerPoint template". You will get a .pptx file that you can edit in PowerPoint. Remember to download and install the fonts used in this presentation.</a:t>
            </a:r>
            <a:endParaRPr/>
          </a:p>
          <a:p>
            <a:pPr indent="0" lvl="0" marL="0" marR="0" rtl="0" algn="l">
              <a:spcBef>
                <a:spcPts val="0"/>
              </a:spcBef>
              <a:spcAft>
                <a:spcPts val="0"/>
              </a:spcAft>
              <a:buNone/>
            </a:pPr>
            <a:r>
              <a:t/>
            </a:r>
            <a:endParaRPr sz="800">
              <a:solidFill>
                <a:schemeClr val="dk1"/>
              </a:solidFill>
              <a:latin typeface="Roboto"/>
              <a:ea typeface="Roboto"/>
              <a:cs typeface="Roboto"/>
              <a:sym typeface="Roboto"/>
            </a:endParaRPr>
          </a:p>
        </p:txBody>
      </p:sp>
      <p:sp>
        <p:nvSpPr>
          <p:cNvPr id="265" name="Google Shape;265;p2"/>
          <p:cNvSpPr/>
          <p:nvPr/>
        </p:nvSpPr>
        <p:spPr>
          <a:xfrm>
            <a:off x="9237309" y="2139074"/>
            <a:ext cx="2683240" cy="2369880"/>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rgbClr val="0070C0"/>
                </a:solidFill>
                <a:latin typeface="Roboto"/>
                <a:ea typeface="Roboto"/>
                <a:cs typeface="Roboto"/>
                <a:sym typeface="Roboto"/>
              </a:rPr>
              <a:t>USE AS GOOGLE SLIDES THEME</a:t>
            </a:r>
            <a:endParaRPr/>
          </a:p>
          <a:p>
            <a:pPr indent="0" lvl="0" marL="0" marR="0" rtl="0" algn="l">
              <a:spcBef>
                <a:spcPts val="0"/>
              </a:spcBef>
              <a:spcAft>
                <a:spcPts val="0"/>
              </a:spcAft>
              <a:buNone/>
            </a:pPr>
            <a:r>
              <a:t/>
            </a:r>
            <a:endParaRPr sz="800">
              <a:solidFill>
                <a:schemeClr val="dk1"/>
              </a:solidFill>
              <a:latin typeface="Roboto"/>
              <a:ea typeface="Roboto"/>
              <a:cs typeface="Roboto"/>
              <a:sym typeface="Roboto"/>
            </a:endParaRPr>
          </a:p>
          <a:p>
            <a:pPr indent="0" lvl="0" marL="0" marR="0" rtl="0" algn="l">
              <a:spcBef>
                <a:spcPts val="0"/>
              </a:spcBef>
              <a:spcAft>
                <a:spcPts val="0"/>
              </a:spcAft>
              <a:buNone/>
            </a:pPr>
            <a:r>
              <a:rPr lang="en-US" sz="1400">
                <a:solidFill>
                  <a:schemeClr val="dk1"/>
                </a:solidFill>
                <a:latin typeface="Roboto"/>
                <a:ea typeface="Roboto"/>
                <a:cs typeface="Roboto"/>
                <a:sym typeface="Roboto"/>
              </a:rPr>
              <a:t>Click on the button that says "Use as Google Slides Theme". You will get a copy of this document on your Google Drive and will be able to edit, add or delete slides. Remember you must be signed in to your Google account.</a:t>
            </a:r>
            <a:endParaRPr/>
          </a:p>
        </p:txBody>
      </p:sp>
      <p:sp>
        <p:nvSpPr>
          <p:cNvPr id="266" name="Google Shape;266;p2"/>
          <p:cNvSpPr/>
          <p:nvPr/>
        </p:nvSpPr>
        <p:spPr>
          <a:xfrm>
            <a:off x="6348101" y="5320199"/>
            <a:ext cx="5614433" cy="738664"/>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This template is free to use under Creative Commons Attribution license. Please mention Slidehood.com and other resources used in a slide footer.</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70" name="Shape 270"/>
        <p:cNvGrpSpPr/>
        <p:nvPr/>
      </p:nvGrpSpPr>
      <p:grpSpPr>
        <a:xfrm>
          <a:off x="0" y="0"/>
          <a:ext cx="0" cy="0"/>
          <a:chOff x="0" y="0"/>
          <a:chExt cx="0" cy="0"/>
        </a:xfrm>
      </p:grpSpPr>
      <p:sp>
        <p:nvSpPr>
          <p:cNvPr id="271" name="Google Shape;271;p3"/>
          <p:cNvSpPr txBox="1"/>
          <p:nvPr>
            <p:ph type="ctrTitle"/>
          </p:nvPr>
        </p:nvSpPr>
        <p:spPr>
          <a:xfrm>
            <a:off x="335716" y="2210281"/>
            <a:ext cx="3897859" cy="1376710"/>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dk1"/>
              </a:buClr>
              <a:buSzPts val="3600"/>
              <a:buFont typeface="Raleway"/>
              <a:buNone/>
            </a:pPr>
            <a:r>
              <a:rPr lang="en-US" sz="3600"/>
              <a:t>YOUR FIRST HEADLINE</a:t>
            </a:r>
            <a:endParaRPr/>
          </a:p>
        </p:txBody>
      </p:sp>
      <p:sp>
        <p:nvSpPr>
          <p:cNvPr id="272" name="Google Shape;272;p3"/>
          <p:cNvSpPr txBox="1"/>
          <p:nvPr>
            <p:ph idx="1" type="subTitle"/>
          </p:nvPr>
        </p:nvSpPr>
        <p:spPr>
          <a:xfrm>
            <a:off x="789738" y="3571493"/>
            <a:ext cx="2989814" cy="560948"/>
          </a:xfrm>
          <a:prstGeom prst="rect">
            <a:avLst/>
          </a:prstGeom>
          <a:noFill/>
          <a:ln>
            <a:noFill/>
          </a:ln>
        </p:spPr>
        <p:txBody>
          <a:bodyPr anchorCtr="0" anchor="ctr" bIns="91425" lIns="91425" spcFirstLastPara="1" rIns="91425" wrap="square" tIns="91425">
            <a:noAutofit/>
          </a:bodyPr>
          <a:lstStyle/>
          <a:p>
            <a:pPr indent="0" lvl="0" marL="0" rtl="0" algn="ctr">
              <a:lnSpc>
                <a:spcPct val="90000"/>
              </a:lnSpc>
              <a:spcBef>
                <a:spcPts val="0"/>
              </a:spcBef>
              <a:spcAft>
                <a:spcPts val="0"/>
              </a:spcAft>
              <a:buSzPts val="1800"/>
              <a:buNone/>
            </a:pPr>
            <a:r>
              <a:rPr lang="en-US" sz="1800">
                <a:solidFill>
                  <a:srgbClr val="00B0F0"/>
                </a:solidFill>
              </a:rPr>
              <a:t>First things first let’s start with the first set of slides</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76" name="Shape 276"/>
        <p:cNvGrpSpPr/>
        <p:nvPr/>
      </p:nvGrpSpPr>
      <p:grpSpPr>
        <a:xfrm>
          <a:off x="0" y="0"/>
          <a:ext cx="0" cy="0"/>
          <a:chOff x="0" y="0"/>
          <a:chExt cx="0" cy="0"/>
        </a:xfrm>
      </p:grpSpPr>
      <p:sp>
        <p:nvSpPr>
          <p:cNvPr id="277" name="Google Shape;277;p4"/>
          <p:cNvSpPr txBox="1"/>
          <p:nvPr>
            <p:ph idx="1" type="body"/>
          </p:nvPr>
        </p:nvSpPr>
        <p:spPr>
          <a:xfrm>
            <a:off x="2967567" y="2882401"/>
            <a:ext cx="6256800" cy="1093199"/>
          </a:xfrm>
          <a:prstGeom prst="rect">
            <a:avLst/>
          </a:prstGeom>
          <a:noFill/>
          <a:ln>
            <a:noFill/>
          </a:ln>
        </p:spPr>
        <p:txBody>
          <a:bodyPr anchorCtr="0" anchor="ctr" bIns="91425" lIns="91425" spcFirstLastPara="1" rIns="91425" wrap="square" tIns="91425">
            <a:normAutofit/>
          </a:bodyPr>
          <a:lstStyle/>
          <a:p>
            <a:pPr indent="0" lvl="0" marL="0" rtl="0" algn="ctr">
              <a:lnSpc>
                <a:spcPct val="80000"/>
              </a:lnSpc>
              <a:spcBef>
                <a:spcPts val="0"/>
              </a:spcBef>
              <a:spcAft>
                <a:spcPts val="0"/>
              </a:spcAft>
              <a:buClr>
                <a:schemeClr val="dk1"/>
              </a:buClr>
              <a:buSzPts val="2380"/>
              <a:buNone/>
            </a:pPr>
            <a:r>
              <a:rPr b="0" lang="en-US" sz="2380">
                <a:latin typeface="Raleway"/>
                <a:ea typeface="Raleway"/>
                <a:cs typeface="Raleway"/>
                <a:sym typeface="Raleway"/>
              </a:rPr>
              <a:t>A fine quotation is a diamond in the hand of a man of wit and a pebble in the hand of a fool. </a:t>
            </a:r>
            <a:endParaRPr/>
          </a:p>
          <a:p>
            <a:pPr indent="0" lvl="0" marL="0" rtl="0" algn="ctr">
              <a:lnSpc>
                <a:spcPct val="80000"/>
              </a:lnSpc>
              <a:spcBef>
                <a:spcPts val="0"/>
              </a:spcBef>
              <a:spcAft>
                <a:spcPts val="0"/>
              </a:spcAft>
              <a:buClr>
                <a:schemeClr val="dk1"/>
              </a:buClr>
              <a:buSzPts val="2380"/>
              <a:buNone/>
            </a:pPr>
            <a:r>
              <a:t/>
            </a:r>
            <a:endParaRPr b="0" sz="2380">
              <a:latin typeface="Raleway"/>
              <a:ea typeface="Raleway"/>
              <a:cs typeface="Raleway"/>
              <a:sym typeface="Raleway"/>
            </a:endParaRPr>
          </a:p>
        </p:txBody>
      </p:sp>
      <p:pic>
        <p:nvPicPr>
          <p:cNvPr id="278" name="Google Shape;278;p4"/>
          <p:cNvPicPr preferRelativeResize="0"/>
          <p:nvPr/>
        </p:nvPicPr>
        <p:blipFill rotWithShape="1">
          <a:blip r:embed="rId3">
            <a:alphaModFix/>
          </a:blip>
          <a:srcRect b="54142" l="37102" r="35344" t="22388"/>
          <a:stretch/>
        </p:blipFill>
        <p:spPr>
          <a:xfrm rot="10800000">
            <a:off x="5648292" y="1637332"/>
            <a:ext cx="895350" cy="971549"/>
          </a:xfrm>
          <a:prstGeom prst="rect">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82" name="Shape 282"/>
        <p:cNvGrpSpPr/>
        <p:nvPr/>
      </p:nvGrpSpPr>
      <p:grpSpPr>
        <a:xfrm>
          <a:off x="0" y="0"/>
          <a:ext cx="0" cy="0"/>
          <a:chOff x="0" y="0"/>
          <a:chExt cx="0" cy="0"/>
        </a:xfrm>
      </p:grpSpPr>
      <p:sp>
        <p:nvSpPr>
          <p:cNvPr id="283" name="Google Shape;283;p5"/>
          <p:cNvSpPr txBox="1"/>
          <p:nvPr/>
        </p:nvSpPr>
        <p:spPr>
          <a:xfrm>
            <a:off x="4263856" y="3411791"/>
            <a:ext cx="3664289" cy="964316"/>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6600"/>
              <a:buFont typeface="Raleway"/>
              <a:buNone/>
            </a:pPr>
            <a:r>
              <a:rPr lang="en-US" sz="6600">
                <a:solidFill>
                  <a:schemeClr val="dk1"/>
                </a:solidFill>
                <a:latin typeface="Raleway"/>
                <a:ea typeface="Raleway"/>
                <a:cs typeface="Raleway"/>
                <a:sym typeface="Raleway"/>
              </a:rPr>
              <a:t>BIG </a:t>
            </a:r>
            <a:r>
              <a:rPr lang="en-US" sz="6600">
                <a:solidFill>
                  <a:srgbClr val="00B050"/>
                </a:solidFill>
                <a:latin typeface="Raleway"/>
                <a:ea typeface="Raleway"/>
                <a:cs typeface="Raleway"/>
                <a:sym typeface="Raleway"/>
              </a:rPr>
              <a:t>IDEA</a:t>
            </a:r>
            <a:endParaRPr/>
          </a:p>
        </p:txBody>
      </p:sp>
      <p:sp>
        <p:nvSpPr>
          <p:cNvPr id="284" name="Google Shape;284;p5"/>
          <p:cNvSpPr/>
          <p:nvPr/>
        </p:nvSpPr>
        <p:spPr>
          <a:xfrm>
            <a:off x="4380858" y="4108881"/>
            <a:ext cx="3822824" cy="738664"/>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US" sz="1400">
                <a:solidFill>
                  <a:schemeClr val="dk1"/>
                </a:solidFill>
                <a:latin typeface="Roboto"/>
                <a:ea typeface="Roboto"/>
                <a:cs typeface="Roboto"/>
                <a:sym typeface="Roboto"/>
              </a:rPr>
              <a:t>Grab the attention of your audience by using icons and impressive</a:t>
            </a:r>
            <a:endParaRPr/>
          </a:p>
          <a:p>
            <a:pPr indent="0" lvl="0" marL="0" marR="0" rtl="0" algn="ctr">
              <a:spcBef>
                <a:spcPts val="0"/>
              </a:spcBef>
              <a:spcAft>
                <a:spcPts val="0"/>
              </a:spcAft>
              <a:buNone/>
            </a:pPr>
            <a:r>
              <a:rPr lang="en-US" sz="1400">
                <a:solidFill>
                  <a:schemeClr val="dk1"/>
                </a:solidFill>
                <a:latin typeface="Roboto"/>
                <a:ea typeface="Roboto"/>
                <a:cs typeface="Roboto"/>
                <a:sym typeface="Roboto"/>
              </a:rPr>
              <a:t>images</a:t>
            </a:r>
            <a:endParaRPr/>
          </a:p>
        </p:txBody>
      </p:sp>
      <p:grpSp>
        <p:nvGrpSpPr>
          <p:cNvPr id="285" name="Google Shape;285;p5"/>
          <p:cNvGrpSpPr/>
          <p:nvPr/>
        </p:nvGrpSpPr>
        <p:grpSpPr>
          <a:xfrm>
            <a:off x="5421823" y="1782305"/>
            <a:ext cx="1348353" cy="1495096"/>
            <a:chOff x="883403" y="1146875"/>
            <a:chExt cx="1348353" cy="1495096"/>
          </a:xfrm>
        </p:grpSpPr>
        <p:sp>
          <p:nvSpPr>
            <p:cNvPr id="286" name="Google Shape;286;p5"/>
            <p:cNvSpPr/>
            <p:nvPr/>
          </p:nvSpPr>
          <p:spPr>
            <a:xfrm>
              <a:off x="883403" y="1146875"/>
              <a:ext cx="1348353" cy="1495096"/>
            </a:xfrm>
            <a:prstGeom prst="triangle">
              <a:avLst>
                <a:gd fmla="val 50000" name="adj"/>
              </a:avLst>
            </a:prstGeom>
            <a:solidFill>
              <a:srgbClr val="0070C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287" name="Google Shape;287;p5"/>
            <p:cNvSpPr/>
            <p:nvPr/>
          </p:nvSpPr>
          <p:spPr>
            <a:xfrm>
              <a:off x="1435059" y="1758568"/>
              <a:ext cx="796697" cy="883403"/>
            </a:xfrm>
            <a:prstGeom prst="triangle">
              <a:avLst>
                <a:gd fmla="val 50000" name="adj"/>
              </a:avLst>
            </a:prstGeom>
            <a:solidFill>
              <a:srgbClr val="00B050"/>
            </a:solidFill>
            <a:ln>
              <a:noFill/>
            </a:ln>
            <a:effectLst>
              <a:outerShdw blurRad="50800" rotWithShape="0" algn="r" dir="10800000"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288" name="Google Shape;288;p5"/>
            <p:cNvSpPr/>
            <p:nvPr/>
          </p:nvSpPr>
          <p:spPr>
            <a:xfrm>
              <a:off x="883403" y="1593684"/>
              <a:ext cx="945397" cy="1048286"/>
            </a:xfrm>
            <a:prstGeom prst="triangle">
              <a:avLst>
                <a:gd fmla="val 50000" name="adj"/>
              </a:avLst>
            </a:prstGeom>
            <a:solidFill>
              <a:schemeClr val="accent5"/>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289" name="Google Shape;289;p5"/>
            <p:cNvSpPr/>
            <p:nvPr/>
          </p:nvSpPr>
          <p:spPr>
            <a:xfrm>
              <a:off x="1189110" y="2118815"/>
              <a:ext cx="348154" cy="345415"/>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93" name="Shape 293"/>
        <p:cNvGrpSpPr/>
        <p:nvPr/>
      </p:nvGrpSpPr>
      <p:grpSpPr>
        <a:xfrm>
          <a:off x="0" y="0"/>
          <a:ext cx="0" cy="0"/>
          <a:chOff x="0" y="0"/>
          <a:chExt cx="0" cy="0"/>
        </a:xfrm>
      </p:grpSpPr>
      <p:sp>
        <p:nvSpPr>
          <p:cNvPr id="294" name="Google Shape;294;p6"/>
          <p:cNvSpPr txBox="1"/>
          <p:nvPr>
            <p:ph type="title"/>
          </p:nvPr>
        </p:nvSpPr>
        <p:spPr>
          <a:xfrm>
            <a:off x="339843" y="1014086"/>
            <a:ext cx="4975107" cy="1298074"/>
          </a:xfrm>
          <a:prstGeom prst="rect">
            <a:avLst/>
          </a:prstGeom>
          <a:noFill/>
          <a:ln>
            <a:noFill/>
          </a:ln>
        </p:spPr>
        <p:txBody>
          <a:bodyPr anchorCtr="0" anchor="b" bIns="91425" lIns="91425" spcFirstLastPara="1" rIns="91425" wrap="square" tIns="91425">
            <a:normAutofit/>
          </a:bodyPr>
          <a:lstStyle/>
          <a:p>
            <a:pPr indent="0" lvl="0" marL="0" rtl="0" algn="l">
              <a:lnSpc>
                <a:spcPct val="90000"/>
              </a:lnSpc>
              <a:spcBef>
                <a:spcPts val="0"/>
              </a:spcBef>
              <a:spcAft>
                <a:spcPts val="0"/>
              </a:spcAft>
              <a:buClr>
                <a:schemeClr val="dk1"/>
              </a:buClr>
              <a:buSzPts val="3959"/>
              <a:buFont typeface="Raleway"/>
              <a:buNone/>
            </a:pPr>
            <a:r>
              <a:rPr lang="en-US" sz="3959"/>
              <a:t>THIS IS </a:t>
            </a:r>
            <a:r>
              <a:rPr lang="en-US" sz="3959">
                <a:solidFill>
                  <a:srgbClr val="0070C0"/>
                </a:solidFill>
              </a:rPr>
              <a:t>YOUR</a:t>
            </a:r>
            <a:r>
              <a:rPr lang="en-US" sz="3959"/>
              <a:t> HEADING</a:t>
            </a:r>
            <a:endParaRPr/>
          </a:p>
        </p:txBody>
      </p:sp>
      <p:sp>
        <p:nvSpPr>
          <p:cNvPr id="295" name="Google Shape;295;p6"/>
          <p:cNvSpPr txBox="1"/>
          <p:nvPr>
            <p:ph idx="1" type="body"/>
          </p:nvPr>
        </p:nvSpPr>
        <p:spPr>
          <a:xfrm>
            <a:off x="339843" y="2591129"/>
            <a:ext cx="4712604" cy="3093124"/>
          </a:xfrm>
          <a:prstGeom prst="rect">
            <a:avLst/>
          </a:prstGeom>
          <a:noFill/>
          <a:ln>
            <a:noFill/>
          </a:ln>
        </p:spPr>
        <p:txBody>
          <a:bodyPr anchorCtr="0" anchor="t" bIns="91425" lIns="91425" spcFirstLastPara="1" rIns="91425" wrap="square" tIns="91425">
            <a:spAutoFit/>
          </a:bodyPr>
          <a:lstStyle/>
          <a:p>
            <a:pPr indent="0" lvl="0" marL="0" rtl="0" algn="just">
              <a:lnSpc>
                <a:spcPct val="90000"/>
              </a:lnSpc>
              <a:spcBef>
                <a:spcPts val="0"/>
              </a:spcBef>
              <a:spcAft>
                <a:spcPts val="0"/>
              </a:spcAft>
              <a:buClr>
                <a:srgbClr val="EB2264"/>
              </a:buClr>
              <a:buSzPts val="1400"/>
              <a:buNone/>
            </a:pPr>
            <a:r>
              <a:rPr b="1" lang="en-US" sz="1400">
                <a:solidFill>
                  <a:srgbClr val="EB2264"/>
                </a:solidFill>
              </a:rPr>
              <a:t>Chris Hadfield</a:t>
            </a:r>
            <a:r>
              <a:rPr lang="en-US" sz="1400">
                <a:solidFill>
                  <a:srgbClr val="EB2264"/>
                </a:solidFill>
              </a:rPr>
              <a:t>	</a:t>
            </a:r>
            <a:endParaRPr/>
          </a:p>
          <a:p>
            <a:pPr indent="0" lvl="0" marL="0" rtl="0" algn="just">
              <a:lnSpc>
                <a:spcPct val="90000"/>
              </a:lnSpc>
              <a:spcBef>
                <a:spcPts val="0"/>
              </a:spcBef>
              <a:spcAft>
                <a:spcPts val="0"/>
              </a:spcAft>
              <a:buClr>
                <a:schemeClr val="dk1"/>
              </a:buClr>
              <a:buSzPts val="1400"/>
              <a:buNone/>
            </a:pPr>
            <a:r>
              <a:t/>
            </a:r>
            <a:endParaRPr sz="1400"/>
          </a:p>
          <a:p>
            <a:pPr indent="0" lvl="0" marL="0" rtl="0" algn="just">
              <a:lnSpc>
                <a:spcPct val="90000"/>
              </a:lnSpc>
              <a:spcBef>
                <a:spcPts val="0"/>
              </a:spcBef>
              <a:spcAft>
                <a:spcPts val="0"/>
              </a:spcAft>
              <a:buClr>
                <a:schemeClr val="dk1"/>
              </a:buClr>
              <a:buSzPts val="1400"/>
              <a:buNone/>
            </a:pPr>
            <a:r>
              <a:rPr lang="en-US" sz="140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endParaRPr/>
          </a:p>
          <a:p>
            <a:pPr indent="0" lvl="0" marL="0" rtl="0" algn="just">
              <a:lnSpc>
                <a:spcPct val="90000"/>
              </a:lnSpc>
              <a:spcBef>
                <a:spcPts val="0"/>
              </a:spcBef>
              <a:spcAft>
                <a:spcPts val="0"/>
              </a:spcAft>
              <a:buClr>
                <a:schemeClr val="dk1"/>
              </a:buClr>
              <a:buSzPts val="1400"/>
              <a:buNone/>
            </a:pPr>
            <a:r>
              <a:t/>
            </a:r>
            <a:endParaRPr sz="1400"/>
          </a:p>
          <a:p>
            <a:pPr indent="0" lvl="0" marL="0" rtl="0" algn="just">
              <a:lnSpc>
                <a:spcPct val="90000"/>
              </a:lnSpc>
              <a:spcBef>
                <a:spcPts val="0"/>
              </a:spcBef>
              <a:spcAft>
                <a:spcPts val="0"/>
              </a:spcAft>
              <a:buClr>
                <a:schemeClr val="dk1"/>
              </a:buClr>
              <a:buSzPts val="1400"/>
              <a:buNone/>
            </a:pPr>
            <a:r>
              <a:rPr lang="en-US" sz="140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99" name="Shape 299"/>
        <p:cNvGrpSpPr/>
        <p:nvPr/>
      </p:nvGrpSpPr>
      <p:grpSpPr>
        <a:xfrm>
          <a:off x="0" y="0"/>
          <a:ext cx="0" cy="0"/>
          <a:chOff x="0" y="0"/>
          <a:chExt cx="0" cy="0"/>
        </a:xfrm>
      </p:grpSpPr>
      <p:sp>
        <p:nvSpPr>
          <p:cNvPr id="300" name="Google Shape;300;p7"/>
          <p:cNvSpPr txBox="1"/>
          <p:nvPr>
            <p:ph type="title"/>
          </p:nvPr>
        </p:nvSpPr>
        <p:spPr>
          <a:xfrm>
            <a:off x="3678887" y="2758537"/>
            <a:ext cx="4834226" cy="1464910"/>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dk1"/>
              </a:buClr>
              <a:buSzPts val="3600"/>
              <a:buFont typeface="Raleway"/>
              <a:buNone/>
            </a:pPr>
            <a:r>
              <a:rPr lang="en-US" sz="3600"/>
              <a:t>YOU CAN ALSO </a:t>
            </a:r>
            <a:r>
              <a:rPr lang="en-US" sz="3600">
                <a:solidFill>
                  <a:srgbClr val="EB2264"/>
                </a:solidFill>
              </a:rPr>
              <a:t>SPLIT</a:t>
            </a:r>
            <a:r>
              <a:rPr lang="en-US" sz="3600"/>
              <a:t> YOUR CONTENT</a:t>
            </a:r>
            <a:endParaRPr/>
          </a:p>
        </p:txBody>
      </p:sp>
      <p:sp>
        <p:nvSpPr>
          <p:cNvPr id="301" name="Google Shape;301;p7"/>
          <p:cNvSpPr/>
          <p:nvPr/>
        </p:nvSpPr>
        <p:spPr>
          <a:xfrm>
            <a:off x="218221" y="1977816"/>
            <a:ext cx="3182229" cy="2677656"/>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1" lang="en-US" sz="1400">
                <a:solidFill>
                  <a:srgbClr val="00B0F0"/>
                </a:solidFill>
                <a:latin typeface="Roboto"/>
                <a:ea typeface="Roboto"/>
                <a:cs typeface="Roboto"/>
                <a:sym typeface="Roboto"/>
              </a:rPr>
              <a:t>Chris Hadfield</a:t>
            </a:r>
            <a:r>
              <a:rPr lang="en-US" sz="1400">
                <a:solidFill>
                  <a:srgbClr val="00B0F0"/>
                </a:solidFill>
                <a:latin typeface="Roboto"/>
                <a:ea typeface="Roboto"/>
                <a:cs typeface="Roboto"/>
                <a:sym typeface="Roboto"/>
              </a:rPr>
              <a:t>	</a:t>
            </a:r>
            <a:endParaRPr/>
          </a:p>
          <a:p>
            <a:pPr indent="0" lvl="0" marL="0" marR="0" rtl="0" algn="just">
              <a:spcBef>
                <a:spcPts val="0"/>
              </a:spcBef>
              <a:spcAft>
                <a:spcPts val="0"/>
              </a:spcAft>
              <a:buNone/>
            </a:pPr>
            <a:r>
              <a:t/>
            </a:r>
            <a:endParaRPr sz="1400">
              <a:solidFill>
                <a:schemeClr val="dk1"/>
              </a:solidFill>
              <a:latin typeface="Roboto"/>
              <a:ea typeface="Roboto"/>
              <a:cs typeface="Roboto"/>
              <a:sym typeface="Roboto"/>
            </a:endParaRPr>
          </a:p>
          <a:p>
            <a:pPr indent="0" lvl="0" marL="0" marR="0" rtl="0" algn="just">
              <a:spcBef>
                <a:spcPts val="0"/>
              </a:spcBef>
              <a:spcAft>
                <a:spcPts val="0"/>
              </a:spcAft>
              <a:buNone/>
            </a:pPr>
            <a:r>
              <a:rPr lang="en-US" sz="1400">
                <a:solidFill>
                  <a:schemeClr val="dk1"/>
                </a:solidFill>
                <a:latin typeface="Roboto"/>
                <a:ea typeface="Roboto"/>
                <a:cs typeface="Roboto"/>
                <a:sym typeface="Roboto"/>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endParaRPr/>
          </a:p>
        </p:txBody>
      </p:sp>
      <p:sp>
        <p:nvSpPr>
          <p:cNvPr id="302" name="Google Shape;302;p7"/>
          <p:cNvSpPr/>
          <p:nvPr/>
        </p:nvSpPr>
        <p:spPr>
          <a:xfrm>
            <a:off x="8791552" y="2193259"/>
            <a:ext cx="3345305" cy="2462213"/>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b="1" lang="en-US" sz="1400">
                <a:solidFill>
                  <a:schemeClr val="accent5"/>
                </a:solidFill>
                <a:latin typeface="Roboto"/>
                <a:ea typeface="Roboto"/>
                <a:cs typeface="Roboto"/>
                <a:sym typeface="Roboto"/>
              </a:rPr>
              <a:t>Erin Cummings</a:t>
            </a:r>
            <a:endParaRPr/>
          </a:p>
          <a:p>
            <a:pPr indent="0" lvl="0" marL="0" marR="0" rtl="0" algn="just">
              <a:spcBef>
                <a:spcPts val="0"/>
              </a:spcBef>
              <a:spcAft>
                <a:spcPts val="0"/>
              </a:spcAft>
              <a:buNone/>
            </a:pPr>
            <a:r>
              <a:t/>
            </a:r>
            <a:endParaRPr b="1" sz="1400">
              <a:solidFill>
                <a:schemeClr val="dk1"/>
              </a:solidFill>
              <a:latin typeface="Roboto"/>
              <a:ea typeface="Roboto"/>
              <a:cs typeface="Roboto"/>
              <a:sym typeface="Roboto"/>
            </a:endParaRPr>
          </a:p>
          <a:p>
            <a:pPr indent="0" lvl="0" marL="0" marR="0" rtl="0" algn="just">
              <a:spcBef>
                <a:spcPts val="0"/>
              </a:spcBef>
              <a:spcAft>
                <a:spcPts val="0"/>
              </a:spcAft>
              <a:buNone/>
            </a:pPr>
            <a:r>
              <a:rPr lang="en-US" sz="1400">
                <a:solidFill>
                  <a:schemeClr val="dk1"/>
                </a:solidFill>
                <a:latin typeface="Roboto"/>
                <a:ea typeface="Roboto"/>
                <a:cs typeface="Roboto"/>
                <a:sym typeface="Roboto"/>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a:solidFill>
                  <a:schemeClr val="dk1"/>
                </a:solidFill>
                <a:latin typeface="Roboto"/>
                <a:ea typeface="Roboto"/>
                <a:cs typeface="Roboto"/>
                <a:sym typeface="Roboto"/>
              </a:rPr>
            </a:br>
            <a:endParaRPr sz="1400">
              <a:solidFill>
                <a:schemeClr val="dk1"/>
              </a:solidFill>
              <a:latin typeface="Roboto"/>
              <a:ea typeface="Roboto"/>
              <a:cs typeface="Roboto"/>
              <a:sym typeface="Roboto"/>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06" name="Shape 306"/>
        <p:cNvGrpSpPr/>
        <p:nvPr/>
      </p:nvGrpSpPr>
      <p:grpSpPr>
        <a:xfrm>
          <a:off x="0" y="0"/>
          <a:ext cx="0" cy="0"/>
          <a:chOff x="0" y="0"/>
          <a:chExt cx="0" cy="0"/>
        </a:xfrm>
      </p:grpSpPr>
      <p:sp>
        <p:nvSpPr>
          <p:cNvPr id="307" name="Google Shape;307;p8"/>
          <p:cNvSpPr txBox="1"/>
          <p:nvPr>
            <p:ph type="title"/>
          </p:nvPr>
        </p:nvSpPr>
        <p:spPr>
          <a:xfrm>
            <a:off x="846751" y="2692964"/>
            <a:ext cx="2648548" cy="1715291"/>
          </a:xfrm>
          <a:prstGeom prst="rect">
            <a:avLst/>
          </a:prstGeom>
          <a:noFill/>
          <a:ln>
            <a:noFill/>
          </a:ln>
        </p:spPr>
        <p:txBody>
          <a:bodyPr anchorCtr="0" anchor="b" bIns="91425" lIns="91425" spcFirstLastPara="1" rIns="91425" wrap="square" tIns="91425">
            <a:noAutofit/>
          </a:bodyPr>
          <a:lstStyle/>
          <a:p>
            <a:pPr indent="0" lvl="0" marL="0" rtl="0" algn="ctr">
              <a:lnSpc>
                <a:spcPct val="90000"/>
              </a:lnSpc>
              <a:spcBef>
                <a:spcPts val="0"/>
              </a:spcBef>
              <a:spcAft>
                <a:spcPts val="0"/>
              </a:spcAft>
              <a:buClr>
                <a:schemeClr val="dk1"/>
              </a:buClr>
              <a:buSzPts val="3600"/>
              <a:buFont typeface="Raleway"/>
              <a:buNone/>
            </a:pPr>
            <a:r>
              <a:rPr lang="en-US" sz="3600"/>
              <a:t>IN TWO OR </a:t>
            </a:r>
            <a:r>
              <a:rPr lang="en-US" sz="3600">
                <a:solidFill>
                  <a:srgbClr val="00B050"/>
                </a:solidFill>
              </a:rPr>
              <a:t>THREE</a:t>
            </a:r>
            <a:r>
              <a:rPr lang="en-US" sz="3600"/>
              <a:t> COLUMNS</a:t>
            </a:r>
            <a:endParaRPr/>
          </a:p>
        </p:txBody>
      </p:sp>
      <p:sp>
        <p:nvSpPr>
          <p:cNvPr id="308" name="Google Shape;308;p8"/>
          <p:cNvSpPr/>
          <p:nvPr/>
        </p:nvSpPr>
        <p:spPr>
          <a:xfrm>
            <a:off x="3695174" y="2488452"/>
            <a:ext cx="2648549" cy="2031325"/>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1" lang="en-US" sz="1400">
                <a:solidFill>
                  <a:srgbClr val="0070C0"/>
                </a:solidFill>
                <a:latin typeface="Roboto"/>
                <a:ea typeface="Roboto"/>
                <a:cs typeface="Roboto"/>
                <a:sym typeface="Roboto"/>
              </a:rPr>
              <a:t>Helen Keller </a:t>
            </a:r>
            <a:endParaRPr/>
          </a:p>
          <a:p>
            <a:pPr indent="0" lvl="0" marL="0" marR="0" rtl="0" algn="l">
              <a:spcBef>
                <a:spcPts val="0"/>
              </a:spcBef>
              <a:spcAft>
                <a:spcPts val="0"/>
              </a:spcAft>
              <a:buNone/>
            </a:pPr>
            <a:r>
              <a:rPr lang="en-US" sz="1400">
                <a:solidFill>
                  <a:schemeClr val="dk1"/>
                </a:solidFill>
                <a:latin typeface="Roboto"/>
                <a:ea typeface="Roboto"/>
                <a:cs typeface="Roboto"/>
                <a:sym typeface="Roboto"/>
              </a:rPr>
              <a:t>	</a:t>
            </a:r>
            <a:endParaRPr/>
          </a:p>
          <a:p>
            <a:pPr indent="0" lvl="0" marL="0" marR="0" rtl="0" algn="l">
              <a:spcBef>
                <a:spcPts val="0"/>
              </a:spcBef>
              <a:spcAft>
                <a:spcPts val="0"/>
              </a:spcAft>
              <a:buNone/>
            </a:pPr>
            <a:r>
              <a:rPr lang="en-US" sz="1400">
                <a:solidFill>
                  <a:schemeClr val="dk1"/>
                </a:solidFill>
                <a:latin typeface="Roboto"/>
                <a:ea typeface="Roboto"/>
                <a:cs typeface="Roboto"/>
                <a:sym typeface="Roboto"/>
              </a:rPr>
              <a:t>Character cannot be developed in ease and quiet. Only through experience of trial and suffering can the soul be strengthened, ambition inspired, and success achieved.</a:t>
            </a:r>
            <a:endParaRPr/>
          </a:p>
        </p:txBody>
      </p:sp>
      <p:sp>
        <p:nvSpPr>
          <p:cNvPr id="309" name="Google Shape;309;p8"/>
          <p:cNvSpPr/>
          <p:nvPr/>
        </p:nvSpPr>
        <p:spPr>
          <a:xfrm>
            <a:off x="6311626" y="2488451"/>
            <a:ext cx="2648549" cy="2031325"/>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1" lang="en-US" sz="1400">
                <a:solidFill>
                  <a:srgbClr val="FFC000"/>
                </a:solidFill>
                <a:latin typeface="Roboto"/>
                <a:ea typeface="Roboto"/>
                <a:cs typeface="Roboto"/>
                <a:sym typeface="Roboto"/>
              </a:rPr>
              <a:t>Mario Andretti</a:t>
            </a:r>
            <a:endParaRPr/>
          </a:p>
          <a:p>
            <a:pPr indent="0" lvl="0" marL="0" marR="0" rtl="0" algn="l">
              <a:spcBef>
                <a:spcPts val="0"/>
              </a:spcBef>
              <a:spcAft>
                <a:spcPts val="0"/>
              </a:spcAft>
              <a:buNone/>
            </a:pPr>
            <a:r>
              <a:t/>
            </a:r>
            <a:endParaRPr sz="1400">
              <a:solidFill>
                <a:srgbClr val="0070C0"/>
              </a:solidFill>
              <a:latin typeface="Roboto"/>
              <a:ea typeface="Roboto"/>
              <a:cs typeface="Roboto"/>
              <a:sym typeface="Roboto"/>
            </a:endParaRPr>
          </a:p>
          <a:p>
            <a:pPr indent="0" lvl="0" marL="0" marR="0" rtl="0" algn="l">
              <a:spcBef>
                <a:spcPts val="0"/>
              </a:spcBef>
              <a:spcAft>
                <a:spcPts val="0"/>
              </a:spcAft>
              <a:buNone/>
            </a:pPr>
            <a:r>
              <a:rPr lang="en-US" sz="1400">
                <a:solidFill>
                  <a:schemeClr val="dk1"/>
                </a:solidFill>
                <a:latin typeface="Roboto"/>
                <a:ea typeface="Roboto"/>
                <a:cs typeface="Roboto"/>
                <a:sym typeface="Roboto"/>
              </a:rPr>
              <a:t>Desire is the key to motivation, but it's determination and commitment to an unrelenting pursuit of your goal - a commitment to excellence - that will enable you to attain the success you seek. </a:t>
            </a:r>
            <a:endParaRPr/>
          </a:p>
        </p:txBody>
      </p:sp>
      <p:sp>
        <p:nvSpPr>
          <p:cNvPr id="310" name="Google Shape;310;p8"/>
          <p:cNvSpPr/>
          <p:nvPr/>
        </p:nvSpPr>
        <p:spPr>
          <a:xfrm>
            <a:off x="8928078" y="2488451"/>
            <a:ext cx="2648549" cy="2031325"/>
          </a:xfrm>
          <a:prstGeom prst="rect">
            <a:avLst/>
          </a:prstGeom>
          <a:noFill/>
          <a:ln>
            <a:noFill/>
          </a:ln>
        </p:spPr>
        <p:txBody>
          <a:bodyPr anchorCtr="0" anchor="t" bIns="45700" lIns="91425" spcFirstLastPara="1" rIns="91425" wrap="square" tIns="45700">
            <a:spAutoFit/>
          </a:bodyPr>
          <a:lstStyle/>
          <a:p>
            <a:pPr indent="0" lvl="0" marL="0" marR="0" rtl="0" algn="l">
              <a:spcBef>
                <a:spcPts val="0"/>
              </a:spcBef>
              <a:spcAft>
                <a:spcPts val="0"/>
              </a:spcAft>
              <a:buNone/>
            </a:pPr>
            <a:r>
              <a:rPr b="1" lang="en-US" sz="1400">
                <a:solidFill>
                  <a:srgbClr val="EB2264"/>
                </a:solidFill>
                <a:latin typeface="Roboto"/>
                <a:ea typeface="Roboto"/>
                <a:cs typeface="Roboto"/>
                <a:sym typeface="Roboto"/>
              </a:rPr>
              <a:t>Dwight. Eisenhower</a:t>
            </a:r>
            <a:endParaRPr/>
          </a:p>
          <a:p>
            <a:pPr indent="0" lvl="0" marL="0" marR="0" rtl="0" algn="l">
              <a:spcBef>
                <a:spcPts val="0"/>
              </a:spcBef>
              <a:spcAft>
                <a:spcPts val="0"/>
              </a:spcAft>
              <a:buNone/>
            </a:pPr>
            <a:r>
              <a:t/>
            </a:r>
            <a:endParaRPr b="1" sz="1400">
              <a:solidFill>
                <a:srgbClr val="0070C0"/>
              </a:solidFill>
              <a:latin typeface="Roboto"/>
              <a:ea typeface="Roboto"/>
              <a:cs typeface="Roboto"/>
              <a:sym typeface="Roboto"/>
            </a:endParaRPr>
          </a:p>
          <a:p>
            <a:pPr indent="0" lvl="0" marL="0" marR="0" rtl="0" algn="l">
              <a:spcBef>
                <a:spcPts val="0"/>
              </a:spcBef>
              <a:spcAft>
                <a:spcPts val="0"/>
              </a:spcAft>
              <a:buNone/>
            </a:pPr>
            <a:r>
              <a:rPr lang="en-US" sz="1400">
                <a:solidFill>
                  <a:schemeClr val="dk1"/>
                </a:solidFill>
                <a:latin typeface="Roboto"/>
                <a:ea typeface="Roboto"/>
                <a:cs typeface="Roboto"/>
                <a:sym typeface="Roboto"/>
              </a:rPr>
              <a:t>The supreme quality for leadership is unquestionably integrity. Without it, no real success is possible, no matter whether it is on a section gang, a football field, in an army, or in an office. </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14" name="Shape 314"/>
        <p:cNvGrpSpPr/>
        <p:nvPr/>
      </p:nvGrpSpPr>
      <p:grpSpPr>
        <a:xfrm>
          <a:off x="0" y="0"/>
          <a:ext cx="0" cy="0"/>
          <a:chOff x="0" y="0"/>
          <a:chExt cx="0" cy="0"/>
        </a:xfrm>
      </p:grpSpPr>
      <p:pic>
        <p:nvPicPr>
          <p:cNvPr id="315" name="Google Shape;315;p9"/>
          <p:cNvPicPr preferRelativeResize="0"/>
          <p:nvPr/>
        </p:nvPicPr>
        <p:blipFill rotWithShape="1">
          <a:blip r:embed="rId3">
            <a:alphaModFix/>
          </a:blip>
          <a:srcRect b="0" l="0" r="0" t="0"/>
          <a:stretch/>
        </p:blipFill>
        <p:spPr>
          <a:xfrm>
            <a:off x="0" y="0"/>
            <a:ext cx="12192000" cy="6858000"/>
          </a:xfrm>
          <a:prstGeom prst="rect">
            <a:avLst/>
          </a:prstGeom>
          <a:noFill/>
          <a:ln>
            <a:noFill/>
          </a:ln>
        </p:spPr>
      </p:pic>
      <p:sp>
        <p:nvSpPr>
          <p:cNvPr id="316" name="Google Shape;316;p9"/>
          <p:cNvSpPr/>
          <p:nvPr/>
        </p:nvSpPr>
        <p:spPr>
          <a:xfrm>
            <a:off x="1" y="5036949"/>
            <a:ext cx="3239146" cy="1605359"/>
          </a:xfrm>
          <a:prstGeom prst="rect">
            <a:avLst/>
          </a:prstGeom>
          <a:solidFill>
            <a:schemeClr val="lt1"/>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317" name="Google Shape;317;p9"/>
          <p:cNvSpPr txBox="1"/>
          <p:nvPr/>
        </p:nvSpPr>
        <p:spPr>
          <a:xfrm>
            <a:off x="54245" y="5193901"/>
            <a:ext cx="3130658" cy="1448407"/>
          </a:xfrm>
          <a:prstGeom prst="rect">
            <a:avLst/>
          </a:prstGeom>
          <a:noFill/>
          <a:ln>
            <a:noFill/>
          </a:ln>
        </p:spPr>
        <p:txBody>
          <a:bodyPr anchorCtr="0" anchor="t" bIns="45700" lIns="91425" spcFirstLastPara="1" rIns="91425" wrap="square" tIns="45700">
            <a:normAutofit/>
          </a:bodyPr>
          <a:lstStyle/>
          <a:p>
            <a:pPr indent="0" lvl="0" marL="0" marR="0" rtl="0" algn="l">
              <a:lnSpc>
                <a:spcPct val="70000"/>
              </a:lnSpc>
              <a:spcBef>
                <a:spcPts val="0"/>
              </a:spcBef>
              <a:spcAft>
                <a:spcPts val="0"/>
              </a:spcAft>
              <a:buClr>
                <a:schemeClr val="dk1"/>
              </a:buClr>
              <a:buSzPts val="3000"/>
              <a:buFont typeface="Raleway"/>
              <a:buNone/>
            </a:pPr>
            <a:r>
              <a:rPr lang="en-US" sz="3000">
                <a:solidFill>
                  <a:schemeClr val="dk1"/>
                </a:solidFill>
                <a:latin typeface="Raleway"/>
                <a:ea typeface="Raleway"/>
                <a:cs typeface="Raleway"/>
                <a:sym typeface="Raleway"/>
              </a:rPr>
              <a:t>BIG </a:t>
            </a:r>
            <a:r>
              <a:rPr lang="en-US" sz="3000">
                <a:solidFill>
                  <a:srgbClr val="EB2264"/>
                </a:solidFill>
                <a:latin typeface="Raleway"/>
                <a:ea typeface="Raleway"/>
                <a:cs typeface="Raleway"/>
                <a:sym typeface="Raleway"/>
              </a:rPr>
              <a:t>PICTURE</a:t>
            </a:r>
            <a:r>
              <a:rPr lang="en-US" sz="3000">
                <a:solidFill>
                  <a:srgbClr val="0070C0"/>
                </a:solidFill>
                <a:latin typeface="Raleway"/>
                <a:ea typeface="Raleway"/>
                <a:cs typeface="Raleway"/>
                <a:sym typeface="Raleway"/>
              </a:rPr>
              <a:t> </a:t>
            </a:r>
            <a:r>
              <a:rPr lang="en-US" sz="3000">
                <a:solidFill>
                  <a:schemeClr val="dk1"/>
                </a:solidFill>
                <a:latin typeface="Raleway"/>
                <a:ea typeface="Raleway"/>
                <a:cs typeface="Raleway"/>
                <a:sym typeface="Raleway"/>
              </a:rPr>
              <a:t>CREATES BIG </a:t>
            </a:r>
            <a:r>
              <a:rPr lang="en-US" sz="3000">
                <a:solidFill>
                  <a:srgbClr val="FFC000"/>
                </a:solidFill>
                <a:latin typeface="Raleway"/>
                <a:ea typeface="Raleway"/>
                <a:cs typeface="Raleway"/>
                <a:sym typeface="Raleway"/>
              </a:rPr>
              <a:t>IMPACT</a:t>
            </a:r>
            <a:br>
              <a:rPr lang="en-US" sz="1500">
                <a:solidFill>
                  <a:schemeClr val="dk1"/>
                </a:solidFill>
                <a:latin typeface="Raleway"/>
                <a:ea typeface="Raleway"/>
                <a:cs typeface="Raleway"/>
                <a:sym typeface="Raleway"/>
              </a:rPr>
            </a:br>
            <a:r>
              <a:rPr lang="en-US" sz="1500">
                <a:solidFill>
                  <a:schemeClr val="dk1"/>
                </a:solidFill>
                <a:latin typeface="Raleway"/>
                <a:ea typeface="Raleway"/>
                <a:cs typeface="Raleway"/>
                <a:sym typeface="Raleway"/>
              </a:rPr>
              <a:t>A Picture Is Worth A Thousand Words</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21" name="Shape 321"/>
        <p:cNvGrpSpPr/>
        <p:nvPr/>
      </p:nvGrpSpPr>
      <p:grpSpPr>
        <a:xfrm>
          <a:off x="0" y="0"/>
          <a:ext cx="0" cy="0"/>
          <a:chOff x="0" y="0"/>
          <a:chExt cx="0" cy="0"/>
        </a:xfrm>
      </p:grpSpPr>
      <p:sp>
        <p:nvSpPr>
          <p:cNvPr id="322" name="Google Shape;322;p10"/>
          <p:cNvSpPr txBox="1"/>
          <p:nvPr/>
        </p:nvSpPr>
        <p:spPr>
          <a:xfrm>
            <a:off x="1657071" y="1069537"/>
            <a:ext cx="8877857" cy="734518"/>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Raleway"/>
              <a:buNone/>
            </a:pPr>
            <a:r>
              <a:rPr lang="en-US" sz="3600">
                <a:solidFill>
                  <a:schemeClr val="dk1"/>
                </a:solidFill>
                <a:latin typeface="Raleway"/>
                <a:ea typeface="Raleway"/>
                <a:cs typeface="Raleway"/>
                <a:sym typeface="Raleway"/>
              </a:rPr>
              <a:t>USE CHARTS TO EXPLAIN YOUR IDEAS</a:t>
            </a:r>
            <a:endParaRPr/>
          </a:p>
        </p:txBody>
      </p:sp>
      <p:graphicFrame>
        <p:nvGraphicFramePr>
          <p:cNvPr id="323" name="Google Shape;323;p10"/>
          <p:cNvGraphicFramePr/>
          <p:nvPr/>
        </p:nvGraphicFramePr>
        <p:xfrm>
          <a:off x="2545186" y="1436796"/>
          <a:ext cx="7550150" cy="4911087"/>
        </p:xfrm>
        <a:graphic>
          <a:graphicData uri="http://schemas.openxmlformats.org/drawingml/2006/chart">
            <c:chart r:id="rId3"/>
          </a:graphicData>
        </a:graphic>
      </p:graphicFrame>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27" name="Shape 327"/>
        <p:cNvGrpSpPr/>
        <p:nvPr/>
      </p:nvGrpSpPr>
      <p:grpSpPr>
        <a:xfrm>
          <a:off x="0" y="0"/>
          <a:ext cx="0" cy="0"/>
          <a:chOff x="0" y="0"/>
          <a:chExt cx="0" cy="0"/>
        </a:xfrm>
      </p:grpSpPr>
      <p:sp>
        <p:nvSpPr>
          <p:cNvPr id="328" name="Google Shape;328;p11"/>
          <p:cNvSpPr txBox="1"/>
          <p:nvPr/>
        </p:nvSpPr>
        <p:spPr>
          <a:xfrm>
            <a:off x="2039979" y="701938"/>
            <a:ext cx="8872861" cy="694783"/>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Raleway"/>
              <a:buNone/>
            </a:pPr>
            <a:r>
              <a:rPr lang="en-US" sz="3600">
                <a:solidFill>
                  <a:schemeClr val="dk1"/>
                </a:solidFill>
                <a:latin typeface="Raleway"/>
                <a:ea typeface="Raleway"/>
                <a:cs typeface="Raleway"/>
                <a:sym typeface="Raleway"/>
              </a:rPr>
              <a:t>USE TABLES TO EXPLAIN YOUR DATA</a:t>
            </a:r>
            <a:endParaRPr sz="3600">
              <a:solidFill>
                <a:schemeClr val="dk1"/>
              </a:solidFill>
              <a:latin typeface="Raleway"/>
              <a:ea typeface="Raleway"/>
              <a:cs typeface="Raleway"/>
              <a:sym typeface="Raleway"/>
            </a:endParaRPr>
          </a:p>
        </p:txBody>
      </p:sp>
      <p:graphicFrame>
        <p:nvGraphicFramePr>
          <p:cNvPr id="329" name="Google Shape;329;p11"/>
          <p:cNvGraphicFramePr/>
          <p:nvPr/>
        </p:nvGraphicFramePr>
        <p:xfrm>
          <a:off x="2571750" y="1786466"/>
          <a:ext cx="3000000" cy="3000000"/>
        </p:xfrm>
        <a:graphic>
          <a:graphicData uri="http://schemas.openxmlformats.org/drawingml/2006/table">
            <a:tbl>
              <a:tblPr bandRow="1" firstRow="1">
                <a:noFill/>
                <a:tableStyleId>{81682643-59CE-4E73-8931-6342C9A4D937}</a:tableStyleId>
              </a:tblPr>
              <a:tblGrid>
                <a:gridCol w="1847850"/>
                <a:gridCol w="1847850"/>
                <a:gridCol w="1847850"/>
                <a:gridCol w="1847850"/>
              </a:tblGrid>
              <a:tr h="387100">
                <a:tc>
                  <a:txBody>
                    <a:bodyPr/>
                    <a:lstStyle/>
                    <a:p>
                      <a:pPr indent="0" lvl="0" marL="0" marR="0" rtl="0" algn="ctr">
                        <a:spcBef>
                          <a:spcPts val="0"/>
                        </a:spcBef>
                        <a:spcAft>
                          <a:spcPts val="0"/>
                        </a:spcAft>
                        <a:buNone/>
                      </a:pPr>
                      <a:r>
                        <a:rPr lang="en-US" sz="1800" u="none" cap="none" strike="noStrike"/>
                        <a:t>DATA</a:t>
                      </a:r>
                      <a:endParaRPr/>
                    </a:p>
                  </a:txBody>
                  <a:tcPr marT="45725" marB="45725" marR="91450" marL="91450"/>
                </a:tc>
                <a:tc>
                  <a:txBody>
                    <a:bodyPr/>
                    <a:lstStyle/>
                    <a:p>
                      <a:pPr indent="0" lvl="0" marL="0" marR="0" rtl="0" algn="ctr">
                        <a:spcBef>
                          <a:spcPts val="0"/>
                        </a:spcBef>
                        <a:spcAft>
                          <a:spcPts val="0"/>
                        </a:spcAft>
                        <a:buNone/>
                      </a:pPr>
                      <a:r>
                        <a:rPr lang="en-US" sz="1800" u="none" cap="none" strike="noStrike"/>
                        <a:t>DATA</a:t>
                      </a:r>
                      <a:endParaRPr/>
                    </a:p>
                  </a:txBody>
                  <a:tcPr marT="45725" marB="45725" marR="91450" marL="91450"/>
                </a:tc>
                <a:tc>
                  <a:txBody>
                    <a:bodyPr/>
                    <a:lstStyle/>
                    <a:p>
                      <a:pPr indent="0" lvl="0" marL="0" marR="0" rtl="0" algn="ctr">
                        <a:spcBef>
                          <a:spcPts val="0"/>
                        </a:spcBef>
                        <a:spcAft>
                          <a:spcPts val="0"/>
                        </a:spcAft>
                        <a:buNone/>
                      </a:pPr>
                      <a:r>
                        <a:rPr lang="en-US" sz="1800" u="none" cap="none" strike="noStrike"/>
                        <a:t>MORE DATA</a:t>
                      </a:r>
                      <a:endParaRPr/>
                    </a:p>
                  </a:txBody>
                  <a:tcPr marT="45725" marB="45725" marR="91450" marL="91450"/>
                </a:tc>
                <a:tc>
                  <a:txBody>
                    <a:bodyPr/>
                    <a:lstStyle/>
                    <a:p>
                      <a:pPr indent="0" lvl="0" marL="0" marR="0" rtl="0" algn="ctr">
                        <a:spcBef>
                          <a:spcPts val="0"/>
                        </a:spcBef>
                        <a:spcAft>
                          <a:spcPts val="0"/>
                        </a:spcAft>
                        <a:buNone/>
                      </a:pPr>
                      <a:r>
                        <a:rPr lang="en-US" sz="1800" u="none" cap="none" strike="noStrike"/>
                        <a:t>LOTS OF DATA</a:t>
                      </a:r>
                      <a:endParaRPr/>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r h="541025">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c>
                  <a:txBody>
                    <a:bodyPr/>
                    <a:lstStyle/>
                    <a:p>
                      <a:pPr indent="0" lvl="0" marL="0" marR="0" rtl="0" algn="l">
                        <a:spcBef>
                          <a:spcPts val="0"/>
                        </a:spcBef>
                        <a:spcAft>
                          <a:spcPts val="0"/>
                        </a:spcAft>
                        <a:buNone/>
                      </a:pPr>
                      <a:r>
                        <a:t/>
                      </a:r>
                      <a:endParaRPr sz="1800"/>
                    </a:p>
                  </a:txBody>
                  <a:tcPr marT="45725" marB="45725" marR="91450" marL="91450"/>
                </a:tc>
              </a:tr>
            </a:tbl>
          </a:graphicData>
        </a:graphic>
      </p:graphicFrame>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333" name="Shape 333"/>
        <p:cNvGrpSpPr/>
        <p:nvPr/>
      </p:nvGrpSpPr>
      <p:grpSpPr>
        <a:xfrm>
          <a:off x="0" y="0"/>
          <a:ext cx="0" cy="0"/>
          <a:chOff x="0" y="0"/>
          <a:chExt cx="0" cy="0"/>
        </a:xfrm>
      </p:grpSpPr>
      <p:sp>
        <p:nvSpPr>
          <p:cNvPr id="334" name="Google Shape;334;p12"/>
          <p:cNvSpPr txBox="1"/>
          <p:nvPr/>
        </p:nvSpPr>
        <p:spPr>
          <a:xfrm>
            <a:off x="844425" y="290286"/>
            <a:ext cx="3552600" cy="855310"/>
          </a:xfrm>
          <a:prstGeom prst="rect">
            <a:avLst/>
          </a:prstGeom>
          <a:noFill/>
          <a:ln>
            <a:noFill/>
          </a:ln>
        </p:spPr>
        <p:txBody>
          <a:bodyPr anchorCtr="0" anchor="b" bIns="91425" lIns="91425" spcFirstLastPara="1" rIns="91425" wrap="square" tIns="91425">
            <a:noAutofit/>
          </a:bodyPr>
          <a:lstStyle/>
          <a:p>
            <a:pPr indent="0" lvl="0" marL="0" marR="0" rtl="0" algn="l">
              <a:lnSpc>
                <a:spcPct val="90000"/>
              </a:lnSpc>
              <a:spcBef>
                <a:spcPts val="0"/>
              </a:spcBef>
              <a:spcAft>
                <a:spcPts val="0"/>
              </a:spcAft>
              <a:buClr>
                <a:schemeClr val="dk1"/>
              </a:buClr>
              <a:buSzPts val="3600"/>
              <a:buFont typeface="Raleway"/>
              <a:buNone/>
            </a:pPr>
            <a:r>
              <a:rPr lang="en-US" sz="3600">
                <a:solidFill>
                  <a:schemeClr val="dk1"/>
                </a:solidFill>
                <a:latin typeface="Raleway"/>
                <a:ea typeface="Raleway"/>
                <a:cs typeface="Raleway"/>
                <a:sym typeface="Raleway"/>
              </a:rPr>
              <a:t>USE </a:t>
            </a:r>
            <a:r>
              <a:rPr lang="en-US" sz="3600">
                <a:solidFill>
                  <a:srgbClr val="00B050"/>
                </a:solidFill>
                <a:latin typeface="Raleway"/>
                <a:ea typeface="Raleway"/>
                <a:cs typeface="Raleway"/>
                <a:sym typeface="Raleway"/>
              </a:rPr>
              <a:t>MAPS</a:t>
            </a:r>
            <a:endParaRPr/>
          </a:p>
        </p:txBody>
      </p:sp>
      <p:grpSp>
        <p:nvGrpSpPr>
          <p:cNvPr id="335" name="Google Shape;335;p12"/>
          <p:cNvGrpSpPr/>
          <p:nvPr/>
        </p:nvGrpSpPr>
        <p:grpSpPr>
          <a:xfrm>
            <a:off x="1033111" y="1522968"/>
            <a:ext cx="10389632" cy="4949842"/>
            <a:chOff x="539625" y="1145596"/>
            <a:chExt cx="10389632" cy="4949842"/>
          </a:xfrm>
        </p:grpSpPr>
        <p:sp>
          <p:nvSpPr>
            <p:cNvPr id="336" name="Google Shape;336;p12"/>
            <p:cNvSpPr/>
            <p:nvPr/>
          </p:nvSpPr>
          <p:spPr>
            <a:xfrm>
              <a:off x="539625" y="1145596"/>
              <a:ext cx="10389632" cy="4949842"/>
            </a:xfrm>
            <a:custGeom>
              <a:rect b="b" l="l" r="r" t="t"/>
              <a:pathLst>
                <a:path extrusionOk="0" h="136125" w="28575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337" name="Google Shape;337;p12"/>
            <p:cNvSpPr/>
            <p:nvPr/>
          </p:nvSpPr>
          <p:spPr>
            <a:xfrm>
              <a:off x="1951000" y="1947883"/>
              <a:ext cx="887166" cy="268297"/>
            </a:xfrm>
            <a:prstGeom prst="wedgeRectCallout">
              <a:avLst>
                <a:gd fmla="val -21428" name="adj1"/>
                <a:gd fmla="val 84287" name="adj2"/>
              </a:avLst>
            </a:prstGeom>
            <a:solidFill>
              <a:srgbClr val="F24745"/>
            </a:soli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FFFFFF"/>
                </a:buClr>
                <a:buSzPts val="1100"/>
                <a:buFont typeface="Dosis"/>
                <a:buNone/>
              </a:pPr>
              <a:r>
                <a:rPr lang="en-US" sz="1100">
                  <a:solidFill>
                    <a:srgbClr val="FFFFFF"/>
                  </a:solidFill>
                  <a:latin typeface="Dosis"/>
                  <a:ea typeface="Dosis"/>
                  <a:cs typeface="Dosis"/>
                  <a:sym typeface="Dosis"/>
                </a:rPr>
                <a:t>OUR OFFICE</a:t>
              </a:r>
              <a:endParaRPr/>
            </a:p>
          </p:txBody>
        </p:sp>
        <p:sp>
          <p:nvSpPr>
            <p:cNvPr id="338" name="Google Shape;338;p12"/>
            <p:cNvSpPr/>
            <p:nvPr/>
          </p:nvSpPr>
          <p:spPr>
            <a:xfrm rot="8100000">
              <a:off x="1765759" y="2395343"/>
              <a:ext cx="153458" cy="153458"/>
            </a:xfrm>
            <a:prstGeom prst="teardrop">
              <a:avLst>
                <a:gd fmla="val 100000" name="adj"/>
              </a:avLst>
            </a:prstGeom>
            <a:solidFill>
              <a:srgbClr val="FFFFFF"/>
            </a:soli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339" name="Google Shape;339;p12"/>
            <p:cNvSpPr/>
            <p:nvPr/>
          </p:nvSpPr>
          <p:spPr>
            <a:xfrm rot="8100000">
              <a:off x="2771364" y="3830329"/>
              <a:ext cx="153458" cy="153458"/>
            </a:xfrm>
            <a:prstGeom prst="teardrop">
              <a:avLst>
                <a:gd fmla="val 100000" name="adj"/>
              </a:avLst>
            </a:prstGeom>
            <a:solidFill>
              <a:srgbClr val="FFFFFF"/>
            </a:soli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340" name="Google Shape;340;p12"/>
            <p:cNvSpPr/>
            <p:nvPr/>
          </p:nvSpPr>
          <p:spPr>
            <a:xfrm rot="8100000">
              <a:off x="5794187" y="3280379"/>
              <a:ext cx="153458" cy="153458"/>
            </a:xfrm>
            <a:prstGeom prst="teardrop">
              <a:avLst>
                <a:gd fmla="val 100000" name="adj"/>
              </a:avLst>
            </a:prstGeom>
            <a:solidFill>
              <a:srgbClr val="FFFFFF"/>
            </a:soli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gr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gradFill>
          <a:gsLst>
            <a:gs pos="0">
              <a:srgbClr val="5BADAD"/>
            </a:gs>
            <a:gs pos="100000">
              <a:srgbClr val="55A2A2"/>
            </a:gs>
          </a:gsLst>
          <a:path path="circle">
            <a:fillToRect b="50%" l="50%" r="50%" t="50%"/>
          </a:path>
          <a:tileRect/>
        </a:gradFill>
      </p:bgPr>
    </p:bg>
    <p:spTree>
      <p:nvGrpSpPr>
        <p:cNvPr id="344" name="Shape 344"/>
        <p:cNvGrpSpPr/>
        <p:nvPr/>
      </p:nvGrpSpPr>
      <p:grpSpPr>
        <a:xfrm>
          <a:off x="0" y="0"/>
          <a:ext cx="0" cy="0"/>
          <a:chOff x="0" y="0"/>
          <a:chExt cx="0" cy="0"/>
        </a:xfrm>
      </p:grpSpPr>
      <p:grpSp>
        <p:nvGrpSpPr>
          <p:cNvPr id="345" name="Google Shape;345;g60b99fab03_0_0"/>
          <p:cNvGrpSpPr/>
          <p:nvPr/>
        </p:nvGrpSpPr>
        <p:grpSpPr>
          <a:xfrm>
            <a:off x="662341" y="656650"/>
            <a:ext cx="11172438" cy="5399734"/>
            <a:chOff x="662341" y="656650"/>
            <a:chExt cx="11172438" cy="5399734"/>
          </a:xfrm>
        </p:grpSpPr>
        <p:grpSp>
          <p:nvGrpSpPr>
            <p:cNvPr id="346" name="Google Shape;346;g60b99fab03_0_0"/>
            <p:cNvGrpSpPr/>
            <p:nvPr/>
          </p:nvGrpSpPr>
          <p:grpSpPr>
            <a:xfrm>
              <a:off x="1480085" y="2079671"/>
              <a:ext cx="8938264" cy="2934600"/>
              <a:chOff x="70386" y="1559015"/>
              <a:chExt cx="8938264" cy="2934600"/>
            </a:xfrm>
          </p:grpSpPr>
          <p:sp>
            <p:nvSpPr>
              <p:cNvPr id="347" name="Google Shape;347;g60b99fab03_0_0"/>
              <p:cNvSpPr/>
              <p:nvPr/>
            </p:nvSpPr>
            <p:spPr>
              <a:xfrm>
                <a:off x="6933550" y="1988927"/>
                <a:ext cx="2075100" cy="2075100"/>
              </a:xfrm>
              <a:prstGeom prst="ellipse">
                <a:avLst/>
              </a:prstGeom>
              <a:gradFill>
                <a:gsLst>
                  <a:gs pos="0">
                    <a:srgbClr val="F08B54"/>
                  </a:gs>
                  <a:gs pos="50000">
                    <a:srgbClr val="F67A26"/>
                  </a:gs>
                  <a:gs pos="100000">
                    <a:srgbClr val="E36A18"/>
                  </a:gs>
                </a:gsLst>
                <a:lin ang="5400012" scaled="0"/>
              </a:gradFill>
              <a:ln>
                <a:noFill/>
              </a:ln>
              <a:effectLst>
                <a:outerShdw blurRad="57150" rotWithShape="0" algn="ctr" dir="5400000" dist="19050">
                  <a:srgbClr val="000000">
                    <a:alpha val="6275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g60b99fab03_0_0"/>
              <p:cNvSpPr/>
              <p:nvPr/>
            </p:nvSpPr>
            <p:spPr>
              <a:xfrm>
                <a:off x="7002956" y="2058112"/>
                <a:ext cx="1937100" cy="1936800"/>
              </a:xfrm>
              <a:prstGeom prst="ellipse">
                <a:avLst/>
              </a:prstGeom>
              <a:solidFill>
                <a:schemeClr val="lt1">
                  <a:alpha val="89800"/>
                </a:schemeClr>
              </a:solidFill>
              <a:ln cap="flat" cmpd="sng" w="9525">
                <a:solidFill>
                  <a:schemeClr val="accent2"/>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g60b99fab03_0_0"/>
              <p:cNvSpPr txBox="1"/>
              <p:nvPr/>
            </p:nvSpPr>
            <p:spPr>
              <a:xfrm>
                <a:off x="7279689" y="2334849"/>
                <a:ext cx="1383600" cy="1383300"/>
              </a:xfrm>
              <a:prstGeom prst="rect">
                <a:avLst/>
              </a:prstGeom>
              <a:noFill/>
              <a:ln>
                <a:noFill/>
              </a:ln>
            </p:spPr>
            <p:txBody>
              <a:bodyPr anchorCtr="0" anchor="ctr" bIns="82550" lIns="82550" spcFirstLastPara="1" rIns="82550" wrap="square" tIns="82550">
                <a:noAutofit/>
              </a:bodyPr>
              <a:lstStyle/>
              <a:p>
                <a:pPr indent="0" lvl="0" marL="0" marR="0" rtl="0" algn="ctr">
                  <a:lnSpc>
                    <a:spcPct val="90000"/>
                  </a:lnSpc>
                  <a:spcBef>
                    <a:spcPts val="0"/>
                  </a:spcBef>
                  <a:spcAft>
                    <a:spcPts val="0"/>
                  </a:spcAft>
                  <a:buClr>
                    <a:schemeClr val="dk1"/>
                  </a:buClr>
                  <a:buSzPts val="6500"/>
                  <a:buFont typeface="Roboto"/>
                  <a:buNone/>
                </a:pPr>
                <a:r>
                  <a:t/>
                </a:r>
                <a:endParaRPr sz="6500">
                  <a:solidFill>
                    <a:schemeClr val="dk1"/>
                  </a:solidFill>
                  <a:latin typeface="Roboto"/>
                  <a:ea typeface="Roboto"/>
                  <a:cs typeface="Roboto"/>
                  <a:sym typeface="Roboto"/>
                </a:endParaRPr>
              </a:p>
            </p:txBody>
          </p:sp>
          <p:sp>
            <p:nvSpPr>
              <p:cNvPr id="350" name="Google Shape;350;g60b99fab03_0_0"/>
              <p:cNvSpPr/>
              <p:nvPr/>
            </p:nvSpPr>
            <p:spPr>
              <a:xfrm rot="2700000">
                <a:off x="4780178" y="1988778"/>
                <a:ext cx="2075076" cy="2075076"/>
              </a:xfrm>
              <a:prstGeom prst="teardrop">
                <a:avLst>
                  <a:gd fmla="val 100000" name="adj"/>
                </a:avLst>
              </a:prstGeom>
              <a:gradFill>
                <a:gsLst>
                  <a:gs pos="0">
                    <a:srgbClr val="AFAFAF"/>
                  </a:gs>
                  <a:gs pos="50000">
                    <a:schemeClr val="accent3"/>
                  </a:gs>
                  <a:gs pos="100000">
                    <a:srgbClr val="919191"/>
                  </a:gs>
                </a:gsLst>
                <a:lin ang="5400012" scaled="0"/>
              </a:gradFill>
              <a:ln>
                <a:noFill/>
              </a:ln>
              <a:effectLst>
                <a:outerShdw blurRad="57150" rotWithShape="0" algn="ctr" dir="5400000" dist="19050">
                  <a:srgbClr val="000000">
                    <a:alpha val="6275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g60b99fab03_0_0"/>
              <p:cNvSpPr/>
              <p:nvPr/>
            </p:nvSpPr>
            <p:spPr>
              <a:xfrm>
                <a:off x="4858491" y="2058112"/>
                <a:ext cx="1937100" cy="1936800"/>
              </a:xfrm>
              <a:prstGeom prst="ellipse">
                <a:avLst/>
              </a:prstGeom>
              <a:solidFill>
                <a:schemeClr val="lt1">
                  <a:alpha val="89800"/>
                </a:schemeClr>
              </a:solidFill>
              <a:ln cap="flat" cmpd="sng" w="9525">
                <a:solidFill>
                  <a:schemeClr val="accent3"/>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g60b99fab03_0_0"/>
              <p:cNvSpPr txBox="1"/>
              <p:nvPr/>
            </p:nvSpPr>
            <p:spPr>
              <a:xfrm>
                <a:off x="5135225" y="2334849"/>
                <a:ext cx="1383600" cy="1383300"/>
              </a:xfrm>
              <a:prstGeom prst="rect">
                <a:avLst/>
              </a:prstGeom>
              <a:noFill/>
              <a:ln>
                <a:noFill/>
              </a:ln>
            </p:spPr>
            <p:txBody>
              <a:bodyPr anchorCtr="0" anchor="ctr" bIns="82550" lIns="82550" spcFirstLastPara="1" rIns="82550" wrap="square" tIns="82550">
                <a:noAutofit/>
              </a:bodyPr>
              <a:lstStyle/>
              <a:p>
                <a:pPr indent="0" lvl="0" marL="0" marR="0" rtl="0" algn="ctr">
                  <a:lnSpc>
                    <a:spcPct val="90000"/>
                  </a:lnSpc>
                  <a:spcBef>
                    <a:spcPts val="0"/>
                  </a:spcBef>
                  <a:spcAft>
                    <a:spcPts val="0"/>
                  </a:spcAft>
                  <a:buClr>
                    <a:schemeClr val="dk1"/>
                  </a:buClr>
                  <a:buSzPts val="6500"/>
                  <a:buFont typeface="Roboto"/>
                  <a:buNone/>
                </a:pPr>
                <a:r>
                  <a:rPr lang="en-US" sz="6500">
                    <a:solidFill>
                      <a:schemeClr val="dk1"/>
                    </a:solidFill>
                    <a:latin typeface="Roboto"/>
                    <a:ea typeface="Roboto"/>
                    <a:cs typeface="Roboto"/>
                    <a:sym typeface="Roboto"/>
                  </a:rPr>
                  <a:t> </a:t>
                </a:r>
                <a:endParaRPr/>
              </a:p>
            </p:txBody>
          </p:sp>
          <p:sp>
            <p:nvSpPr>
              <p:cNvPr id="353" name="Google Shape;353;g60b99fab03_0_0"/>
              <p:cNvSpPr/>
              <p:nvPr/>
            </p:nvSpPr>
            <p:spPr>
              <a:xfrm rot="2700000">
                <a:off x="2644612" y="1988778"/>
                <a:ext cx="2075076" cy="2075076"/>
              </a:xfrm>
              <a:prstGeom prst="teardrop">
                <a:avLst>
                  <a:gd fmla="val 100000" name="adj"/>
                </a:avLst>
              </a:prstGeom>
              <a:gradFill>
                <a:gsLst>
                  <a:gs pos="0">
                    <a:srgbClr val="FFC647"/>
                  </a:gs>
                  <a:gs pos="50000">
                    <a:srgbClr val="FFC600"/>
                  </a:gs>
                  <a:gs pos="100000">
                    <a:srgbClr val="E3B400"/>
                  </a:gs>
                </a:gsLst>
                <a:lin ang="5400012" scaled="0"/>
              </a:gradFill>
              <a:ln>
                <a:noFill/>
              </a:ln>
              <a:effectLst>
                <a:outerShdw blurRad="57150" rotWithShape="0" algn="ctr" dir="5400000" dist="19050">
                  <a:srgbClr val="000000">
                    <a:alpha val="6275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g60b99fab03_0_0"/>
              <p:cNvSpPr/>
              <p:nvPr/>
            </p:nvSpPr>
            <p:spPr>
              <a:xfrm>
                <a:off x="2714027" y="2058112"/>
                <a:ext cx="1937100" cy="1936800"/>
              </a:xfrm>
              <a:prstGeom prst="ellipse">
                <a:avLst/>
              </a:prstGeom>
              <a:solidFill>
                <a:schemeClr val="lt1">
                  <a:alpha val="89800"/>
                </a:schemeClr>
              </a:solidFill>
              <a:ln cap="flat" cmpd="sng" w="9525">
                <a:solidFill>
                  <a:schemeClr val="accent4"/>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g60b99fab03_0_0"/>
              <p:cNvSpPr txBox="1"/>
              <p:nvPr/>
            </p:nvSpPr>
            <p:spPr>
              <a:xfrm>
                <a:off x="2990761" y="2334849"/>
                <a:ext cx="1383600" cy="1383300"/>
              </a:xfrm>
              <a:prstGeom prst="rect">
                <a:avLst/>
              </a:prstGeom>
              <a:noFill/>
              <a:ln>
                <a:noFill/>
              </a:ln>
            </p:spPr>
            <p:txBody>
              <a:bodyPr anchorCtr="0" anchor="ctr" bIns="82550" lIns="82550" spcFirstLastPara="1" rIns="82550" wrap="square" tIns="82550">
                <a:noAutofit/>
              </a:bodyPr>
              <a:lstStyle/>
              <a:p>
                <a:pPr indent="0" lvl="0" marL="0" marR="0" rtl="0" algn="ctr">
                  <a:lnSpc>
                    <a:spcPct val="90000"/>
                  </a:lnSpc>
                  <a:spcBef>
                    <a:spcPts val="0"/>
                  </a:spcBef>
                  <a:spcAft>
                    <a:spcPts val="0"/>
                  </a:spcAft>
                  <a:buClr>
                    <a:schemeClr val="dk1"/>
                  </a:buClr>
                  <a:buSzPts val="6500"/>
                  <a:buFont typeface="Roboto"/>
                  <a:buNone/>
                </a:pPr>
                <a:r>
                  <a:rPr lang="en-US" sz="6500">
                    <a:solidFill>
                      <a:schemeClr val="dk1"/>
                    </a:solidFill>
                    <a:latin typeface="Roboto"/>
                    <a:ea typeface="Roboto"/>
                    <a:cs typeface="Roboto"/>
                    <a:sym typeface="Roboto"/>
                  </a:rPr>
                  <a:t> </a:t>
                </a:r>
                <a:endParaRPr/>
              </a:p>
            </p:txBody>
          </p:sp>
          <p:sp>
            <p:nvSpPr>
              <p:cNvPr id="356" name="Google Shape;356;g60b99fab03_0_0"/>
              <p:cNvSpPr/>
              <p:nvPr/>
            </p:nvSpPr>
            <p:spPr>
              <a:xfrm rot="2700000">
                <a:off x="500148" y="1988778"/>
                <a:ext cx="2075076" cy="2075076"/>
              </a:xfrm>
              <a:prstGeom prst="teardrop">
                <a:avLst>
                  <a:gd fmla="val 100000" name="adj"/>
                </a:avLst>
              </a:prstGeom>
              <a:gradFill>
                <a:gsLst>
                  <a:gs pos="0">
                    <a:srgbClr val="5E81C9"/>
                  </a:gs>
                  <a:gs pos="50000">
                    <a:srgbClr val="3B70C9"/>
                  </a:gs>
                  <a:gs pos="100000">
                    <a:srgbClr val="2E60B8"/>
                  </a:gs>
                </a:gsLst>
                <a:lin ang="5400012" scaled="0"/>
              </a:gradFill>
              <a:ln>
                <a:noFill/>
              </a:ln>
              <a:effectLst>
                <a:outerShdw blurRad="57150" rotWithShape="0" algn="ctr" dir="5400000" dist="19050">
                  <a:srgbClr val="000000">
                    <a:alpha val="62750"/>
                  </a:srgbClr>
                </a:outerShdw>
              </a:effectLst>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 name="Google Shape;357;g60b99fab03_0_0"/>
              <p:cNvSpPr/>
              <p:nvPr/>
            </p:nvSpPr>
            <p:spPr>
              <a:xfrm>
                <a:off x="569562" y="2058112"/>
                <a:ext cx="1937100" cy="1936800"/>
              </a:xfrm>
              <a:prstGeom prst="ellipse">
                <a:avLst/>
              </a:prstGeom>
              <a:solidFill>
                <a:schemeClr val="lt1">
                  <a:alpha val="89800"/>
                </a:schemeClr>
              </a:solidFill>
              <a:ln cap="flat" cmpd="sng" w="9525">
                <a:solidFill>
                  <a:srgbClr val="4372C3"/>
                </a:solidFill>
                <a:prstDash val="solid"/>
                <a:miter lim="800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 name="Google Shape;358;g60b99fab03_0_0"/>
              <p:cNvSpPr txBox="1"/>
              <p:nvPr/>
            </p:nvSpPr>
            <p:spPr>
              <a:xfrm>
                <a:off x="846296" y="2334849"/>
                <a:ext cx="1383600" cy="1383300"/>
              </a:xfrm>
              <a:prstGeom prst="rect">
                <a:avLst/>
              </a:prstGeom>
              <a:noFill/>
              <a:ln>
                <a:noFill/>
              </a:ln>
            </p:spPr>
            <p:txBody>
              <a:bodyPr anchorCtr="0" anchor="ctr" bIns="82550" lIns="82550" spcFirstLastPara="1" rIns="82550" wrap="square" tIns="82550">
                <a:noAutofit/>
              </a:bodyPr>
              <a:lstStyle/>
              <a:p>
                <a:pPr indent="0" lvl="0" marL="0" marR="0" rtl="0" algn="ctr">
                  <a:lnSpc>
                    <a:spcPct val="90000"/>
                  </a:lnSpc>
                  <a:spcBef>
                    <a:spcPts val="0"/>
                  </a:spcBef>
                  <a:spcAft>
                    <a:spcPts val="0"/>
                  </a:spcAft>
                  <a:buClr>
                    <a:schemeClr val="dk1"/>
                  </a:buClr>
                  <a:buSzPts val="6500"/>
                  <a:buFont typeface="Roboto"/>
                  <a:buNone/>
                </a:pPr>
                <a:r>
                  <a:rPr lang="en-US" sz="6500">
                    <a:solidFill>
                      <a:schemeClr val="dk1"/>
                    </a:solidFill>
                    <a:latin typeface="Roboto"/>
                    <a:ea typeface="Roboto"/>
                    <a:cs typeface="Roboto"/>
                    <a:sym typeface="Roboto"/>
                  </a:rPr>
                  <a:t> </a:t>
                </a:r>
                <a:endParaRPr/>
              </a:p>
            </p:txBody>
          </p:sp>
        </p:grpSp>
        <p:sp>
          <p:nvSpPr>
            <p:cNvPr id="359" name="Google Shape;359;g60b99fab03_0_0"/>
            <p:cNvSpPr txBox="1"/>
            <p:nvPr/>
          </p:nvSpPr>
          <p:spPr>
            <a:xfrm>
              <a:off x="3606707" y="5102384"/>
              <a:ext cx="2785200" cy="954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1800">
                  <a:solidFill>
                    <a:schemeClr val="lt1"/>
                  </a:solidFill>
                  <a:latin typeface="Roboto"/>
                  <a:ea typeface="Roboto"/>
                  <a:cs typeface="Roboto"/>
                  <a:sym typeface="Roboto"/>
                </a:rPr>
                <a:t>SECOND STEP </a:t>
              </a:r>
              <a:endParaRPr/>
            </a:p>
            <a:p>
              <a:pPr indent="0" lvl="0" marL="0" marR="0" rtl="0" algn="just">
                <a:spcBef>
                  <a:spcPts val="0"/>
                </a:spcBef>
                <a:spcAft>
                  <a:spcPts val="0"/>
                </a:spcAft>
                <a:buNone/>
              </a:pPr>
              <a:r>
                <a:rPr lang="en-US" sz="1200">
                  <a:solidFill>
                    <a:schemeClr val="lt1"/>
                  </a:solidFill>
                  <a:latin typeface="Roboto"/>
                  <a:ea typeface="Roboto"/>
                  <a:cs typeface="Roboto"/>
                  <a:sym typeface="Roboto"/>
                </a:rPr>
                <a:t>Here you put a little description, Keep it short and to the point. Make it more impactful </a:t>
              </a:r>
              <a:r>
                <a:rPr lang="en-US" sz="1400">
                  <a:solidFill>
                    <a:schemeClr val="lt1"/>
                  </a:solidFill>
                  <a:latin typeface="Roboto"/>
                  <a:ea typeface="Roboto"/>
                  <a:cs typeface="Roboto"/>
                  <a:sym typeface="Roboto"/>
                </a:rPr>
                <a:t>. </a:t>
              </a:r>
              <a:endParaRPr/>
            </a:p>
          </p:txBody>
        </p:sp>
        <p:sp>
          <p:nvSpPr>
            <p:cNvPr id="360" name="Google Shape;360;g60b99fab03_0_0"/>
            <p:cNvSpPr txBox="1"/>
            <p:nvPr/>
          </p:nvSpPr>
          <p:spPr>
            <a:xfrm>
              <a:off x="6396072" y="5065623"/>
              <a:ext cx="2839800" cy="954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1800">
                  <a:solidFill>
                    <a:schemeClr val="lt1"/>
                  </a:solidFill>
                  <a:latin typeface="Roboto"/>
                  <a:ea typeface="Roboto"/>
                  <a:cs typeface="Roboto"/>
                  <a:sym typeface="Roboto"/>
                </a:rPr>
                <a:t>THIRD STEP </a:t>
              </a:r>
              <a:endParaRPr/>
            </a:p>
            <a:p>
              <a:pPr indent="0" lvl="0" marL="0" marR="0" rtl="0" algn="just">
                <a:spcBef>
                  <a:spcPts val="0"/>
                </a:spcBef>
                <a:spcAft>
                  <a:spcPts val="0"/>
                </a:spcAft>
                <a:buNone/>
              </a:pPr>
              <a:r>
                <a:rPr lang="en-US" sz="1200">
                  <a:solidFill>
                    <a:schemeClr val="lt1"/>
                  </a:solidFill>
                  <a:latin typeface="Roboto"/>
                  <a:ea typeface="Roboto"/>
                  <a:cs typeface="Roboto"/>
                  <a:sym typeface="Roboto"/>
                </a:rPr>
                <a:t>Here you put a little description, Keep it short and to the point. Make it more impactful </a:t>
              </a:r>
              <a:r>
                <a:rPr lang="en-US" sz="1400">
                  <a:solidFill>
                    <a:schemeClr val="lt1"/>
                  </a:solidFill>
                  <a:latin typeface="Roboto"/>
                  <a:ea typeface="Roboto"/>
                  <a:cs typeface="Roboto"/>
                  <a:sym typeface="Roboto"/>
                </a:rPr>
                <a:t>. </a:t>
              </a:r>
              <a:endParaRPr/>
            </a:p>
          </p:txBody>
        </p:sp>
        <p:sp>
          <p:nvSpPr>
            <p:cNvPr id="361" name="Google Shape;361;g60b99fab03_0_0"/>
            <p:cNvSpPr txBox="1"/>
            <p:nvPr/>
          </p:nvSpPr>
          <p:spPr>
            <a:xfrm>
              <a:off x="9069679" y="1405583"/>
              <a:ext cx="2765100" cy="954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1800">
                  <a:solidFill>
                    <a:schemeClr val="lt1"/>
                  </a:solidFill>
                  <a:latin typeface="Roboto"/>
                  <a:ea typeface="Roboto"/>
                  <a:cs typeface="Roboto"/>
                  <a:sym typeface="Roboto"/>
                </a:rPr>
                <a:t>FOURTH STEP </a:t>
              </a:r>
              <a:endParaRPr/>
            </a:p>
            <a:p>
              <a:pPr indent="0" lvl="0" marL="0" marR="0" rtl="0" algn="just">
                <a:spcBef>
                  <a:spcPts val="0"/>
                </a:spcBef>
                <a:spcAft>
                  <a:spcPts val="0"/>
                </a:spcAft>
                <a:buNone/>
              </a:pPr>
              <a:r>
                <a:rPr lang="en-US" sz="1200">
                  <a:solidFill>
                    <a:schemeClr val="lt1"/>
                  </a:solidFill>
                  <a:latin typeface="Roboto"/>
                  <a:ea typeface="Roboto"/>
                  <a:cs typeface="Roboto"/>
                  <a:sym typeface="Roboto"/>
                </a:rPr>
                <a:t>Here you put a little description, Keep it short and to the point. Make it more impactful </a:t>
              </a:r>
              <a:r>
                <a:rPr lang="en-US" sz="1400">
                  <a:solidFill>
                    <a:schemeClr val="lt1"/>
                  </a:solidFill>
                  <a:latin typeface="Roboto"/>
                  <a:ea typeface="Roboto"/>
                  <a:cs typeface="Roboto"/>
                  <a:sym typeface="Roboto"/>
                </a:rPr>
                <a:t>. </a:t>
              </a:r>
              <a:endParaRPr/>
            </a:p>
          </p:txBody>
        </p:sp>
        <p:sp>
          <p:nvSpPr>
            <p:cNvPr id="362" name="Google Shape;362;g60b99fab03_0_0"/>
            <p:cNvSpPr txBox="1"/>
            <p:nvPr/>
          </p:nvSpPr>
          <p:spPr>
            <a:xfrm>
              <a:off x="662341" y="1471547"/>
              <a:ext cx="2628300" cy="9540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US" sz="1800">
                  <a:solidFill>
                    <a:schemeClr val="lt1"/>
                  </a:solidFill>
                  <a:latin typeface="Roboto"/>
                  <a:ea typeface="Roboto"/>
                  <a:cs typeface="Roboto"/>
                  <a:sym typeface="Roboto"/>
                </a:rPr>
                <a:t>FIRST STEP </a:t>
              </a:r>
              <a:endParaRPr/>
            </a:p>
            <a:p>
              <a:pPr indent="0" lvl="0" marL="0" marR="0" rtl="0" algn="just">
                <a:spcBef>
                  <a:spcPts val="0"/>
                </a:spcBef>
                <a:spcAft>
                  <a:spcPts val="0"/>
                </a:spcAft>
                <a:buNone/>
              </a:pPr>
              <a:r>
                <a:rPr lang="en-US" sz="1200">
                  <a:solidFill>
                    <a:schemeClr val="lt1"/>
                  </a:solidFill>
                  <a:latin typeface="Roboto"/>
                  <a:ea typeface="Roboto"/>
                  <a:cs typeface="Roboto"/>
                  <a:sym typeface="Roboto"/>
                </a:rPr>
                <a:t>Here you put a little description, Keep it short and to the point. Make it more impactful </a:t>
              </a:r>
              <a:r>
                <a:rPr lang="en-US" sz="1400">
                  <a:solidFill>
                    <a:schemeClr val="lt1"/>
                  </a:solidFill>
                  <a:latin typeface="Roboto"/>
                  <a:ea typeface="Roboto"/>
                  <a:cs typeface="Roboto"/>
                  <a:sym typeface="Roboto"/>
                </a:rPr>
                <a:t>. </a:t>
              </a:r>
              <a:endParaRPr/>
            </a:p>
          </p:txBody>
        </p:sp>
        <p:sp>
          <p:nvSpPr>
            <p:cNvPr id="363" name="Google Shape;363;g60b99fab03_0_0"/>
            <p:cNvSpPr/>
            <p:nvPr/>
          </p:nvSpPr>
          <p:spPr>
            <a:xfrm>
              <a:off x="4118260" y="656650"/>
              <a:ext cx="4123800" cy="1005900"/>
            </a:xfrm>
            <a:prstGeom prst="rect">
              <a:avLst/>
            </a:prstGeom>
            <a:noFill/>
            <a:ln>
              <a:noFill/>
            </a:ln>
          </p:spPr>
          <p:txBody>
            <a:bodyPr anchorCtr="0" anchor="t" bIns="45700" lIns="91425" spcFirstLastPara="1" rIns="91425" wrap="square" tIns="45700">
              <a:noAutofit/>
            </a:bodyPr>
            <a:lstStyle/>
            <a:p>
              <a:pPr indent="0" lvl="0" marL="0" marR="0" rtl="0" algn="ctr">
                <a:lnSpc>
                  <a:spcPct val="87500"/>
                </a:lnSpc>
                <a:spcBef>
                  <a:spcPts val="0"/>
                </a:spcBef>
                <a:spcAft>
                  <a:spcPts val="0"/>
                </a:spcAft>
                <a:buNone/>
              </a:pPr>
              <a:r>
                <a:rPr lang="en-US" sz="4000" cap="none">
                  <a:solidFill>
                    <a:srgbClr val="FB4039"/>
                  </a:solidFill>
                  <a:latin typeface="Roboto"/>
                  <a:ea typeface="Roboto"/>
                  <a:cs typeface="Roboto"/>
                  <a:sym typeface="Roboto"/>
                </a:rPr>
                <a:t>OUR PROCESS IS </a:t>
              </a:r>
              <a:r>
                <a:rPr b="1" lang="en-US" sz="4000" cap="none">
                  <a:solidFill>
                    <a:srgbClr val="FB4039"/>
                  </a:solidFill>
                  <a:latin typeface="Roboto"/>
                  <a:ea typeface="Roboto"/>
                  <a:cs typeface="Roboto"/>
                  <a:sym typeface="Roboto"/>
                </a:rPr>
                <a:t>SIMPLE</a:t>
              </a:r>
              <a:endParaRPr/>
            </a:p>
          </p:txBody>
        </p:sp>
        <p:sp>
          <p:nvSpPr>
            <p:cNvPr id="364" name="Google Shape;364;g60b99fab03_0_0"/>
            <p:cNvSpPr/>
            <p:nvPr/>
          </p:nvSpPr>
          <p:spPr>
            <a:xfrm>
              <a:off x="2696127" y="3362650"/>
              <a:ext cx="449735" cy="449707"/>
            </a:xfrm>
            <a:custGeom>
              <a:rect b="b" l="l" r="r" t="t"/>
              <a:pathLst>
                <a:path extrusionOk="0" h="16071" w="16072">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FC00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65" name="Google Shape;365;g60b99fab03_0_0"/>
            <p:cNvSpPr/>
            <p:nvPr/>
          </p:nvSpPr>
          <p:spPr>
            <a:xfrm>
              <a:off x="4876436" y="3336681"/>
              <a:ext cx="475703" cy="475675"/>
            </a:xfrm>
            <a:custGeom>
              <a:rect b="b" l="l" r="r" t="t"/>
              <a:pathLst>
                <a:path extrusionOk="0" h="16999" w="1700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5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366" name="Google Shape;366;g60b99fab03_0_0"/>
            <p:cNvGrpSpPr/>
            <p:nvPr/>
          </p:nvGrpSpPr>
          <p:grpSpPr>
            <a:xfrm>
              <a:off x="6995436" y="3301406"/>
              <a:ext cx="471561" cy="446964"/>
              <a:chOff x="5300400" y="3670175"/>
              <a:chExt cx="421300" cy="399325"/>
            </a:xfrm>
          </p:grpSpPr>
          <p:sp>
            <p:nvSpPr>
              <p:cNvPr id="367" name="Google Shape;367;g60b99fab03_0_0"/>
              <p:cNvSpPr/>
              <p:nvPr/>
            </p:nvSpPr>
            <p:spPr>
              <a:xfrm>
                <a:off x="5300400" y="3708025"/>
                <a:ext cx="421300" cy="267450"/>
              </a:xfrm>
              <a:custGeom>
                <a:rect b="b" l="l" r="r" t="t"/>
                <a:pathLst>
                  <a:path extrusionOk="0" h="10698" w="16852">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rgbClr val="FFC00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68" name="Google Shape;368;g60b99fab03_0_0"/>
              <p:cNvSpPr/>
              <p:nvPr/>
            </p:nvSpPr>
            <p:spPr>
              <a:xfrm>
                <a:off x="5498825" y="3670175"/>
                <a:ext cx="24450" cy="25650"/>
              </a:xfrm>
              <a:custGeom>
                <a:rect b="b" l="l" r="r" t="t"/>
                <a:pathLst>
                  <a:path extrusionOk="0" h="1026" w="978">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rgbClr val="FFC00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69" name="Google Shape;369;g60b99fab03_0_0"/>
              <p:cNvSpPr/>
              <p:nvPr/>
            </p:nvSpPr>
            <p:spPr>
              <a:xfrm>
                <a:off x="5366325" y="3987675"/>
                <a:ext cx="61100" cy="81825"/>
              </a:xfrm>
              <a:custGeom>
                <a:rect b="b" l="l" r="r" t="t"/>
                <a:pathLst>
                  <a:path extrusionOk="0" h="3273" w="2444">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rgbClr val="FFC00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70" name="Google Shape;370;g60b99fab03_0_0"/>
              <p:cNvSpPr/>
              <p:nvPr/>
            </p:nvSpPr>
            <p:spPr>
              <a:xfrm>
                <a:off x="5594700" y="3987675"/>
                <a:ext cx="61075" cy="81825"/>
              </a:xfrm>
              <a:custGeom>
                <a:rect b="b" l="l" r="r" t="t"/>
                <a:pathLst>
                  <a:path extrusionOk="0" h="3273" w="2443">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rgbClr val="FFC00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71" name="Google Shape;371;g60b99fab03_0_0"/>
              <p:cNvSpPr/>
              <p:nvPr/>
            </p:nvSpPr>
            <p:spPr>
              <a:xfrm>
                <a:off x="5324825" y="3732450"/>
                <a:ext cx="372475" cy="218600"/>
              </a:xfrm>
              <a:custGeom>
                <a:rect b="b" l="l" r="r" t="t"/>
                <a:pathLst>
                  <a:path extrusionOk="0" h="8744" w="14899">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rgbClr val="FFC00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372" name="Google Shape;372;g60b99fab03_0_0"/>
            <p:cNvGrpSpPr/>
            <p:nvPr/>
          </p:nvGrpSpPr>
          <p:grpSpPr>
            <a:xfrm>
              <a:off x="9110532" y="3290102"/>
              <a:ext cx="496186" cy="496214"/>
              <a:chOff x="570875" y="4322250"/>
              <a:chExt cx="443300" cy="443325"/>
            </a:xfrm>
          </p:grpSpPr>
          <p:sp>
            <p:nvSpPr>
              <p:cNvPr id="373" name="Google Shape;373;g60b99fab03_0_0"/>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00B05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74" name="Google Shape;374;g60b99fab03_0_0"/>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00B05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75" name="Google Shape;375;g60b99fab03_0_0"/>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00B05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376" name="Google Shape;376;g60b99fab03_0_0"/>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00B050"/>
              </a:solidFill>
              <a:ln>
                <a:noFill/>
              </a:ln>
              <a:effectLst>
                <a:outerShdw blurRad="50800" rotWithShape="0" algn="l" dist="38100">
                  <a:srgbClr val="000000">
                    <a:alpha val="2275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sp>
        <p:nvSpPr>
          <p:cNvPr id="377" name="Google Shape;377;g60b99fab03_0_0"/>
          <p:cNvSpPr/>
          <p:nvPr/>
        </p:nvSpPr>
        <p:spPr>
          <a:xfrm rot="5400000">
            <a:off x="11692055" y="556280"/>
            <a:ext cx="1369200" cy="3078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1400">
                <a:solidFill>
                  <a:schemeClr val="dk1"/>
                </a:solidFill>
                <a:latin typeface="Roboto"/>
                <a:ea typeface="Roboto"/>
                <a:cs typeface="Roboto"/>
                <a:sym typeface="Roboto"/>
              </a:rPr>
              <a:t>Slidehood.com</a:t>
            </a:r>
            <a:endParaRPr/>
          </a:p>
        </p:txBody>
      </p:sp>
    </p:spTree>
  </p:cSld>
  <p:clrMapOvr>
    <a:masterClrMapping/>
  </p:clrMapOvr>
  <p:transition spd="slow">
    <p:push/>
  </p:transition>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gradFill>
          <a:gsLst>
            <a:gs pos="0">
              <a:schemeClr val="lt1"/>
            </a:gs>
            <a:gs pos="50000">
              <a:schemeClr val="lt1"/>
            </a:gs>
            <a:gs pos="100000">
              <a:srgbClr val="E0E0E0"/>
            </a:gs>
          </a:gsLst>
          <a:path path="circle">
            <a:fillToRect b="50%" l="50%" r="50%" t="50%"/>
          </a:path>
          <a:tileRect/>
        </a:gradFill>
      </p:bgPr>
    </p:bg>
    <p:spTree>
      <p:nvGrpSpPr>
        <p:cNvPr id="381" name="Shape 381"/>
        <p:cNvGrpSpPr/>
        <p:nvPr/>
      </p:nvGrpSpPr>
      <p:grpSpPr>
        <a:xfrm>
          <a:off x="0" y="0"/>
          <a:ext cx="0" cy="0"/>
          <a:chOff x="0" y="0"/>
          <a:chExt cx="0" cy="0"/>
        </a:xfrm>
      </p:grpSpPr>
      <p:grpSp>
        <p:nvGrpSpPr>
          <p:cNvPr id="382" name="Google Shape;382;g60b99fab03_0_36"/>
          <p:cNvGrpSpPr/>
          <p:nvPr/>
        </p:nvGrpSpPr>
        <p:grpSpPr>
          <a:xfrm>
            <a:off x="1154091" y="2168671"/>
            <a:ext cx="1943101" cy="2970881"/>
            <a:chOff x="1676416" y="2256667"/>
            <a:chExt cx="1943101" cy="2970881"/>
          </a:xfrm>
        </p:grpSpPr>
        <p:cxnSp>
          <p:nvCxnSpPr>
            <p:cNvPr id="383" name="Google Shape;383;g60b99fab03_0_36"/>
            <p:cNvCxnSpPr>
              <a:stCxn id="384" idx="4"/>
            </p:cNvCxnSpPr>
            <p:nvPr/>
          </p:nvCxnSpPr>
          <p:spPr>
            <a:xfrm>
              <a:off x="2648021" y="4086948"/>
              <a:ext cx="0" cy="1140600"/>
            </a:xfrm>
            <a:prstGeom prst="straightConnector1">
              <a:avLst/>
            </a:prstGeom>
            <a:noFill/>
            <a:ln cap="flat" cmpd="sng" w="28575">
              <a:solidFill>
                <a:srgbClr val="A5A5A5"/>
              </a:solidFill>
              <a:prstDash val="solid"/>
              <a:miter lim="800000"/>
              <a:headEnd len="sm" w="sm" type="none"/>
              <a:tailEnd len="sm" w="sm" type="none"/>
            </a:ln>
          </p:spPr>
        </p:cxnSp>
        <p:grpSp>
          <p:nvGrpSpPr>
            <p:cNvPr id="385" name="Google Shape;385;g60b99fab03_0_36"/>
            <p:cNvGrpSpPr/>
            <p:nvPr/>
          </p:nvGrpSpPr>
          <p:grpSpPr>
            <a:xfrm>
              <a:off x="1676416" y="2256667"/>
              <a:ext cx="1943101" cy="1943101"/>
              <a:chOff x="1676416" y="1144147"/>
              <a:chExt cx="1943101" cy="1943101"/>
            </a:xfrm>
          </p:grpSpPr>
          <p:grpSp>
            <p:nvGrpSpPr>
              <p:cNvPr id="386" name="Google Shape;386;g60b99fab03_0_36"/>
              <p:cNvGrpSpPr/>
              <p:nvPr/>
            </p:nvGrpSpPr>
            <p:grpSpPr>
              <a:xfrm>
                <a:off x="1676416" y="1144147"/>
                <a:ext cx="1943101" cy="1943101"/>
                <a:chOff x="1160205" y="1032386"/>
                <a:chExt cx="2453100" cy="2453100"/>
              </a:xfrm>
            </p:grpSpPr>
            <p:sp>
              <p:nvSpPr>
                <p:cNvPr id="384" name="Google Shape;384;g60b99fab03_0_36"/>
                <p:cNvSpPr/>
                <p:nvPr/>
              </p:nvSpPr>
              <p:spPr>
                <a:xfrm>
                  <a:off x="1302774" y="1174955"/>
                  <a:ext cx="2168100" cy="2168100"/>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387" name="Google Shape;387;g60b99fab03_0_36"/>
                <p:cNvSpPr/>
                <p:nvPr/>
              </p:nvSpPr>
              <p:spPr>
                <a:xfrm>
                  <a:off x="1160205" y="1032386"/>
                  <a:ext cx="2453100" cy="2453100"/>
                </a:xfrm>
                <a:prstGeom prst="donut">
                  <a:avLst>
                    <a:gd fmla="val 1164" name="adj"/>
                  </a:avLst>
                </a:prstGeom>
                <a:solidFill>
                  <a:srgbClr val="FFC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388" name="Google Shape;388;g60b99fab03_0_36"/>
              <p:cNvSpPr/>
              <p:nvPr/>
            </p:nvSpPr>
            <p:spPr>
              <a:xfrm>
                <a:off x="1996222" y="1463955"/>
                <a:ext cx="1303500" cy="1303500"/>
              </a:xfrm>
              <a:prstGeom prst="ellipse">
                <a:avLst/>
              </a:prstGeom>
              <a:solidFill>
                <a:srgbClr val="FFC000"/>
              </a:solidFill>
              <a:ln>
                <a:noFill/>
              </a:ln>
              <a:effectLst>
                <a:outerShdw blurRad="165100" rotWithShape="0" algn="tl" dir="2700000" dist="38100">
                  <a:srgbClr val="000000">
                    <a:alpha val="6275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grpSp>
        <p:nvGrpSpPr>
          <p:cNvPr id="389" name="Google Shape;389;g60b99fab03_0_36"/>
          <p:cNvGrpSpPr/>
          <p:nvPr/>
        </p:nvGrpSpPr>
        <p:grpSpPr>
          <a:xfrm>
            <a:off x="3871617" y="1056151"/>
            <a:ext cx="1943101" cy="4097851"/>
            <a:chOff x="4137386" y="1144147"/>
            <a:chExt cx="1943101" cy="4097851"/>
          </a:xfrm>
        </p:grpSpPr>
        <p:cxnSp>
          <p:nvCxnSpPr>
            <p:cNvPr id="390" name="Google Shape;390;g60b99fab03_0_36"/>
            <p:cNvCxnSpPr/>
            <p:nvPr/>
          </p:nvCxnSpPr>
          <p:spPr>
            <a:xfrm>
              <a:off x="5108921" y="2714798"/>
              <a:ext cx="0" cy="2527200"/>
            </a:xfrm>
            <a:prstGeom prst="straightConnector1">
              <a:avLst/>
            </a:prstGeom>
            <a:noFill/>
            <a:ln cap="flat" cmpd="sng" w="28575">
              <a:solidFill>
                <a:srgbClr val="A5A5A5"/>
              </a:solidFill>
              <a:prstDash val="solid"/>
              <a:miter lim="800000"/>
              <a:headEnd len="sm" w="sm" type="none"/>
              <a:tailEnd len="sm" w="sm" type="none"/>
            </a:ln>
          </p:spPr>
        </p:cxnSp>
        <p:grpSp>
          <p:nvGrpSpPr>
            <p:cNvPr id="391" name="Google Shape;391;g60b99fab03_0_36"/>
            <p:cNvGrpSpPr/>
            <p:nvPr/>
          </p:nvGrpSpPr>
          <p:grpSpPr>
            <a:xfrm>
              <a:off x="4137386" y="1144147"/>
              <a:ext cx="1943101" cy="1943101"/>
              <a:chOff x="1160205" y="1032386"/>
              <a:chExt cx="2453100" cy="2453100"/>
            </a:xfrm>
          </p:grpSpPr>
          <p:sp>
            <p:nvSpPr>
              <p:cNvPr id="392" name="Google Shape;392;g60b99fab03_0_36"/>
              <p:cNvSpPr/>
              <p:nvPr/>
            </p:nvSpPr>
            <p:spPr>
              <a:xfrm>
                <a:off x="1302774" y="1174955"/>
                <a:ext cx="2168100" cy="2168100"/>
              </a:xfrm>
              <a:prstGeom prst="ellipse">
                <a:avLst/>
              </a:prstGeom>
              <a:solidFill>
                <a:srgbClr val="0C53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393" name="Google Shape;393;g60b99fab03_0_36"/>
              <p:cNvSpPr/>
              <p:nvPr/>
            </p:nvSpPr>
            <p:spPr>
              <a:xfrm>
                <a:off x="1160205" y="1032386"/>
                <a:ext cx="2453100" cy="2453100"/>
              </a:xfrm>
              <a:prstGeom prst="donut">
                <a:avLst>
                  <a:gd fmla="val 1164" name="adj"/>
                </a:avLst>
              </a:prstGeom>
              <a:solidFill>
                <a:srgbClr val="0C53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394" name="Google Shape;394;g60b99fab03_0_36"/>
            <p:cNvSpPr/>
            <p:nvPr/>
          </p:nvSpPr>
          <p:spPr>
            <a:xfrm>
              <a:off x="4457192" y="1463955"/>
              <a:ext cx="1303500" cy="1303500"/>
            </a:xfrm>
            <a:prstGeom prst="ellipse">
              <a:avLst/>
            </a:prstGeom>
            <a:solidFill>
              <a:srgbClr val="0C536B"/>
            </a:solidFill>
            <a:ln>
              <a:noFill/>
            </a:ln>
            <a:effectLst>
              <a:outerShdw blurRad="165100" rotWithShape="0" algn="tl" dir="2700000" dist="38100">
                <a:srgbClr val="000000">
                  <a:alpha val="6275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395" name="Google Shape;395;g60b99fab03_0_36"/>
          <p:cNvGrpSpPr/>
          <p:nvPr/>
        </p:nvGrpSpPr>
        <p:grpSpPr>
          <a:xfrm>
            <a:off x="6589143" y="2168671"/>
            <a:ext cx="1943101" cy="2959983"/>
            <a:chOff x="6486566" y="2256667"/>
            <a:chExt cx="1943101" cy="2959983"/>
          </a:xfrm>
        </p:grpSpPr>
        <p:cxnSp>
          <p:nvCxnSpPr>
            <p:cNvPr id="396" name="Google Shape;396;g60b99fab03_0_36"/>
            <p:cNvCxnSpPr/>
            <p:nvPr/>
          </p:nvCxnSpPr>
          <p:spPr>
            <a:xfrm>
              <a:off x="7458100" y="4076050"/>
              <a:ext cx="0" cy="1140600"/>
            </a:xfrm>
            <a:prstGeom prst="straightConnector1">
              <a:avLst/>
            </a:prstGeom>
            <a:noFill/>
            <a:ln cap="flat" cmpd="sng" w="28575">
              <a:solidFill>
                <a:srgbClr val="A5A5A5"/>
              </a:solidFill>
              <a:prstDash val="solid"/>
              <a:miter lim="800000"/>
              <a:headEnd len="sm" w="sm" type="none"/>
              <a:tailEnd len="sm" w="sm" type="none"/>
            </a:ln>
          </p:spPr>
        </p:cxnSp>
        <p:grpSp>
          <p:nvGrpSpPr>
            <p:cNvPr id="397" name="Google Shape;397;g60b99fab03_0_36"/>
            <p:cNvGrpSpPr/>
            <p:nvPr/>
          </p:nvGrpSpPr>
          <p:grpSpPr>
            <a:xfrm>
              <a:off x="6486566" y="2256667"/>
              <a:ext cx="1943101" cy="1943101"/>
              <a:chOff x="6486566" y="2287147"/>
              <a:chExt cx="1943101" cy="1943101"/>
            </a:xfrm>
          </p:grpSpPr>
          <p:grpSp>
            <p:nvGrpSpPr>
              <p:cNvPr id="398" name="Google Shape;398;g60b99fab03_0_36"/>
              <p:cNvGrpSpPr/>
              <p:nvPr/>
            </p:nvGrpSpPr>
            <p:grpSpPr>
              <a:xfrm>
                <a:off x="6486566" y="2287147"/>
                <a:ext cx="1943101" cy="1943101"/>
                <a:chOff x="1160205" y="1032386"/>
                <a:chExt cx="2453100" cy="2453100"/>
              </a:xfrm>
            </p:grpSpPr>
            <p:sp>
              <p:nvSpPr>
                <p:cNvPr id="399" name="Google Shape;399;g60b99fab03_0_36"/>
                <p:cNvSpPr/>
                <p:nvPr/>
              </p:nvSpPr>
              <p:spPr>
                <a:xfrm>
                  <a:off x="1302774" y="1174955"/>
                  <a:ext cx="2168100" cy="2168100"/>
                </a:xfrm>
                <a:prstGeom prst="ellipse">
                  <a:avLst/>
                </a:prstGeom>
                <a:solidFill>
                  <a:srgbClr val="FB403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00" name="Google Shape;400;g60b99fab03_0_36"/>
                <p:cNvSpPr/>
                <p:nvPr/>
              </p:nvSpPr>
              <p:spPr>
                <a:xfrm>
                  <a:off x="1160205" y="1032386"/>
                  <a:ext cx="2453100" cy="2453100"/>
                </a:xfrm>
                <a:prstGeom prst="donut">
                  <a:avLst>
                    <a:gd fmla="val 1164" name="adj"/>
                  </a:avLst>
                </a:prstGeom>
                <a:solidFill>
                  <a:srgbClr val="FB403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401" name="Google Shape;401;g60b99fab03_0_36"/>
              <p:cNvSpPr/>
              <p:nvPr/>
            </p:nvSpPr>
            <p:spPr>
              <a:xfrm>
                <a:off x="6806371" y="2606955"/>
                <a:ext cx="1303500" cy="1303500"/>
              </a:xfrm>
              <a:prstGeom prst="ellipse">
                <a:avLst/>
              </a:prstGeom>
              <a:solidFill>
                <a:srgbClr val="FB4039"/>
              </a:solidFill>
              <a:ln>
                <a:noFill/>
              </a:ln>
              <a:effectLst>
                <a:outerShdw blurRad="165100" rotWithShape="0" algn="tl" dir="2700000" dist="38100">
                  <a:srgbClr val="000000">
                    <a:alpha val="6275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grpSp>
        <p:nvGrpSpPr>
          <p:cNvPr id="402" name="Google Shape;402;g60b99fab03_0_36"/>
          <p:cNvGrpSpPr/>
          <p:nvPr/>
        </p:nvGrpSpPr>
        <p:grpSpPr>
          <a:xfrm>
            <a:off x="9306669" y="1056151"/>
            <a:ext cx="1943101" cy="4097851"/>
            <a:chOff x="8749494" y="1144147"/>
            <a:chExt cx="1943101" cy="4097851"/>
          </a:xfrm>
        </p:grpSpPr>
        <p:cxnSp>
          <p:nvCxnSpPr>
            <p:cNvPr id="403" name="Google Shape;403;g60b99fab03_0_36"/>
            <p:cNvCxnSpPr/>
            <p:nvPr/>
          </p:nvCxnSpPr>
          <p:spPr>
            <a:xfrm>
              <a:off x="9740902" y="2714798"/>
              <a:ext cx="0" cy="2527200"/>
            </a:xfrm>
            <a:prstGeom prst="straightConnector1">
              <a:avLst/>
            </a:prstGeom>
            <a:noFill/>
            <a:ln cap="flat" cmpd="sng" w="28575">
              <a:solidFill>
                <a:srgbClr val="A5A5A5"/>
              </a:solidFill>
              <a:prstDash val="solid"/>
              <a:miter lim="800000"/>
              <a:headEnd len="sm" w="sm" type="none"/>
              <a:tailEnd len="sm" w="sm" type="none"/>
            </a:ln>
          </p:spPr>
        </p:cxnSp>
        <p:grpSp>
          <p:nvGrpSpPr>
            <p:cNvPr id="404" name="Google Shape;404;g60b99fab03_0_36"/>
            <p:cNvGrpSpPr/>
            <p:nvPr/>
          </p:nvGrpSpPr>
          <p:grpSpPr>
            <a:xfrm>
              <a:off x="8749494" y="1144147"/>
              <a:ext cx="1943101" cy="1943101"/>
              <a:chOff x="1160205" y="1032386"/>
              <a:chExt cx="2453100" cy="2453100"/>
            </a:xfrm>
          </p:grpSpPr>
          <p:sp>
            <p:nvSpPr>
              <p:cNvPr id="405" name="Google Shape;405;g60b99fab03_0_36"/>
              <p:cNvSpPr/>
              <p:nvPr/>
            </p:nvSpPr>
            <p:spPr>
              <a:xfrm>
                <a:off x="1302774" y="1174955"/>
                <a:ext cx="2168100" cy="2168100"/>
              </a:xfrm>
              <a:prstGeom prst="ellipse">
                <a:avLst/>
              </a:prstGeom>
              <a:solidFill>
                <a:srgbClr val="D36F8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06" name="Google Shape;406;g60b99fab03_0_36"/>
              <p:cNvSpPr/>
              <p:nvPr/>
            </p:nvSpPr>
            <p:spPr>
              <a:xfrm>
                <a:off x="1160205" y="1032386"/>
                <a:ext cx="2453100" cy="2453100"/>
              </a:xfrm>
              <a:prstGeom prst="donut">
                <a:avLst>
                  <a:gd fmla="val 1164" name="adj"/>
                </a:avLst>
              </a:prstGeom>
              <a:solidFill>
                <a:srgbClr val="D36F8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407" name="Google Shape;407;g60b99fab03_0_36"/>
            <p:cNvSpPr/>
            <p:nvPr/>
          </p:nvSpPr>
          <p:spPr>
            <a:xfrm>
              <a:off x="9069299" y="1463955"/>
              <a:ext cx="1303500" cy="1303500"/>
            </a:xfrm>
            <a:prstGeom prst="ellipse">
              <a:avLst/>
            </a:prstGeom>
            <a:solidFill>
              <a:schemeClr val="lt1"/>
            </a:solidFill>
            <a:ln>
              <a:noFill/>
            </a:ln>
            <a:effectLst>
              <a:outerShdw blurRad="165100" rotWithShape="0" algn="tl" dir="2700000" dist="38100">
                <a:srgbClr val="000000">
                  <a:alpha val="6275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408" name="Google Shape;408;g60b99fab03_0_36"/>
          <p:cNvGrpSpPr/>
          <p:nvPr/>
        </p:nvGrpSpPr>
        <p:grpSpPr>
          <a:xfrm>
            <a:off x="853345" y="5030513"/>
            <a:ext cx="10485162" cy="217800"/>
            <a:chOff x="1048074" y="4877209"/>
            <a:chExt cx="10485162" cy="217800"/>
          </a:xfrm>
        </p:grpSpPr>
        <p:cxnSp>
          <p:nvCxnSpPr>
            <p:cNvPr id="409" name="Google Shape;409;g60b99fab03_0_36"/>
            <p:cNvCxnSpPr/>
            <p:nvPr/>
          </p:nvCxnSpPr>
          <p:spPr>
            <a:xfrm>
              <a:off x="1102456" y="4986184"/>
              <a:ext cx="10322400" cy="0"/>
            </a:xfrm>
            <a:prstGeom prst="straightConnector1">
              <a:avLst/>
            </a:prstGeom>
            <a:noFill/>
            <a:ln cap="flat" cmpd="sng" w="57150">
              <a:solidFill>
                <a:srgbClr val="BFBFBF"/>
              </a:solidFill>
              <a:prstDash val="solid"/>
              <a:miter lim="800000"/>
              <a:headEnd len="sm" w="sm" type="none"/>
              <a:tailEnd len="sm" w="sm" type="none"/>
            </a:ln>
          </p:spPr>
        </p:cxnSp>
        <p:sp>
          <p:nvSpPr>
            <p:cNvPr id="410" name="Google Shape;410;g60b99fab03_0_36"/>
            <p:cNvSpPr/>
            <p:nvPr/>
          </p:nvSpPr>
          <p:spPr>
            <a:xfrm>
              <a:off x="1048074" y="4877209"/>
              <a:ext cx="217800" cy="217800"/>
            </a:xfrm>
            <a:prstGeom prst="ellipse">
              <a:avLst/>
            </a:prstGeom>
            <a:solidFill>
              <a:srgbClr val="A5A5A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11" name="Google Shape;411;g60b99fab03_0_36"/>
            <p:cNvSpPr/>
            <p:nvPr/>
          </p:nvSpPr>
          <p:spPr>
            <a:xfrm>
              <a:off x="11315436" y="4877209"/>
              <a:ext cx="217800" cy="217800"/>
            </a:xfrm>
            <a:prstGeom prst="ellipse">
              <a:avLst/>
            </a:prstGeom>
            <a:solidFill>
              <a:srgbClr val="A5A5A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412" name="Google Shape;412;g60b99fab03_0_36"/>
          <p:cNvSpPr txBox="1"/>
          <p:nvPr/>
        </p:nvSpPr>
        <p:spPr>
          <a:xfrm>
            <a:off x="1083845" y="5400479"/>
            <a:ext cx="2363100" cy="123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1800">
                <a:solidFill>
                  <a:srgbClr val="FFC000"/>
                </a:solidFill>
                <a:latin typeface="Roboto"/>
                <a:ea typeface="Roboto"/>
                <a:cs typeface="Roboto"/>
                <a:sym typeface="Roboto"/>
              </a:rPr>
              <a:t>2015</a:t>
            </a:r>
            <a:endParaRPr/>
          </a:p>
          <a:p>
            <a:pPr indent="0" lvl="0" marL="0" marR="0" rtl="0" algn="l">
              <a:spcBef>
                <a:spcPts val="0"/>
              </a:spcBef>
              <a:spcAft>
                <a:spcPts val="0"/>
              </a:spcAft>
              <a:buNone/>
            </a:pPr>
            <a:r>
              <a:rPr lang="en-US" sz="1050">
                <a:solidFill>
                  <a:schemeClr val="dk1"/>
                </a:solidFill>
                <a:latin typeface="Roboto"/>
                <a:ea typeface="Roboto"/>
                <a:cs typeface="Roboto"/>
                <a:sym typeface="Roboto"/>
              </a:rPr>
              <a:t>Here you put a little description, Keep it short and to the point. Make it more impactful . Make it more impactful . </a:t>
            </a:r>
            <a:endParaRPr/>
          </a:p>
          <a:p>
            <a:pPr indent="0" lvl="0" marL="0" marR="0" rtl="0" algn="l">
              <a:spcBef>
                <a:spcPts val="0"/>
              </a:spcBef>
              <a:spcAft>
                <a:spcPts val="0"/>
              </a:spcAft>
              <a:buNone/>
            </a:pPr>
            <a:r>
              <a:t/>
            </a:r>
            <a:endParaRPr sz="1400">
              <a:solidFill>
                <a:schemeClr val="dk1"/>
              </a:solidFill>
              <a:latin typeface="Roboto"/>
              <a:ea typeface="Roboto"/>
              <a:cs typeface="Roboto"/>
              <a:sym typeface="Roboto"/>
            </a:endParaRPr>
          </a:p>
        </p:txBody>
      </p:sp>
      <p:sp>
        <p:nvSpPr>
          <p:cNvPr id="413" name="Google Shape;413;g60b99fab03_0_36"/>
          <p:cNvSpPr txBox="1"/>
          <p:nvPr/>
        </p:nvSpPr>
        <p:spPr>
          <a:xfrm>
            <a:off x="3845554" y="5400479"/>
            <a:ext cx="2363100" cy="123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1800">
                <a:solidFill>
                  <a:srgbClr val="47A7D8"/>
                </a:solidFill>
                <a:latin typeface="Roboto"/>
                <a:ea typeface="Roboto"/>
                <a:cs typeface="Roboto"/>
                <a:sym typeface="Roboto"/>
              </a:rPr>
              <a:t>2016</a:t>
            </a:r>
            <a:endParaRPr/>
          </a:p>
          <a:p>
            <a:pPr indent="0" lvl="0" marL="0" marR="0" rtl="0" algn="l">
              <a:spcBef>
                <a:spcPts val="0"/>
              </a:spcBef>
              <a:spcAft>
                <a:spcPts val="0"/>
              </a:spcAft>
              <a:buNone/>
            </a:pPr>
            <a:r>
              <a:rPr lang="en-US" sz="1050">
                <a:solidFill>
                  <a:schemeClr val="dk1"/>
                </a:solidFill>
                <a:latin typeface="Roboto"/>
                <a:ea typeface="Roboto"/>
                <a:cs typeface="Roboto"/>
                <a:sym typeface="Roboto"/>
              </a:rPr>
              <a:t>Here you put a little description, Keep it short and to the point. Make it more impactful . Make it more impactful . </a:t>
            </a:r>
            <a:endParaRPr/>
          </a:p>
          <a:p>
            <a:pPr indent="0" lvl="0" marL="0" marR="0" rtl="0" algn="l">
              <a:spcBef>
                <a:spcPts val="0"/>
              </a:spcBef>
              <a:spcAft>
                <a:spcPts val="0"/>
              </a:spcAft>
              <a:buNone/>
            </a:pPr>
            <a:r>
              <a:t/>
            </a:r>
            <a:endParaRPr sz="1400">
              <a:solidFill>
                <a:schemeClr val="dk1"/>
              </a:solidFill>
              <a:latin typeface="Roboto"/>
              <a:ea typeface="Roboto"/>
              <a:cs typeface="Roboto"/>
              <a:sym typeface="Roboto"/>
            </a:endParaRPr>
          </a:p>
        </p:txBody>
      </p:sp>
      <p:sp>
        <p:nvSpPr>
          <p:cNvPr id="414" name="Google Shape;414;g60b99fab03_0_36"/>
          <p:cNvSpPr txBox="1"/>
          <p:nvPr/>
        </p:nvSpPr>
        <p:spPr>
          <a:xfrm>
            <a:off x="6607263" y="5400479"/>
            <a:ext cx="2363100" cy="123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1800">
                <a:solidFill>
                  <a:srgbClr val="847C9B"/>
                </a:solidFill>
                <a:latin typeface="Roboto"/>
                <a:ea typeface="Roboto"/>
                <a:cs typeface="Roboto"/>
                <a:sym typeface="Roboto"/>
              </a:rPr>
              <a:t>2017</a:t>
            </a:r>
            <a:endParaRPr/>
          </a:p>
          <a:p>
            <a:pPr indent="0" lvl="0" marL="0" marR="0" rtl="0" algn="l">
              <a:spcBef>
                <a:spcPts val="0"/>
              </a:spcBef>
              <a:spcAft>
                <a:spcPts val="0"/>
              </a:spcAft>
              <a:buNone/>
            </a:pPr>
            <a:r>
              <a:rPr lang="en-US" sz="1050">
                <a:solidFill>
                  <a:schemeClr val="dk1"/>
                </a:solidFill>
                <a:latin typeface="Roboto"/>
                <a:ea typeface="Roboto"/>
                <a:cs typeface="Roboto"/>
                <a:sym typeface="Roboto"/>
              </a:rPr>
              <a:t>Here you put a little description, Keep it short and to the point. Make it more impactful . Make it more impactful . </a:t>
            </a:r>
            <a:endParaRPr/>
          </a:p>
          <a:p>
            <a:pPr indent="0" lvl="0" marL="0" marR="0" rtl="0" algn="l">
              <a:spcBef>
                <a:spcPts val="0"/>
              </a:spcBef>
              <a:spcAft>
                <a:spcPts val="0"/>
              </a:spcAft>
              <a:buNone/>
            </a:pPr>
            <a:r>
              <a:t/>
            </a:r>
            <a:endParaRPr sz="1400">
              <a:solidFill>
                <a:schemeClr val="dk1"/>
              </a:solidFill>
              <a:latin typeface="Roboto"/>
              <a:ea typeface="Roboto"/>
              <a:cs typeface="Roboto"/>
              <a:sym typeface="Roboto"/>
            </a:endParaRPr>
          </a:p>
        </p:txBody>
      </p:sp>
      <p:sp>
        <p:nvSpPr>
          <p:cNvPr id="415" name="Google Shape;415;g60b99fab03_0_36"/>
          <p:cNvSpPr txBox="1"/>
          <p:nvPr/>
        </p:nvSpPr>
        <p:spPr>
          <a:xfrm>
            <a:off x="9368972" y="5400479"/>
            <a:ext cx="2363100" cy="1231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US" sz="1800">
                <a:solidFill>
                  <a:srgbClr val="D06D8C"/>
                </a:solidFill>
                <a:latin typeface="Roboto"/>
                <a:ea typeface="Roboto"/>
                <a:cs typeface="Roboto"/>
                <a:sym typeface="Roboto"/>
              </a:rPr>
              <a:t>2018</a:t>
            </a:r>
            <a:endParaRPr/>
          </a:p>
          <a:p>
            <a:pPr indent="0" lvl="0" marL="0" marR="0" rtl="0" algn="l">
              <a:spcBef>
                <a:spcPts val="0"/>
              </a:spcBef>
              <a:spcAft>
                <a:spcPts val="0"/>
              </a:spcAft>
              <a:buNone/>
            </a:pPr>
            <a:r>
              <a:rPr lang="en-US" sz="1050">
                <a:solidFill>
                  <a:schemeClr val="dk1"/>
                </a:solidFill>
                <a:latin typeface="Roboto"/>
                <a:ea typeface="Roboto"/>
                <a:cs typeface="Roboto"/>
                <a:sym typeface="Roboto"/>
              </a:rPr>
              <a:t>Here you put a little description, Keep it short and to the point. Make it more impactful . Make it more impactful . </a:t>
            </a:r>
            <a:endParaRPr/>
          </a:p>
          <a:p>
            <a:pPr indent="0" lvl="0" marL="0" marR="0" rtl="0" algn="l">
              <a:spcBef>
                <a:spcPts val="0"/>
              </a:spcBef>
              <a:spcAft>
                <a:spcPts val="0"/>
              </a:spcAft>
              <a:buNone/>
            </a:pPr>
            <a:r>
              <a:t/>
            </a:r>
            <a:endParaRPr sz="1400">
              <a:solidFill>
                <a:schemeClr val="dk1"/>
              </a:solidFill>
              <a:latin typeface="Roboto"/>
              <a:ea typeface="Roboto"/>
              <a:cs typeface="Roboto"/>
              <a:sym typeface="Roboto"/>
            </a:endParaRPr>
          </a:p>
        </p:txBody>
      </p:sp>
      <p:sp>
        <p:nvSpPr>
          <p:cNvPr id="416" name="Google Shape;416;g60b99fab03_0_36"/>
          <p:cNvSpPr/>
          <p:nvPr/>
        </p:nvSpPr>
        <p:spPr>
          <a:xfrm>
            <a:off x="1843056" y="2842708"/>
            <a:ext cx="545280" cy="574880"/>
          </a:xfrm>
          <a:custGeom>
            <a:rect b="b" l="l" r="r" t="t"/>
            <a:pathLst>
              <a:path extrusionOk="0" h="16120" w="1529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417" name="Google Shape;417;g60b99fab03_0_36"/>
          <p:cNvGrpSpPr/>
          <p:nvPr/>
        </p:nvGrpSpPr>
        <p:grpSpPr>
          <a:xfrm>
            <a:off x="4667374" y="1751185"/>
            <a:ext cx="367609" cy="599273"/>
            <a:chOff x="6730350" y="2315900"/>
            <a:chExt cx="257700" cy="420100"/>
          </a:xfrm>
        </p:grpSpPr>
        <p:sp>
          <p:nvSpPr>
            <p:cNvPr id="418" name="Google Shape;418;g60b99fab03_0_36"/>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19" name="Google Shape;419;g60b99fab03_0_36"/>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0" name="Google Shape;420;g60b99fab03_0_36"/>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1" name="Google Shape;421;g60b99fab03_0_36"/>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2" name="Google Shape;422;g60b99fab03_0_36"/>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23" name="Google Shape;423;g60b99fab03_0_36"/>
          <p:cNvGrpSpPr/>
          <p:nvPr/>
        </p:nvGrpSpPr>
        <p:grpSpPr>
          <a:xfrm>
            <a:off x="7265042" y="2807679"/>
            <a:ext cx="611469" cy="651518"/>
            <a:chOff x="5970800" y="1619250"/>
            <a:chExt cx="428650" cy="456725"/>
          </a:xfrm>
        </p:grpSpPr>
        <p:sp>
          <p:nvSpPr>
            <p:cNvPr id="424" name="Google Shape;424;g60b99fab03_0_36"/>
            <p:cNvSpPr/>
            <p:nvPr/>
          </p:nvSpPr>
          <p:spPr>
            <a:xfrm>
              <a:off x="5970800" y="1674200"/>
              <a:ext cx="377975" cy="377950"/>
            </a:xfrm>
            <a:custGeom>
              <a:rect b="b" l="l" r="r" t="t"/>
              <a:pathLst>
                <a:path extrusionOk="0" h="15118" w="15119">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5" name="Google Shape;425;g60b99fab03_0_36"/>
            <p:cNvSpPr/>
            <p:nvPr/>
          </p:nvSpPr>
          <p:spPr>
            <a:xfrm>
              <a:off x="6068500" y="1771875"/>
              <a:ext cx="182575" cy="182600"/>
            </a:xfrm>
            <a:custGeom>
              <a:rect b="b" l="l" r="r" t="t"/>
              <a:pathLst>
                <a:path extrusionOk="0" h="7304" w="7303">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6" name="Google Shape;426;g60b99fab03_0_36"/>
            <p:cNvSpPr/>
            <p:nvPr/>
          </p:nvSpPr>
          <p:spPr>
            <a:xfrm>
              <a:off x="5981175" y="2005125"/>
              <a:ext cx="75125" cy="70850"/>
            </a:xfrm>
            <a:custGeom>
              <a:rect b="b" l="l" r="r" t="t"/>
              <a:pathLst>
                <a:path extrusionOk="0" h="2834" w="3005">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7" name="Google Shape;427;g60b99fab03_0_36"/>
            <p:cNvSpPr/>
            <p:nvPr/>
          </p:nvSpPr>
          <p:spPr>
            <a:xfrm>
              <a:off x="6263875" y="2005125"/>
              <a:ext cx="74525" cy="70850"/>
            </a:xfrm>
            <a:custGeom>
              <a:rect b="b" l="l" r="r" t="t"/>
              <a:pathLst>
                <a:path extrusionOk="0" h="2834" w="2981">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28" name="Google Shape;428;g60b99fab03_0_36"/>
            <p:cNvSpPr/>
            <p:nvPr/>
          </p:nvSpPr>
          <p:spPr>
            <a:xfrm>
              <a:off x="6147875" y="1619250"/>
              <a:ext cx="251575" cy="255850"/>
            </a:xfrm>
            <a:custGeom>
              <a:rect b="b" l="l" r="r" t="t"/>
              <a:pathLst>
                <a:path extrusionOk="0" h="10234" w="10063">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29" name="Google Shape;429;g60b99fab03_0_36"/>
          <p:cNvGrpSpPr/>
          <p:nvPr/>
        </p:nvGrpSpPr>
        <p:grpSpPr>
          <a:xfrm>
            <a:off x="10017324" y="1777261"/>
            <a:ext cx="561572" cy="561604"/>
            <a:chOff x="570875" y="4322250"/>
            <a:chExt cx="443300" cy="443325"/>
          </a:xfrm>
        </p:grpSpPr>
        <p:sp>
          <p:nvSpPr>
            <p:cNvPr id="430" name="Google Shape;430;g60b99fab03_0_36"/>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rgbClr val="D06D8C"/>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31" name="Google Shape;431;g60b99fab03_0_36"/>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rgbClr val="D06D8C"/>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32" name="Google Shape;432;g60b99fab03_0_36"/>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rgbClr val="D06D8C"/>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33" name="Google Shape;433;g60b99fab03_0_36"/>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rgbClr val="D06D8C"/>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434" name="Google Shape;434;g60b99fab03_0_36"/>
          <p:cNvGrpSpPr/>
          <p:nvPr/>
        </p:nvGrpSpPr>
        <p:grpSpPr>
          <a:xfrm>
            <a:off x="1844196" y="4872063"/>
            <a:ext cx="564000" cy="564000"/>
            <a:chOff x="1844196" y="4518099"/>
            <a:chExt cx="564000" cy="564000"/>
          </a:xfrm>
        </p:grpSpPr>
        <p:sp>
          <p:nvSpPr>
            <p:cNvPr id="435" name="Google Shape;435;g60b99fab03_0_36"/>
            <p:cNvSpPr/>
            <p:nvPr/>
          </p:nvSpPr>
          <p:spPr>
            <a:xfrm>
              <a:off x="1844196" y="4518099"/>
              <a:ext cx="564000" cy="564000"/>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36" name="Google Shape;436;g60b99fab03_0_36"/>
            <p:cNvSpPr/>
            <p:nvPr/>
          </p:nvSpPr>
          <p:spPr>
            <a:xfrm>
              <a:off x="1907098" y="4581001"/>
              <a:ext cx="438000" cy="438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437" name="Google Shape;437;g60b99fab03_0_36"/>
          <p:cNvGrpSpPr/>
          <p:nvPr/>
        </p:nvGrpSpPr>
        <p:grpSpPr>
          <a:xfrm>
            <a:off x="4561210" y="4866550"/>
            <a:ext cx="564000" cy="564000"/>
            <a:chOff x="1844196" y="4518099"/>
            <a:chExt cx="564000" cy="564000"/>
          </a:xfrm>
        </p:grpSpPr>
        <p:sp>
          <p:nvSpPr>
            <p:cNvPr id="438" name="Google Shape;438;g60b99fab03_0_36"/>
            <p:cNvSpPr/>
            <p:nvPr/>
          </p:nvSpPr>
          <p:spPr>
            <a:xfrm>
              <a:off x="1844196" y="4518099"/>
              <a:ext cx="564000" cy="564000"/>
            </a:xfrm>
            <a:prstGeom prst="ellipse">
              <a:avLst/>
            </a:prstGeom>
            <a:solidFill>
              <a:srgbClr val="0C536B"/>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39" name="Google Shape;439;g60b99fab03_0_36"/>
            <p:cNvSpPr/>
            <p:nvPr/>
          </p:nvSpPr>
          <p:spPr>
            <a:xfrm>
              <a:off x="1907098" y="4581001"/>
              <a:ext cx="438000" cy="438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440" name="Google Shape;440;g60b99fab03_0_36"/>
          <p:cNvGrpSpPr/>
          <p:nvPr/>
        </p:nvGrpSpPr>
        <p:grpSpPr>
          <a:xfrm>
            <a:off x="7288675" y="4846767"/>
            <a:ext cx="564000" cy="564000"/>
            <a:chOff x="1844196" y="4518099"/>
            <a:chExt cx="564000" cy="564000"/>
          </a:xfrm>
        </p:grpSpPr>
        <p:sp>
          <p:nvSpPr>
            <p:cNvPr id="441" name="Google Shape;441;g60b99fab03_0_36"/>
            <p:cNvSpPr/>
            <p:nvPr/>
          </p:nvSpPr>
          <p:spPr>
            <a:xfrm>
              <a:off x="1844196" y="4518099"/>
              <a:ext cx="564000" cy="564000"/>
            </a:xfrm>
            <a:prstGeom prst="ellipse">
              <a:avLst/>
            </a:prstGeom>
            <a:solidFill>
              <a:srgbClr val="FB403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42" name="Google Shape;442;g60b99fab03_0_36"/>
            <p:cNvSpPr/>
            <p:nvPr/>
          </p:nvSpPr>
          <p:spPr>
            <a:xfrm>
              <a:off x="1907098" y="4581001"/>
              <a:ext cx="438000" cy="438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nvGrpSpPr>
          <p:cNvPr id="443" name="Google Shape;443;g60b99fab03_0_36"/>
          <p:cNvGrpSpPr/>
          <p:nvPr/>
        </p:nvGrpSpPr>
        <p:grpSpPr>
          <a:xfrm>
            <a:off x="10051312" y="4866550"/>
            <a:ext cx="564000" cy="564000"/>
            <a:chOff x="1844196" y="4518099"/>
            <a:chExt cx="564000" cy="564000"/>
          </a:xfrm>
        </p:grpSpPr>
        <p:sp>
          <p:nvSpPr>
            <p:cNvPr id="444" name="Google Shape;444;g60b99fab03_0_36"/>
            <p:cNvSpPr/>
            <p:nvPr/>
          </p:nvSpPr>
          <p:spPr>
            <a:xfrm>
              <a:off x="1844196" y="4518099"/>
              <a:ext cx="564000" cy="564000"/>
            </a:xfrm>
            <a:prstGeom prst="ellipse">
              <a:avLst/>
            </a:prstGeom>
            <a:solidFill>
              <a:srgbClr val="D36F8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45" name="Google Shape;445;g60b99fab03_0_36"/>
            <p:cNvSpPr/>
            <p:nvPr/>
          </p:nvSpPr>
          <p:spPr>
            <a:xfrm>
              <a:off x="1907098" y="4581001"/>
              <a:ext cx="438000" cy="438000"/>
            </a:xfrm>
            <a:prstGeom prst="ellipse">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sp>
        <p:nvSpPr>
          <p:cNvPr id="446" name="Google Shape;446;g60b99fab03_0_36"/>
          <p:cNvSpPr/>
          <p:nvPr/>
        </p:nvSpPr>
        <p:spPr>
          <a:xfrm>
            <a:off x="1725525" y="1743776"/>
            <a:ext cx="8829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400">
                <a:solidFill>
                  <a:srgbClr val="FFC000"/>
                </a:solidFill>
                <a:latin typeface="Roboto"/>
                <a:ea typeface="Roboto"/>
                <a:cs typeface="Roboto"/>
                <a:sym typeface="Roboto"/>
              </a:rPr>
              <a:t>2016</a:t>
            </a:r>
            <a:endParaRPr sz="2400">
              <a:solidFill>
                <a:srgbClr val="FFC000"/>
              </a:solidFill>
              <a:latin typeface="Roboto"/>
              <a:ea typeface="Roboto"/>
              <a:cs typeface="Roboto"/>
              <a:sym typeface="Roboto"/>
            </a:endParaRPr>
          </a:p>
        </p:txBody>
      </p:sp>
      <p:sp>
        <p:nvSpPr>
          <p:cNvPr id="447" name="Google Shape;447;g60b99fab03_0_36"/>
          <p:cNvSpPr/>
          <p:nvPr/>
        </p:nvSpPr>
        <p:spPr>
          <a:xfrm>
            <a:off x="4428363" y="576900"/>
            <a:ext cx="8829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400">
                <a:solidFill>
                  <a:srgbClr val="0C536B"/>
                </a:solidFill>
                <a:latin typeface="Roboto"/>
                <a:ea typeface="Roboto"/>
                <a:cs typeface="Roboto"/>
                <a:sym typeface="Roboto"/>
              </a:rPr>
              <a:t>2017</a:t>
            </a:r>
            <a:endParaRPr sz="2400">
              <a:solidFill>
                <a:srgbClr val="0C536B"/>
              </a:solidFill>
              <a:latin typeface="Roboto"/>
              <a:ea typeface="Roboto"/>
              <a:cs typeface="Roboto"/>
              <a:sym typeface="Roboto"/>
            </a:endParaRPr>
          </a:p>
        </p:txBody>
      </p:sp>
      <p:sp>
        <p:nvSpPr>
          <p:cNvPr id="448" name="Google Shape;448;g60b99fab03_0_36"/>
          <p:cNvSpPr/>
          <p:nvPr/>
        </p:nvSpPr>
        <p:spPr>
          <a:xfrm>
            <a:off x="7205135" y="1746878"/>
            <a:ext cx="8829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400">
                <a:solidFill>
                  <a:srgbClr val="FB4039"/>
                </a:solidFill>
                <a:latin typeface="Roboto"/>
                <a:ea typeface="Roboto"/>
                <a:cs typeface="Roboto"/>
                <a:sym typeface="Roboto"/>
              </a:rPr>
              <a:t>2018</a:t>
            </a:r>
            <a:endParaRPr sz="2400">
              <a:solidFill>
                <a:srgbClr val="FB4039"/>
              </a:solidFill>
              <a:latin typeface="Roboto"/>
              <a:ea typeface="Roboto"/>
              <a:cs typeface="Roboto"/>
              <a:sym typeface="Roboto"/>
            </a:endParaRPr>
          </a:p>
        </p:txBody>
      </p:sp>
      <p:sp>
        <p:nvSpPr>
          <p:cNvPr id="449" name="Google Shape;449;g60b99fab03_0_36"/>
          <p:cNvSpPr/>
          <p:nvPr/>
        </p:nvSpPr>
        <p:spPr>
          <a:xfrm>
            <a:off x="9891809" y="589077"/>
            <a:ext cx="882900" cy="461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US" sz="2400">
                <a:solidFill>
                  <a:srgbClr val="ED7871"/>
                </a:solidFill>
                <a:latin typeface="Roboto"/>
                <a:ea typeface="Roboto"/>
                <a:cs typeface="Roboto"/>
                <a:sym typeface="Roboto"/>
              </a:rPr>
              <a:t>2019</a:t>
            </a:r>
            <a:endParaRPr sz="2400">
              <a:solidFill>
                <a:srgbClr val="ED7871"/>
              </a:solidFill>
              <a:latin typeface="Roboto"/>
              <a:ea typeface="Roboto"/>
              <a:cs typeface="Roboto"/>
              <a:sym typeface="Roboto"/>
            </a:endParaRPr>
          </a:p>
        </p:txBody>
      </p:sp>
      <p:sp>
        <p:nvSpPr>
          <p:cNvPr id="450" name="Google Shape;450;g60b99fab03_0_36"/>
          <p:cNvSpPr/>
          <p:nvPr/>
        </p:nvSpPr>
        <p:spPr>
          <a:xfrm>
            <a:off x="159998" y="204606"/>
            <a:ext cx="3293100" cy="887400"/>
          </a:xfrm>
          <a:prstGeom prst="rect">
            <a:avLst/>
          </a:prstGeom>
          <a:noFill/>
          <a:ln>
            <a:noFill/>
          </a:ln>
        </p:spPr>
        <p:txBody>
          <a:bodyPr anchorCtr="0" anchor="t" bIns="45700" lIns="91425" spcFirstLastPara="1" rIns="91425" wrap="square" tIns="45700">
            <a:noAutofit/>
          </a:bodyPr>
          <a:lstStyle/>
          <a:p>
            <a:pPr indent="0" lvl="0" marL="0" marR="0" rtl="0" algn="l">
              <a:lnSpc>
                <a:spcPct val="96875"/>
              </a:lnSpc>
              <a:spcBef>
                <a:spcPts val="0"/>
              </a:spcBef>
              <a:spcAft>
                <a:spcPts val="0"/>
              </a:spcAft>
              <a:buNone/>
            </a:pPr>
            <a:r>
              <a:rPr lang="en-US" sz="3200" cap="none">
                <a:solidFill>
                  <a:srgbClr val="7F7F7F"/>
                </a:solidFill>
                <a:latin typeface="Raleway"/>
                <a:ea typeface="Raleway"/>
                <a:cs typeface="Raleway"/>
                <a:sym typeface="Raleway"/>
              </a:rPr>
              <a:t>TIMELINE INFOGRAPHIC</a:t>
            </a:r>
            <a:endParaRPr/>
          </a:p>
        </p:txBody>
      </p:sp>
      <p:sp>
        <p:nvSpPr>
          <p:cNvPr id="451" name="Google Shape;451;g60b99fab03_0_36"/>
          <p:cNvSpPr/>
          <p:nvPr/>
        </p:nvSpPr>
        <p:spPr>
          <a:xfrm>
            <a:off x="180726" y="1126206"/>
            <a:ext cx="2946000" cy="425700"/>
          </a:xfrm>
          <a:prstGeom prst="rect">
            <a:avLst/>
          </a:prstGeom>
          <a:noFill/>
          <a:ln>
            <a:noFill/>
          </a:ln>
        </p:spPr>
        <p:txBody>
          <a:bodyPr anchorCtr="0" anchor="t" bIns="45700" lIns="91425" spcFirstLastPara="1" rIns="91425" wrap="square" tIns="45700">
            <a:noAutofit/>
          </a:bodyPr>
          <a:lstStyle/>
          <a:p>
            <a:pPr indent="0" lvl="0" marL="0" marR="0" rtl="0" algn="l">
              <a:lnSpc>
                <a:spcPct val="185714"/>
              </a:lnSpc>
              <a:spcBef>
                <a:spcPts val="0"/>
              </a:spcBef>
              <a:spcAft>
                <a:spcPts val="0"/>
              </a:spcAft>
              <a:buNone/>
            </a:pPr>
            <a:r>
              <a:rPr lang="en-US" sz="1400">
                <a:solidFill>
                  <a:srgbClr val="F9690E"/>
                </a:solidFill>
                <a:latin typeface="Roboto"/>
                <a:ea typeface="Roboto"/>
                <a:cs typeface="Roboto"/>
                <a:sym typeface="Roboto"/>
              </a:rPr>
              <a:t>Your Journey Starts Here</a:t>
            </a:r>
            <a:endParaRPr/>
          </a:p>
        </p:txBody>
      </p:sp>
    </p:spTree>
  </p:cSld>
  <p:clrMapOvr>
    <a:masterClrMapping/>
  </p:clrMapOvr>
  <p:transition spd="slow">
    <p:push/>
  </p:transition>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55" name="Shape 455"/>
        <p:cNvGrpSpPr/>
        <p:nvPr/>
      </p:nvGrpSpPr>
      <p:grpSpPr>
        <a:xfrm>
          <a:off x="0" y="0"/>
          <a:ext cx="0" cy="0"/>
          <a:chOff x="0" y="0"/>
          <a:chExt cx="0" cy="0"/>
        </a:xfrm>
      </p:grpSpPr>
      <p:pic>
        <p:nvPicPr>
          <p:cNvPr id="456" name="Google Shape;456;p15"/>
          <p:cNvPicPr preferRelativeResize="0"/>
          <p:nvPr/>
        </p:nvPicPr>
        <p:blipFill rotWithShape="1">
          <a:blip r:embed="rId3">
            <a:alphaModFix/>
          </a:blip>
          <a:srcRect b="0" l="0" r="0" t="0"/>
          <a:stretch/>
        </p:blipFill>
        <p:spPr>
          <a:xfrm>
            <a:off x="6536624" y="1352319"/>
            <a:ext cx="2511770" cy="4532786"/>
          </a:xfrm>
          <a:prstGeom prst="rect">
            <a:avLst/>
          </a:prstGeom>
          <a:noFill/>
          <a:ln>
            <a:noFill/>
          </a:ln>
          <a:effectLst>
            <a:outerShdw blurRad="44450" algn="ctr" dir="5400000" dist="27940">
              <a:srgbClr val="000000">
                <a:alpha val="31764"/>
              </a:srgbClr>
            </a:outerShdw>
          </a:effectLst>
        </p:spPr>
      </p:pic>
      <p:sp>
        <p:nvSpPr>
          <p:cNvPr id="457" name="Google Shape;457;p15"/>
          <p:cNvSpPr txBox="1"/>
          <p:nvPr/>
        </p:nvSpPr>
        <p:spPr>
          <a:xfrm>
            <a:off x="944659" y="1745491"/>
            <a:ext cx="4726857" cy="652015"/>
          </a:xfrm>
          <a:prstGeom prst="rect">
            <a:avLst/>
          </a:prstGeom>
          <a:noFill/>
          <a:ln>
            <a:noFill/>
          </a:ln>
        </p:spPr>
        <p:txBody>
          <a:bodyPr anchorCtr="0" anchor="t" bIns="91425" lIns="91425" spcFirstLastPara="1" rIns="91425" wrap="square" tIns="91425">
            <a:noAutofit/>
          </a:bodyPr>
          <a:lstStyle/>
          <a:p>
            <a:pPr indent="-228600" lvl="0" marL="228600" marR="0" rtl="0" algn="ctr">
              <a:lnSpc>
                <a:spcPct val="90000"/>
              </a:lnSpc>
              <a:spcBef>
                <a:spcPts val="0"/>
              </a:spcBef>
              <a:spcAft>
                <a:spcPts val="0"/>
              </a:spcAft>
              <a:buClr>
                <a:srgbClr val="E6442F"/>
              </a:buClr>
              <a:buSzPts val="3600"/>
              <a:buFont typeface="Arial"/>
              <a:buNone/>
            </a:pPr>
            <a:r>
              <a:rPr lang="en-US" sz="3600">
                <a:solidFill>
                  <a:srgbClr val="E6442F"/>
                </a:solidFill>
                <a:latin typeface="Raleway"/>
                <a:ea typeface="Raleway"/>
                <a:cs typeface="Raleway"/>
                <a:sym typeface="Raleway"/>
              </a:rPr>
              <a:t>	ANDROID MOCKUP</a:t>
            </a:r>
            <a:endParaRPr sz="3600">
              <a:solidFill>
                <a:srgbClr val="E6442F"/>
              </a:solidFill>
              <a:latin typeface="Roboto"/>
              <a:ea typeface="Roboto"/>
              <a:cs typeface="Roboto"/>
              <a:sym typeface="Roboto"/>
            </a:endParaRPr>
          </a:p>
          <a:p>
            <a:pPr indent="-228600" lvl="0" marL="228600" marR="0" rtl="0" algn="l">
              <a:lnSpc>
                <a:spcPct val="90000"/>
              </a:lnSpc>
              <a:spcBef>
                <a:spcPts val="0"/>
              </a:spcBef>
              <a:spcAft>
                <a:spcPts val="0"/>
              </a:spcAft>
              <a:buClr>
                <a:schemeClr val="dk1"/>
              </a:buClr>
              <a:buSzPts val="3600"/>
              <a:buFont typeface="Arial"/>
              <a:buNone/>
            </a:pPr>
            <a:r>
              <a:t/>
            </a:r>
            <a:endParaRPr sz="3600">
              <a:solidFill>
                <a:srgbClr val="E6442F"/>
              </a:solidFill>
              <a:latin typeface="Roboto"/>
              <a:ea typeface="Roboto"/>
              <a:cs typeface="Roboto"/>
              <a:sym typeface="Roboto"/>
            </a:endParaRPr>
          </a:p>
          <a:p>
            <a:pPr indent="-228600" lvl="0" marL="228600" marR="0" rtl="0" algn="l">
              <a:lnSpc>
                <a:spcPct val="90000"/>
              </a:lnSpc>
              <a:spcBef>
                <a:spcPts val="0"/>
              </a:spcBef>
              <a:spcAft>
                <a:spcPts val="0"/>
              </a:spcAft>
              <a:buClr>
                <a:schemeClr val="dk1"/>
              </a:buClr>
              <a:buSzPts val="3600"/>
              <a:buFont typeface="Arial"/>
              <a:buNone/>
            </a:pPr>
            <a:r>
              <a:t/>
            </a:r>
            <a:endParaRPr sz="3600">
              <a:solidFill>
                <a:srgbClr val="E6442F"/>
              </a:solidFill>
              <a:latin typeface="Roboto"/>
              <a:ea typeface="Roboto"/>
              <a:cs typeface="Roboto"/>
              <a:sym typeface="Roboto"/>
            </a:endParaRPr>
          </a:p>
        </p:txBody>
      </p:sp>
      <p:sp>
        <p:nvSpPr>
          <p:cNvPr id="458" name="Google Shape;458;p15"/>
          <p:cNvSpPr/>
          <p:nvPr/>
        </p:nvSpPr>
        <p:spPr>
          <a:xfrm>
            <a:off x="6418119" y="952782"/>
            <a:ext cx="2748781" cy="5515669"/>
          </a:xfrm>
          <a:custGeom>
            <a:rect b="b" l="l" r="r" t="t"/>
            <a:pathLst>
              <a:path extrusionOk="0" h="61841" w="30819">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a:gsLst>
              <a:gs pos="0">
                <a:srgbClr val="F2F2F2"/>
              </a:gs>
              <a:gs pos="19000">
                <a:srgbClr val="2A2A2A"/>
              </a:gs>
              <a:gs pos="100000">
                <a:srgbClr val="2A2A2A"/>
              </a:gs>
            </a:gsLst>
            <a:path path="circle">
              <a:fillToRect b="100%" l="100%"/>
            </a:path>
            <a:tileRect r="-100%" t="-100%"/>
          </a:gradFill>
          <a:ln cap="flat" cmpd="sng" w="9525">
            <a:solidFill>
              <a:srgbClr val="F9DCD2"/>
            </a:solidFill>
            <a:prstDash val="solid"/>
            <a:round/>
            <a:headEnd len="sm" w="sm" type="none"/>
            <a:tailEnd len="sm" w="sm" type="none"/>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459" name="Google Shape;459;p15"/>
          <p:cNvSpPr/>
          <p:nvPr/>
        </p:nvSpPr>
        <p:spPr>
          <a:xfrm>
            <a:off x="1768110" y="2645957"/>
            <a:ext cx="3903406" cy="1169551"/>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Clr>
                <a:schemeClr val="dk1"/>
              </a:buClr>
              <a:buSzPts val="1400"/>
              <a:buFont typeface="Roboto"/>
              <a:buNone/>
            </a:pPr>
            <a:r>
              <a:rPr lang="en-US" sz="14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 </a:t>
            </a:r>
            <a:endParaRPr/>
          </a:p>
        </p:txBody>
      </p:sp>
      <p:sp>
        <p:nvSpPr>
          <p:cNvPr id="460" name="Google Shape;460;p15"/>
          <p:cNvSpPr/>
          <p:nvPr/>
        </p:nvSpPr>
        <p:spPr>
          <a:xfrm>
            <a:off x="1768110" y="4063959"/>
            <a:ext cx="3940432" cy="1169551"/>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lang="en-US" sz="14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a:p>
        </p:txBody>
      </p:sp>
      <p:sp>
        <p:nvSpPr>
          <p:cNvPr id="461" name="Google Shape;461;p15"/>
          <p:cNvSpPr/>
          <p:nvPr/>
        </p:nvSpPr>
        <p:spPr>
          <a:xfrm>
            <a:off x="1229271" y="2715057"/>
            <a:ext cx="316517" cy="548372"/>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595959"/>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62" name="Google Shape;462;p15"/>
          <p:cNvSpPr/>
          <p:nvPr/>
        </p:nvSpPr>
        <p:spPr>
          <a:xfrm>
            <a:off x="1229271" y="4100362"/>
            <a:ext cx="316517" cy="548372"/>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595959"/>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66" name="Shape 466"/>
        <p:cNvGrpSpPr/>
        <p:nvPr/>
      </p:nvGrpSpPr>
      <p:grpSpPr>
        <a:xfrm>
          <a:off x="0" y="0"/>
          <a:ext cx="0" cy="0"/>
          <a:chOff x="0" y="0"/>
          <a:chExt cx="0" cy="0"/>
        </a:xfrm>
      </p:grpSpPr>
      <p:pic>
        <p:nvPicPr>
          <p:cNvPr id="467" name="Google Shape;467;p16"/>
          <p:cNvPicPr preferRelativeResize="0"/>
          <p:nvPr/>
        </p:nvPicPr>
        <p:blipFill rotWithShape="1">
          <a:blip r:embed="rId3">
            <a:alphaModFix/>
          </a:blip>
          <a:srcRect b="0" l="0" r="0" t="0"/>
          <a:stretch/>
        </p:blipFill>
        <p:spPr>
          <a:xfrm>
            <a:off x="2599515" y="1772747"/>
            <a:ext cx="2432515" cy="4224894"/>
          </a:xfrm>
          <a:prstGeom prst="rect">
            <a:avLst/>
          </a:prstGeom>
          <a:noFill/>
          <a:ln>
            <a:noFill/>
          </a:ln>
        </p:spPr>
      </p:pic>
      <p:sp>
        <p:nvSpPr>
          <p:cNvPr id="468" name="Google Shape;468;p16"/>
          <p:cNvSpPr/>
          <p:nvPr/>
        </p:nvSpPr>
        <p:spPr>
          <a:xfrm>
            <a:off x="2494840" y="998787"/>
            <a:ext cx="2641866" cy="5559613"/>
          </a:xfrm>
          <a:custGeom>
            <a:rect b="b" l="l" r="r" t="t"/>
            <a:pathLst>
              <a:path extrusionOk="0" h="54713" w="25999">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a:gsLst>
              <a:gs pos="0">
                <a:srgbClr val="343D46"/>
              </a:gs>
              <a:gs pos="22000">
                <a:srgbClr val="343D46"/>
              </a:gs>
              <a:gs pos="38000">
                <a:srgbClr val="65737E"/>
              </a:gs>
              <a:gs pos="58999">
                <a:srgbClr val="A7ADBA"/>
              </a:gs>
              <a:gs pos="90000">
                <a:srgbClr val="4F5B66"/>
              </a:gs>
              <a:gs pos="100000">
                <a:srgbClr val="4F5B66"/>
              </a:gs>
            </a:gsLst>
            <a:lin ang="2700000" scaled="0"/>
          </a:gradFill>
          <a:ln cap="flat" cmpd="sng" w="9525">
            <a:solidFill>
              <a:srgbClr val="F2F2F2"/>
            </a:solidFill>
            <a:prstDash val="solid"/>
            <a:round/>
            <a:headEnd len="sm" w="sm" type="none"/>
            <a:tailEnd len="sm" w="sm" type="none"/>
          </a:ln>
          <a:effectLst>
            <a:outerShdw blurRad="114300" rotWithShape="0" dir="16200000" dist="38100">
              <a:srgbClr val="000000">
                <a:alpha val="20784"/>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469" name="Google Shape;469;p16"/>
          <p:cNvSpPr/>
          <p:nvPr/>
        </p:nvSpPr>
        <p:spPr>
          <a:xfrm>
            <a:off x="6198162" y="2498125"/>
            <a:ext cx="3903406" cy="1169551"/>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Clr>
                <a:schemeClr val="dk1"/>
              </a:buClr>
              <a:buSzPts val="1400"/>
              <a:buFont typeface="Roboto"/>
              <a:buNone/>
            </a:pPr>
            <a:r>
              <a:rPr lang="en-US" sz="14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 </a:t>
            </a:r>
            <a:endParaRPr/>
          </a:p>
        </p:txBody>
      </p:sp>
      <p:sp>
        <p:nvSpPr>
          <p:cNvPr id="470" name="Google Shape;470;p16"/>
          <p:cNvSpPr/>
          <p:nvPr/>
        </p:nvSpPr>
        <p:spPr>
          <a:xfrm>
            <a:off x="6198162" y="3916127"/>
            <a:ext cx="3940432" cy="1169551"/>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lang="en-US" sz="14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a:p>
        </p:txBody>
      </p:sp>
      <p:sp>
        <p:nvSpPr>
          <p:cNvPr id="471" name="Google Shape;471;p16"/>
          <p:cNvSpPr/>
          <p:nvPr/>
        </p:nvSpPr>
        <p:spPr>
          <a:xfrm>
            <a:off x="5659323" y="2567225"/>
            <a:ext cx="316517" cy="548372"/>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595959"/>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2" name="Google Shape;472;p16"/>
          <p:cNvSpPr/>
          <p:nvPr/>
        </p:nvSpPr>
        <p:spPr>
          <a:xfrm>
            <a:off x="5659323" y="3952530"/>
            <a:ext cx="316517" cy="548372"/>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595959"/>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473" name="Google Shape;473;p16"/>
          <p:cNvSpPr/>
          <p:nvPr/>
        </p:nvSpPr>
        <p:spPr>
          <a:xfrm>
            <a:off x="5659323" y="1502427"/>
            <a:ext cx="3190297" cy="646331"/>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Clr>
                <a:srgbClr val="E6442F"/>
              </a:buClr>
              <a:buSzPts val="3600"/>
              <a:buFont typeface="Arial"/>
              <a:buNone/>
            </a:pPr>
            <a:r>
              <a:rPr lang="en-US" sz="3600">
                <a:solidFill>
                  <a:srgbClr val="E6442F"/>
                </a:solidFill>
                <a:latin typeface="Raleway"/>
                <a:ea typeface="Raleway"/>
                <a:cs typeface="Raleway"/>
                <a:sym typeface="Raleway"/>
              </a:rPr>
              <a:t>iPhone MOCK</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77" name="Shape 477"/>
        <p:cNvGrpSpPr/>
        <p:nvPr/>
      </p:nvGrpSpPr>
      <p:grpSpPr>
        <a:xfrm>
          <a:off x="0" y="0"/>
          <a:ext cx="0" cy="0"/>
          <a:chOff x="0" y="0"/>
          <a:chExt cx="0" cy="0"/>
        </a:xfrm>
      </p:grpSpPr>
      <p:sp>
        <p:nvSpPr>
          <p:cNvPr id="478" name="Google Shape;478;p17"/>
          <p:cNvSpPr txBox="1"/>
          <p:nvPr/>
        </p:nvSpPr>
        <p:spPr>
          <a:xfrm>
            <a:off x="407420" y="1464067"/>
            <a:ext cx="5152122" cy="697184"/>
          </a:xfrm>
          <a:prstGeom prst="rect">
            <a:avLst/>
          </a:prstGeom>
          <a:noFill/>
          <a:ln>
            <a:noFill/>
          </a:ln>
        </p:spPr>
        <p:txBody>
          <a:bodyPr anchorCtr="0" anchor="t" bIns="91425" lIns="91425" spcFirstLastPara="1" rIns="91425" wrap="square" tIns="91425">
            <a:noAutofit/>
          </a:bodyPr>
          <a:lstStyle/>
          <a:p>
            <a:pPr indent="-228600" lvl="0" marL="228600" marR="0" rtl="0" algn="ctr">
              <a:lnSpc>
                <a:spcPct val="90000"/>
              </a:lnSpc>
              <a:spcBef>
                <a:spcPts val="0"/>
              </a:spcBef>
              <a:spcAft>
                <a:spcPts val="0"/>
              </a:spcAft>
              <a:buClr>
                <a:srgbClr val="E6442F"/>
              </a:buClr>
              <a:buSzPts val="3600"/>
              <a:buFont typeface="Arial"/>
              <a:buNone/>
            </a:pPr>
            <a:r>
              <a:rPr lang="en-US" sz="3600">
                <a:solidFill>
                  <a:srgbClr val="E6442F"/>
                </a:solidFill>
                <a:latin typeface="Raleway"/>
                <a:ea typeface="Raleway"/>
                <a:cs typeface="Raleway"/>
                <a:sym typeface="Raleway"/>
              </a:rPr>
              <a:t>WEBSITE MOCKUP</a:t>
            </a:r>
            <a:endParaRPr/>
          </a:p>
          <a:p>
            <a:pPr indent="-228600" lvl="0" marL="228600" marR="0" rtl="0" algn="l">
              <a:lnSpc>
                <a:spcPct val="90000"/>
              </a:lnSpc>
              <a:spcBef>
                <a:spcPts val="0"/>
              </a:spcBef>
              <a:spcAft>
                <a:spcPts val="0"/>
              </a:spcAft>
              <a:buClr>
                <a:schemeClr val="dk1"/>
              </a:buClr>
              <a:buSzPts val="1400"/>
              <a:buFont typeface="Arial"/>
              <a:buNone/>
            </a:pPr>
            <a:r>
              <a:t/>
            </a:r>
            <a:endParaRPr sz="1400">
              <a:solidFill>
                <a:srgbClr val="E6442F"/>
              </a:solidFill>
              <a:latin typeface="Roboto"/>
              <a:ea typeface="Roboto"/>
              <a:cs typeface="Roboto"/>
              <a:sym typeface="Roboto"/>
            </a:endParaRPr>
          </a:p>
          <a:p>
            <a:pPr indent="-228600" lvl="0" marL="228600" marR="0" rtl="0" algn="just">
              <a:lnSpc>
                <a:spcPct val="90000"/>
              </a:lnSpc>
              <a:spcBef>
                <a:spcPts val="0"/>
              </a:spcBef>
              <a:spcAft>
                <a:spcPts val="0"/>
              </a:spcAft>
              <a:buClr>
                <a:srgbClr val="E6442F"/>
              </a:buClr>
              <a:buSzPts val="1400"/>
              <a:buFont typeface="Arial"/>
              <a:buNone/>
            </a:pPr>
            <a:r>
              <a:rPr lang="en-US" sz="1400">
                <a:solidFill>
                  <a:srgbClr val="E6442F"/>
                </a:solidFill>
                <a:latin typeface="Roboto"/>
                <a:ea typeface="Roboto"/>
                <a:cs typeface="Roboto"/>
                <a:sym typeface="Roboto"/>
              </a:rPr>
              <a:t>    </a:t>
            </a:r>
            <a:endParaRPr sz="2000">
              <a:solidFill>
                <a:srgbClr val="E6442F"/>
              </a:solidFill>
              <a:latin typeface="Roboto"/>
              <a:ea typeface="Roboto"/>
              <a:cs typeface="Roboto"/>
              <a:sym typeface="Roboto"/>
            </a:endParaRPr>
          </a:p>
          <a:p>
            <a:pPr indent="-228600" lvl="0" marL="228600" marR="0" rtl="0" algn="l">
              <a:lnSpc>
                <a:spcPct val="90000"/>
              </a:lnSpc>
              <a:spcBef>
                <a:spcPts val="0"/>
              </a:spcBef>
              <a:spcAft>
                <a:spcPts val="0"/>
              </a:spcAft>
              <a:buClr>
                <a:schemeClr val="dk1"/>
              </a:buClr>
              <a:buSzPts val="2000"/>
              <a:buFont typeface="Arial"/>
              <a:buNone/>
            </a:pPr>
            <a:r>
              <a:t/>
            </a:r>
            <a:endParaRPr sz="2000">
              <a:solidFill>
                <a:srgbClr val="E6442F"/>
              </a:solidFill>
              <a:latin typeface="Roboto"/>
              <a:ea typeface="Roboto"/>
              <a:cs typeface="Roboto"/>
              <a:sym typeface="Roboto"/>
            </a:endParaRPr>
          </a:p>
        </p:txBody>
      </p:sp>
      <p:grpSp>
        <p:nvGrpSpPr>
          <p:cNvPr id="479" name="Google Shape;479;p17"/>
          <p:cNvGrpSpPr/>
          <p:nvPr/>
        </p:nvGrpSpPr>
        <p:grpSpPr>
          <a:xfrm>
            <a:off x="5954254" y="1695741"/>
            <a:ext cx="5494305" cy="3886200"/>
            <a:chOff x="5897595" y="1485900"/>
            <a:chExt cx="5494305" cy="3948147"/>
          </a:xfrm>
        </p:grpSpPr>
        <p:pic>
          <p:nvPicPr>
            <p:cNvPr id="480" name="Google Shape;480;p17"/>
            <p:cNvPicPr preferRelativeResize="0"/>
            <p:nvPr/>
          </p:nvPicPr>
          <p:blipFill rotWithShape="1">
            <a:blip r:embed="rId3">
              <a:alphaModFix/>
            </a:blip>
            <a:srcRect b="0" l="0" r="0" t="0"/>
            <a:stretch/>
          </p:blipFill>
          <p:spPr>
            <a:xfrm>
              <a:off x="5897595" y="1485900"/>
              <a:ext cx="5494305" cy="3543300"/>
            </a:xfrm>
            <a:prstGeom prst="rect">
              <a:avLst/>
            </a:prstGeom>
            <a:noFill/>
            <a:ln>
              <a:noFill/>
            </a:ln>
          </p:spPr>
        </p:pic>
        <p:grpSp>
          <p:nvGrpSpPr>
            <p:cNvPr id="481" name="Google Shape;481;p17"/>
            <p:cNvGrpSpPr/>
            <p:nvPr/>
          </p:nvGrpSpPr>
          <p:grpSpPr>
            <a:xfrm>
              <a:off x="5927091" y="1507954"/>
              <a:ext cx="5464809" cy="3926093"/>
              <a:chOff x="5995956" y="1011667"/>
              <a:chExt cx="5464809" cy="3926093"/>
            </a:xfrm>
          </p:grpSpPr>
          <p:sp>
            <p:nvSpPr>
              <p:cNvPr id="482" name="Google Shape;482;p17"/>
              <p:cNvSpPr/>
              <p:nvPr/>
            </p:nvSpPr>
            <p:spPr>
              <a:xfrm>
                <a:off x="5995956" y="1011667"/>
                <a:ext cx="5464809" cy="3521245"/>
              </a:xfrm>
              <a:prstGeom prst="rect">
                <a:avLst/>
              </a:prstGeom>
              <a:gradFill>
                <a:gsLst>
                  <a:gs pos="0">
                    <a:srgbClr val="000000">
                      <a:alpha val="30980"/>
                    </a:srgbClr>
                  </a:gs>
                  <a:gs pos="32000">
                    <a:srgbClr val="000000">
                      <a:alpha val="30980"/>
                    </a:srgbClr>
                  </a:gs>
                  <a:gs pos="79000">
                    <a:srgbClr val="FFFFFF">
                      <a:alpha val="17647"/>
                    </a:srgbClr>
                  </a:gs>
                  <a:gs pos="100000">
                    <a:srgbClr val="FFFFFF">
                      <a:alpha val="17647"/>
                    </a:srgbClr>
                  </a:gs>
                </a:gsLst>
                <a:lin ang="27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sp>
            <p:nvSpPr>
              <p:cNvPr id="483" name="Google Shape;483;p17"/>
              <p:cNvSpPr/>
              <p:nvPr/>
            </p:nvSpPr>
            <p:spPr>
              <a:xfrm>
                <a:off x="7650480" y="1485900"/>
                <a:ext cx="3710939" cy="3451860"/>
              </a:xfrm>
              <a:prstGeom prst="triangle">
                <a:avLst>
                  <a:gd fmla="val 100000" name="adj"/>
                </a:avLst>
              </a:prstGeom>
              <a:gradFill>
                <a:gsLst>
                  <a:gs pos="0">
                    <a:srgbClr val="D8D8D8">
                      <a:alpha val="9803"/>
                    </a:srgbClr>
                  </a:gs>
                  <a:gs pos="37000">
                    <a:srgbClr val="D8D8D8">
                      <a:alpha val="9803"/>
                    </a:srgbClr>
                  </a:gs>
                  <a:gs pos="74000">
                    <a:srgbClr val="FFFFFF">
                      <a:alpha val="13725"/>
                    </a:srgbClr>
                  </a:gs>
                  <a:gs pos="100000">
                    <a:srgbClr val="FFFFFF">
                      <a:alpha val="13725"/>
                    </a:srgbClr>
                  </a:gs>
                </a:gsLst>
                <a:lin ang="270000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Roboto"/>
                  <a:ea typeface="Roboto"/>
                  <a:cs typeface="Roboto"/>
                  <a:sym typeface="Roboto"/>
                </a:endParaRPr>
              </a:p>
            </p:txBody>
          </p:sp>
        </p:grpSp>
      </p:grpSp>
      <p:sp>
        <p:nvSpPr>
          <p:cNvPr id="484" name="Google Shape;484;p17"/>
          <p:cNvSpPr/>
          <p:nvPr/>
        </p:nvSpPr>
        <p:spPr>
          <a:xfrm>
            <a:off x="5763712" y="1464067"/>
            <a:ext cx="5889017" cy="4584666"/>
          </a:xfrm>
          <a:custGeom>
            <a:rect b="b" l="l" r="r" t="t"/>
            <a:pathLst>
              <a:path extrusionOk="0" h="111665" w="143434">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a:gsLst>
              <a:gs pos="0">
                <a:srgbClr val="4F5B66"/>
              </a:gs>
              <a:gs pos="62000">
                <a:srgbClr val="D8D8D8"/>
              </a:gs>
              <a:gs pos="100000">
                <a:srgbClr val="D8D8D8"/>
              </a:gs>
            </a:gsLst>
            <a:path path="circle">
              <a:fillToRect l="100%" t="100%"/>
            </a:path>
            <a:tileRect b="-100%" r="-100%"/>
          </a:gradFill>
          <a:ln>
            <a:noFill/>
          </a:ln>
          <a:effectLst>
            <a:outerShdw blurRad="50800" rotWithShape="0" dir="16200000" dist="38100">
              <a:srgbClr val="000000">
                <a:alpha val="40000"/>
              </a:srgbClr>
            </a:outerShdw>
            <a:reflection blurRad="0" dir="5400000" dist="12700" endA="0" endPos="14000" fadeDir="5400000" kx="0" rotWithShape="0" algn="bl" stA="38000" stPos="0" sy="-100000" ky="0"/>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485" name="Google Shape;485;p17"/>
          <p:cNvSpPr/>
          <p:nvPr/>
        </p:nvSpPr>
        <p:spPr>
          <a:xfrm>
            <a:off x="1680401" y="2481280"/>
            <a:ext cx="3505881" cy="1169551"/>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Clr>
                <a:schemeClr val="dk1"/>
              </a:buClr>
              <a:buSzPts val="1400"/>
              <a:buFont typeface="Roboto"/>
              <a:buNone/>
            </a:pPr>
            <a:r>
              <a:rPr lang="en-US" sz="14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 </a:t>
            </a:r>
            <a:endParaRPr/>
          </a:p>
        </p:txBody>
      </p:sp>
      <p:sp>
        <p:nvSpPr>
          <p:cNvPr id="486" name="Google Shape;486;p17"/>
          <p:cNvSpPr/>
          <p:nvPr/>
        </p:nvSpPr>
        <p:spPr>
          <a:xfrm>
            <a:off x="1680401" y="3780498"/>
            <a:ext cx="3505881" cy="1169551"/>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lang="en-US" sz="14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a:p>
        </p:txBody>
      </p:sp>
      <p:grpSp>
        <p:nvGrpSpPr>
          <p:cNvPr id="487" name="Google Shape;487;p17"/>
          <p:cNvGrpSpPr/>
          <p:nvPr/>
        </p:nvGrpSpPr>
        <p:grpSpPr>
          <a:xfrm>
            <a:off x="1022407" y="2714034"/>
            <a:ext cx="493682" cy="475442"/>
            <a:chOff x="2583325" y="2972875"/>
            <a:chExt cx="462850" cy="445750"/>
          </a:xfrm>
        </p:grpSpPr>
        <p:sp>
          <p:nvSpPr>
            <p:cNvPr id="488" name="Google Shape;488;p17"/>
            <p:cNvSpPr/>
            <p:nvPr/>
          </p:nvSpPr>
          <p:spPr>
            <a:xfrm>
              <a:off x="2701775" y="3323350"/>
              <a:ext cx="225950" cy="95275"/>
            </a:xfrm>
            <a:custGeom>
              <a:rect b="b" l="l" r="r" t="t"/>
              <a:pathLst>
                <a:path extrusionOk="0" h="3811" w="9038">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595959"/>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434343"/>
                </a:solidFill>
                <a:latin typeface="Roboto"/>
                <a:ea typeface="Roboto"/>
                <a:cs typeface="Roboto"/>
                <a:sym typeface="Roboto"/>
              </a:endParaRPr>
            </a:p>
          </p:txBody>
        </p:sp>
        <p:sp>
          <p:nvSpPr>
            <p:cNvPr id="489" name="Google Shape;489;p17"/>
            <p:cNvSpPr/>
            <p:nvPr/>
          </p:nvSpPr>
          <p:spPr>
            <a:xfrm>
              <a:off x="2583325" y="2972875"/>
              <a:ext cx="462850" cy="337075"/>
            </a:xfrm>
            <a:custGeom>
              <a:rect b="b" l="l" r="r" t="t"/>
              <a:pathLst>
                <a:path extrusionOk="0" h="13483" w="18514">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595959"/>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434343"/>
                </a:solidFill>
                <a:latin typeface="Roboto"/>
                <a:ea typeface="Roboto"/>
                <a:cs typeface="Roboto"/>
                <a:sym typeface="Roboto"/>
              </a:endParaRPr>
            </a:p>
          </p:txBody>
        </p:sp>
      </p:grpSp>
      <p:grpSp>
        <p:nvGrpSpPr>
          <p:cNvPr id="490" name="Google Shape;490;p17"/>
          <p:cNvGrpSpPr/>
          <p:nvPr/>
        </p:nvGrpSpPr>
        <p:grpSpPr>
          <a:xfrm>
            <a:off x="997770" y="4108502"/>
            <a:ext cx="493682" cy="475442"/>
            <a:chOff x="2583325" y="2972875"/>
            <a:chExt cx="462850" cy="445750"/>
          </a:xfrm>
        </p:grpSpPr>
        <p:sp>
          <p:nvSpPr>
            <p:cNvPr id="491" name="Google Shape;491;p17"/>
            <p:cNvSpPr/>
            <p:nvPr/>
          </p:nvSpPr>
          <p:spPr>
            <a:xfrm>
              <a:off x="2701775" y="3323350"/>
              <a:ext cx="225950" cy="95275"/>
            </a:xfrm>
            <a:custGeom>
              <a:rect b="b" l="l" r="r" t="t"/>
              <a:pathLst>
                <a:path extrusionOk="0" h="3811" w="9038">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rgbClr val="595959"/>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434343"/>
                </a:solidFill>
                <a:latin typeface="Roboto"/>
                <a:ea typeface="Roboto"/>
                <a:cs typeface="Roboto"/>
                <a:sym typeface="Roboto"/>
              </a:endParaRPr>
            </a:p>
          </p:txBody>
        </p:sp>
        <p:sp>
          <p:nvSpPr>
            <p:cNvPr id="492" name="Google Shape;492;p17"/>
            <p:cNvSpPr/>
            <p:nvPr/>
          </p:nvSpPr>
          <p:spPr>
            <a:xfrm>
              <a:off x="2583325" y="2972875"/>
              <a:ext cx="462850" cy="337075"/>
            </a:xfrm>
            <a:custGeom>
              <a:rect b="b" l="l" r="r" t="t"/>
              <a:pathLst>
                <a:path extrusionOk="0" h="13483" w="18514">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rgbClr val="595959"/>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434343"/>
                </a:solidFill>
                <a:latin typeface="Roboto"/>
                <a:ea typeface="Roboto"/>
                <a:cs typeface="Roboto"/>
                <a:sym typeface="Roboto"/>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496" name="Shape 496"/>
        <p:cNvGrpSpPr/>
        <p:nvPr/>
      </p:nvGrpSpPr>
      <p:grpSpPr>
        <a:xfrm>
          <a:off x="0" y="0"/>
          <a:ext cx="0" cy="0"/>
          <a:chOff x="0" y="0"/>
          <a:chExt cx="0" cy="0"/>
        </a:xfrm>
      </p:grpSpPr>
      <p:pic>
        <p:nvPicPr>
          <p:cNvPr id="497" name="Google Shape;497;p18"/>
          <p:cNvPicPr preferRelativeResize="0"/>
          <p:nvPr/>
        </p:nvPicPr>
        <p:blipFill rotWithShape="1">
          <a:blip r:embed="rId3">
            <a:alphaModFix/>
          </a:blip>
          <a:srcRect b="0" l="0" r="0" t="0"/>
          <a:stretch/>
        </p:blipFill>
        <p:spPr>
          <a:xfrm>
            <a:off x="1775089" y="1200216"/>
            <a:ext cx="3395766" cy="4517528"/>
          </a:xfrm>
          <a:prstGeom prst="rect">
            <a:avLst/>
          </a:prstGeom>
          <a:noFill/>
          <a:ln>
            <a:noFill/>
          </a:ln>
          <a:effectLst>
            <a:outerShdw blurRad="44450" algn="ctr" dir="5400000" dist="27940">
              <a:srgbClr val="000000">
                <a:alpha val="31764"/>
              </a:srgbClr>
            </a:outerShdw>
          </a:effectLst>
        </p:spPr>
      </p:pic>
      <p:sp>
        <p:nvSpPr>
          <p:cNvPr id="498" name="Google Shape;498;p18"/>
          <p:cNvSpPr/>
          <p:nvPr/>
        </p:nvSpPr>
        <p:spPr>
          <a:xfrm>
            <a:off x="1515729" y="682164"/>
            <a:ext cx="3884506" cy="5493672"/>
          </a:xfrm>
          <a:custGeom>
            <a:rect b="b" l="l" r="r" t="t"/>
            <a:pathLst>
              <a:path extrusionOk="0" h="86210" w="60958">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a:gsLst>
              <a:gs pos="0">
                <a:schemeClr val="lt1"/>
              </a:gs>
              <a:gs pos="24000">
                <a:schemeClr val="lt1"/>
              </a:gs>
              <a:gs pos="50000">
                <a:srgbClr val="D8D8D8"/>
              </a:gs>
              <a:gs pos="70000">
                <a:schemeClr val="lt1"/>
              </a:gs>
              <a:gs pos="88000">
                <a:srgbClr val="ECECEC"/>
              </a:gs>
              <a:gs pos="100000">
                <a:srgbClr val="ECECEC"/>
              </a:gs>
            </a:gsLst>
            <a:path path="circle">
              <a:fillToRect b="50%" l="50%" r="50%" t="50%"/>
            </a:path>
            <a:tileRect/>
          </a:gradFill>
          <a:ln cap="flat" cmpd="sng" w="9525">
            <a:solidFill>
              <a:srgbClr val="A5A5A5"/>
            </a:solidFill>
            <a:prstDash val="solid"/>
            <a:round/>
            <a:headEnd len="sm" w="sm" type="none"/>
            <a:tailEnd len="sm" w="sm" type="none"/>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chemeClr val="dk1"/>
              </a:solidFill>
              <a:latin typeface="Roboto"/>
              <a:ea typeface="Roboto"/>
              <a:cs typeface="Roboto"/>
              <a:sym typeface="Roboto"/>
            </a:endParaRPr>
          </a:p>
        </p:txBody>
      </p:sp>
      <p:sp>
        <p:nvSpPr>
          <p:cNvPr id="499" name="Google Shape;499;p18"/>
          <p:cNvSpPr/>
          <p:nvPr/>
        </p:nvSpPr>
        <p:spPr>
          <a:xfrm>
            <a:off x="6500028" y="1621175"/>
            <a:ext cx="3413115" cy="646331"/>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US" sz="3600">
                <a:solidFill>
                  <a:srgbClr val="E6442F"/>
                </a:solidFill>
                <a:latin typeface="Raleway"/>
                <a:ea typeface="Raleway"/>
                <a:cs typeface="Raleway"/>
                <a:sym typeface="Raleway"/>
              </a:rPr>
              <a:t>TABLET MOCK</a:t>
            </a:r>
            <a:endParaRPr/>
          </a:p>
        </p:txBody>
      </p:sp>
      <p:sp>
        <p:nvSpPr>
          <p:cNvPr id="500" name="Google Shape;500;p18"/>
          <p:cNvSpPr/>
          <p:nvPr/>
        </p:nvSpPr>
        <p:spPr>
          <a:xfrm>
            <a:off x="6667713" y="2424357"/>
            <a:ext cx="3413115" cy="1384995"/>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Clr>
                <a:schemeClr val="dk1"/>
              </a:buClr>
              <a:buSzPts val="1400"/>
              <a:buFont typeface="Roboto"/>
              <a:buNone/>
            </a:pPr>
            <a:r>
              <a:rPr lang="en-US" sz="14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 </a:t>
            </a:r>
            <a:endParaRPr/>
          </a:p>
        </p:txBody>
      </p:sp>
      <p:sp>
        <p:nvSpPr>
          <p:cNvPr id="501" name="Google Shape;501;p18"/>
          <p:cNvSpPr/>
          <p:nvPr/>
        </p:nvSpPr>
        <p:spPr>
          <a:xfrm>
            <a:off x="6667713" y="3842359"/>
            <a:ext cx="3445490" cy="1169551"/>
          </a:xfrm>
          <a:prstGeom prst="rect">
            <a:avLst/>
          </a:prstGeom>
          <a:noFill/>
          <a:ln>
            <a:noFill/>
          </a:ln>
        </p:spPr>
        <p:txBody>
          <a:bodyPr anchorCtr="0" anchor="t" bIns="45700" lIns="91425" spcFirstLastPara="1" rIns="91425" wrap="square" tIns="45700">
            <a:spAutoFit/>
          </a:bodyPr>
          <a:lstStyle/>
          <a:p>
            <a:pPr indent="0" lvl="0" marL="0" marR="0" rtl="0" algn="just">
              <a:spcBef>
                <a:spcPts val="0"/>
              </a:spcBef>
              <a:spcAft>
                <a:spcPts val="0"/>
              </a:spcAft>
              <a:buNone/>
            </a:pPr>
            <a:r>
              <a:rPr lang="en-US" sz="1400">
                <a:solidFill>
                  <a:schemeClr val="dk1"/>
                </a:solidFill>
                <a:latin typeface="Roboto"/>
                <a:ea typeface="Roboto"/>
                <a:cs typeface="Roboto"/>
                <a:sym typeface="Roboto"/>
              </a:rPr>
              <a:t>Here you can showcase and explain your app, website or software. Here you can showcase and explain your app, website or software. Here you can showcase and explain your app, website or software.</a:t>
            </a:r>
            <a:endParaRPr/>
          </a:p>
        </p:txBody>
      </p:sp>
      <p:sp>
        <p:nvSpPr>
          <p:cNvPr id="502" name="Google Shape;502;p18"/>
          <p:cNvSpPr/>
          <p:nvPr/>
        </p:nvSpPr>
        <p:spPr>
          <a:xfrm>
            <a:off x="6096000" y="2651952"/>
            <a:ext cx="427230" cy="543432"/>
          </a:xfrm>
          <a:custGeom>
            <a:rect b="b" l="l" r="r" t="t"/>
            <a:pathLst>
              <a:path extrusionOk="0" h="20565" w="16022">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595959"/>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434343"/>
              </a:solidFill>
              <a:latin typeface="Roboto"/>
              <a:ea typeface="Roboto"/>
              <a:cs typeface="Roboto"/>
              <a:sym typeface="Roboto"/>
            </a:endParaRPr>
          </a:p>
        </p:txBody>
      </p:sp>
      <p:sp>
        <p:nvSpPr>
          <p:cNvPr id="503" name="Google Shape;503;p18"/>
          <p:cNvSpPr/>
          <p:nvPr/>
        </p:nvSpPr>
        <p:spPr>
          <a:xfrm>
            <a:off x="6096000" y="4155418"/>
            <a:ext cx="427230" cy="543432"/>
          </a:xfrm>
          <a:custGeom>
            <a:rect b="b" l="l" r="r" t="t"/>
            <a:pathLst>
              <a:path extrusionOk="0" h="20565" w="16022">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595959"/>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434343"/>
              </a:solidFill>
              <a:latin typeface="Roboto"/>
              <a:ea typeface="Roboto"/>
              <a:cs typeface="Roboto"/>
              <a:sym typeface="Roboto"/>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A5A5A5"/>
        </a:solidFill>
      </p:bgPr>
    </p:bg>
    <p:spTree>
      <p:nvGrpSpPr>
        <p:cNvPr id="507" name="Shape 507"/>
        <p:cNvGrpSpPr/>
        <p:nvPr/>
      </p:nvGrpSpPr>
      <p:grpSpPr>
        <a:xfrm>
          <a:off x="0" y="0"/>
          <a:ext cx="0" cy="0"/>
          <a:chOff x="0" y="0"/>
          <a:chExt cx="0" cy="0"/>
        </a:xfrm>
      </p:grpSpPr>
      <p:grpSp>
        <p:nvGrpSpPr>
          <p:cNvPr id="508" name="Google Shape;508;p19"/>
          <p:cNvGrpSpPr/>
          <p:nvPr/>
        </p:nvGrpSpPr>
        <p:grpSpPr>
          <a:xfrm>
            <a:off x="4572584" y="409303"/>
            <a:ext cx="442856" cy="560078"/>
            <a:chOff x="584925" y="238125"/>
            <a:chExt cx="415200" cy="525100"/>
          </a:xfrm>
        </p:grpSpPr>
        <p:sp>
          <p:nvSpPr>
            <p:cNvPr id="509" name="Google Shape;509;p19"/>
            <p:cNvSpPr/>
            <p:nvPr/>
          </p:nvSpPr>
          <p:spPr>
            <a:xfrm>
              <a:off x="621550" y="299175"/>
              <a:ext cx="378575" cy="464050"/>
            </a:xfrm>
            <a:custGeom>
              <a:rect b="b" l="l" r="r" t="t"/>
              <a:pathLst>
                <a:path extrusionOk="0" h="18562" w="15143">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0" name="Google Shape;510;p19"/>
            <p:cNvSpPr/>
            <p:nvPr/>
          </p:nvSpPr>
          <p:spPr>
            <a:xfrm>
              <a:off x="633750" y="2381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1" name="Google Shape;511;p19"/>
            <p:cNvSpPr/>
            <p:nvPr/>
          </p:nvSpPr>
          <p:spPr>
            <a:xfrm>
              <a:off x="716800" y="238125"/>
              <a:ext cx="29325" cy="63500"/>
            </a:xfrm>
            <a:custGeom>
              <a:rect b="b" l="l" r="r" t="t"/>
              <a:pathLst>
                <a:path extrusionOk="0" h="2540" w="1173">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2" name="Google Shape;512;p19"/>
            <p:cNvSpPr/>
            <p:nvPr/>
          </p:nvSpPr>
          <p:spPr>
            <a:xfrm>
              <a:off x="799825" y="238125"/>
              <a:ext cx="29350" cy="63500"/>
            </a:xfrm>
            <a:custGeom>
              <a:rect b="b" l="l" r="r" t="t"/>
              <a:pathLst>
                <a:path extrusionOk="0" h="2540" w="1174">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3" name="Google Shape;513;p19"/>
            <p:cNvSpPr/>
            <p:nvPr/>
          </p:nvSpPr>
          <p:spPr>
            <a:xfrm>
              <a:off x="882875" y="238125"/>
              <a:ext cx="29325" cy="63500"/>
            </a:xfrm>
            <a:custGeom>
              <a:rect b="b" l="l" r="r" t="t"/>
              <a:pathLst>
                <a:path extrusionOk="0" h="2540" w="1173">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4" name="Google Shape;514;p19"/>
            <p:cNvSpPr/>
            <p:nvPr/>
          </p:nvSpPr>
          <p:spPr>
            <a:xfrm>
              <a:off x="584925" y="261325"/>
              <a:ext cx="378575" cy="464050"/>
            </a:xfrm>
            <a:custGeom>
              <a:rect b="b" l="l" r="r" t="t"/>
              <a:pathLst>
                <a:path extrusionOk="0" h="18562" w="15143">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15" name="Google Shape;515;p19"/>
          <p:cNvGrpSpPr/>
          <p:nvPr/>
        </p:nvGrpSpPr>
        <p:grpSpPr>
          <a:xfrm>
            <a:off x="5275909" y="490686"/>
            <a:ext cx="474134" cy="394699"/>
            <a:chOff x="1244325" y="314425"/>
            <a:chExt cx="444525" cy="370050"/>
          </a:xfrm>
        </p:grpSpPr>
        <p:sp>
          <p:nvSpPr>
            <p:cNvPr id="516" name="Google Shape;516;p19"/>
            <p:cNvSpPr/>
            <p:nvPr/>
          </p:nvSpPr>
          <p:spPr>
            <a:xfrm>
              <a:off x="1388425" y="463425"/>
              <a:ext cx="143525" cy="143500"/>
            </a:xfrm>
            <a:custGeom>
              <a:rect b="b" l="l" r="r" t="t"/>
              <a:pathLst>
                <a:path extrusionOk="0" h="5740" w="5741">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17" name="Google Shape;517;p19"/>
            <p:cNvSpPr/>
            <p:nvPr/>
          </p:nvSpPr>
          <p:spPr>
            <a:xfrm>
              <a:off x="1244325" y="314425"/>
              <a:ext cx="444525" cy="370050"/>
            </a:xfrm>
            <a:custGeom>
              <a:rect b="b" l="l" r="r" t="t"/>
              <a:pathLst>
                <a:path extrusionOk="0" h="14802" w="17781">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18" name="Google Shape;518;p19"/>
          <p:cNvGrpSpPr/>
          <p:nvPr/>
        </p:nvGrpSpPr>
        <p:grpSpPr>
          <a:xfrm>
            <a:off x="6005312" y="488738"/>
            <a:ext cx="453311" cy="398593"/>
            <a:chOff x="1928175" y="312600"/>
            <a:chExt cx="425000" cy="373700"/>
          </a:xfrm>
        </p:grpSpPr>
        <p:sp>
          <p:nvSpPr>
            <p:cNvPr id="519" name="Google Shape;519;p19"/>
            <p:cNvSpPr/>
            <p:nvPr/>
          </p:nvSpPr>
          <p:spPr>
            <a:xfrm>
              <a:off x="1928175" y="312600"/>
              <a:ext cx="425000" cy="373700"/>
            </a:xfrm>
            <a:custGeom>
              <a:rect b="b" l="l" r="r" t="t"/>
              <a:pathLst>
                <a:path extrusionOk="0" h="14948" w="1700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0" name="Google Shape;520;p19"/>
            <p:cNvSpPr/>
            <p:nvPr/>
          </p:nvSpPr>
          <p:spPr>
            <a:xfrm>
              <a:off x="1964825" y="349250"/>
              <a:ext cx="351700" cy="300425"/>
            </a:xfrm>
            <a:custGeom>
              <a:rect b="b" l="l" r="r" t="t"/>
              <a:pathLst>
                <a:path extrusionOk="0" h="12017" w="14068">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521" name="Google Shape;521;p19"/>
          <p:cNvSpPr/>
          <p:nvPr/>
        </p:nvSpPr>
        <p:spPr>
          <a:xfrm>
            <a:off x="6765361" y="474422"/>
            <a:ext cx="371234" cy="427231"/>
          </a:xfrm>
          <a:custGeom>
            <a:rect b="b" l="l" r="r" t="t"/>
            <a:pathLst>
              <a:path extrusionOk="0" h="16022" w="13922">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2" name="Google Shape;522;p19"/>
          <p:cNvSpPr/>
          <p:nvPr/>
        </p:nvSpPr>
        <p:spPr>
          <a:xfrm>
            <a:off x="7509733" y="475730"/>
            <a:ext cx="320464" cy="424617"/>
          </a:xfrm>
          <a:custGeom>
            <a:rect b="b" l="l" r="r" t="t"/>
            <a:pathLst>
              <a:path extrusionOk="0" h="15924" w="12018">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523" name="Google Shape;523;p19"/>
          <p:cNvGrpSpPr/>
          <p:nvPr/>
        </p:nvGrpSpPr>
        <p:grpSpPr>
          <a:xfrm>
            <a:off x="8128377" y="467913"/>
            <a:ext cx="521040" cy="440270"/>
            <a:chOff x="3918650" y="293075"/>
            <a:chExt cx="488500" cy="412775"/>
          </a:xfrm>
        </p:grpSpPr>
        <p:sp>
          <p:nvSpPr>
            <p:cNvPr id="524" name="Google Shape;524;p19"/>
            <p:cNvSpPr/>
            <p:nvPr/>
          </p:nvSpPr>
          <p:spPr>
            <a:xfrm>
              <a:off x="4085350" y="293675"/>
              <a:ext cx="154500" cy="412175"/>
            </a:xfrm>
            <a:custGeom>
              <a:rect b="b" l="l" r="r" t="t"/>
              <a:pathLst>
                <a:path extrusionOk="0" h="16487" w="618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5" name="Google Shape;525;p19"/>
            <p:cNvSpPr/>
            <p:nvPr/>
          </p:nvSpPr>
          <p:spPr>
            <a:xfrm>
              <a:off x="3918650" y="293075"/>
              <a:ext cx="153900" cy="407275"/>
            </a:xfrm>
            <a:custGeom>
              <a:rect b="b" l="l" r="r" t="t"/>
              <a:pathLst>
                <a:path extrusionOk="0" h="16291" w="6156">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6" name="Google Shape;526;p19"/>
            <p:cNvSpPr/>
            <p:nvPr/>
          </p:nvSpPr>
          <p:spPr>
            <a:xfrm>
              <a:off x="4253250" y="298550"/>
              <a:ext cx="153900" cy="406675"/>
            </a:xfrm>
            <a:custGeom>
              <a:rect b="b" l="l" r="r" t="t"/>
              <a:pathLst>
                <a:path extrusionOk="0" h="16267" w="6156">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27" name="Google Shape;527;p19"/>
          <p:cNvGrpSpPr/>
          <p:nvPr/>
        </p:nvGrpSpPr>
        <p:grpSpPr>
          <a:xfrm>
            <a:off x="8893592" y="434688"/>
            <a:ext cx="428564" cy="506693"/>
            <a:chOff x="4636075" y="261925"/>
            <a:chExt cx="401800" cy="475050"/>
          </a:xfrm>
        </p:grpSpPr>
        <p:sp>
          <p:nvSpPr>
            <p:cNvPr id="528" name="Google Shape;528;p19"/>
            <p:cNvSpPr/>
            <p:nvPr/>
          </p:nvSpPr>
          <p:spPr>
            <a:xfrm>
              <a:off x="4665400" y="326650"/>
              <a:ext cx="372475" cy="97100"/>
            </a:xfrm>
            <a:custGeom>
              <a:rect b="b" l="l" r="r" t="t"/>
              <a:pathLst>
                <a:path extrusionOk="0" h="3884" w="14899">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29" name="Google Shape;529;p19"/>
            <p:cNvSpPr/>
            <p:nvPr/>
          </p:nvSpPr>
          <p:spPr>
            <a:xfrm>
              <a:off x="4636075" y="438375"/>
              <a:ext cx="372475" cy="97125"/>
            </a:xfrm>
            <a:custGeom>
              <a:rect b="b" l="l" r="r" t="t"/>
              <a:pathLst>
                <a:path extrusionOk="0" h="3885" w="14899">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0" name="Google Shape;530;p19"/>
            <p:cNvSpPr/>
            <p:nvPr/>
          </p:nvSpPr>
          <p:spPr>
            <a:xfrm>
              <a:off x="4814975" y="261925"/>
              <a:ext cx="44000" cy="50100"/>
            </a:xfrm>
            <a:custGeom>
              <a:rect b="b" l="l" r="r" t="t"/>
              <a:pathLst>
                <a:path extrusionOk="0" h="2004" w="176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1" name="Google Shape;531;p19"/>
            <p:cNvSpPr/>
            <p:nvPr/>
          </p:nvSpPr>
          <p:spPr>
            <a:xfrm>
              <a:off x="4814975" y="550125"/>
              <a:ext cx="44000" cy="186850"/>
            </a:xfrm>
            <a:custGeom>
              <a:rect b="b" l="l" r="r" t="t"/>
              <a:pathLst>
                <a:path extrusionOk="0" h="7474" w="1760">
                  <a:moveTo>
                    <a:pt x="1" y="0"/>
                  </a:moveTo>
                  <a:lnTo>
                    <a:pt x="1" y="7474"/>
                  </a:lnTo>
                  <a:lnTo>
                    <a:pt x="1759" y="7474"/>
                  </a:lnTo>
                  <a:lnTo>
                    <a:pt x="175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532" name="Google Shape;532;p19"/>
          <p:cNvSpPr/>
          <p:nvPr/>
        </p:nvSpPr>
        <p:spPr>
          <a:xfrm>
            <a:off x="9581387" y="473755"/>
            <a:ext cx="491067" cy="428564"/>
          </a:xfrm>
          <a:custGeom>
            <a:rect b="b" l="l" r="r" t="t"/>
            <a:pathLst>
              <a:path extrusionOk="0" h="16072" w="18416">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533" name="Google Shape;533;p19"/>
          <p:cNvGrpSpPr/>
          <p:nvPr/>
        </p:nvGrpSpPr>
        <p:grpSpPr>
          <a:xfrm>
            <a:off x="10330906" y="477032"/>
            <a:ext cx="429845" cy="421365"/>
            <a:chOff x="5983625" y="301625"/>
            <a:chExt cx="403000" cy="395050"/>
          </a:xfrm>
        </p:grpSpPr>
        <p:sp>
          <p:nvSpPr>
            <p:cNvPr id="534" name="Google Shape;534;p19"/>
            <p:cNvSpPr/>
            <p:nvPr/>
          </p:nvSpPr>
          <p:spPr>
            <a:xfrm>
              <a:off x="5983625" y="319925"/>
              <a:ext cx="403000" cy="67200"/>
            </a:xfrm>
            <a:custGeom>
              <a:rect b="b" l="l" r="r" t="t"/>
              <a:pathLst>
                <a:path extrusionOk="0" h="2688" w="1612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5" name="Google Shape;535;p19"/>
            <p:cNvSpPr/>
            <p:nvPr/>
          </p:nvSpPr>
          <p:spPr>
            <a:xfrm>
              <a:off x="5983625" y="664900"/>
              <a:ext cx="403000" cy="31775"/>
            </a:xfrm>
            <a:custGeom>
              <a:rect b="b" l="l" r="r" t="t"/>
              <a:pathLst>
                <a:path extrusionOk="0" h="1271" w="1612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6" name="Google Shape;536;p19"/>
            <p:cNvSpPr/>
            <p:nvPr/>
          </p:nvSpPr>
          <p:spPr>
            <a:xfrm>
              <a:off x="6041025" y="301625"/>
              <a:ext cx="29325" cy="63500"/>
            </a:xfrm>
            <a:custGeom>
              <a:rect b="b" l="l" r="r" t="t"/>
              <a:pathLst>
                <a:path extrusionOk="0" h="2540" w="1173">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7" name="Google Shape;537;p19"/>
            <p:cNvSpPr/>
            <p:nvPr/>
          </p:nvSpPr>
          <p:spPr>
            <a:xfrm>
              <a:off x="6297450" y="301625"/>
              <a:ext cx="29350" cy="63500"/>
            </a:xfrm>
            <a:custGeom>
              <a:rect b="b" l="l" r="r" t="t"/>
              <a:pathLst>
                <a:path extrusionOk="0" h="2540" w="1174">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8" name="Google Shape;538;p19"/>
            <p:cNvSpPr/>
            <p:nvPr/>
          </p:nvSpPr>
          <p:spPr>
            <a:xfrm>
              <a:off x="6097200" y="509200"/>
              <a:ext cx="50700" cy="53775"/>
            </a:xfrm>
            <a:custGeom>
              <a:rect b="b" l="l" r="r" t="t"/>
              <a:pathLst>
                <a:path extrusionOk="0" h="2151" w="2028">
                  <a:moveTo>
                    <a:pt x="0" y="1"/>
                  </a:moveTo>
                  <a:lnTo>
                    <a:pt x="0" y="2150"/>
                  </a:lnTo>
                  <a:lnTo>
                    <a:pt x="2027" y="2150"/>
                  </a:lnTo>
                  <a:lnTo>
                    <a:pt x="20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39" name="Google Shape;539;p19"/>
            <p:cNvSpPr/>
            <p:nvPr/>
          </p:nvSpPr>
          <p:spPr>
            <a:xfrm>
              <a:off x="6097200" y="448150"/>
              <a:ext cx="50700" cy="48875"/>
            </a:xfrm>
            <a:custGeom>
              <a:rect b="b" l="l" r="r" t="t"/>
              <a:pathLst>
                <a:path extrusionOk="0" h="1955" w="2028">
                  <a:moveTo>
                    <a:pt x="0" y="1"/>
                  </a:moveTo>
                  <a:lnTo>
                    <a:pt x="0" y="1954"/>
                  </a:lnTo>
                  <a:lnTo>
                    <a:pt x="2027" y="1954"/>
                  </a:lnTo>
                  <a:lnTo>
                    <a:pt x="20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0" name="Google Shape;540;p19"/>
            <p:cNvSpPr/>
            <p:nvPr/>
          </p:nvSpPr>
          <p:spPr>
            <a:xfrm>
              <a:off x="6097200" y="575150"/>
              <a:ext cx="50700" cy="48875"/>
            </a:xfrm>
            <a:custGeom>
              <a:rect b="b" l="l" r="r" t="t"/>
              <a:pathLst>
                <a:path extrusionOk="0" h="1955" w="2028">
                  <a:moveTo>
                    <a:pt x="0" y="1"/>
                  </a:moveTo>
                  <a:lnTo>
                    <a:pt x="0" y="1954"/>
                  </a:lnTo>
                  <a:lnTo>
                    <a:pt x="2027" y="1954"/>
                  </a:lnTo>
                  <a:lnTo>
                    <a:pt x="20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1" name="Google Shape;541;p19"/>
            <p:cNvSpPr/>
            <p:nvPr/>
          </p:nvSpPr>
          <p:spPr>
            <a:xfrm>
              <a:off x="6160075" y="575150"/>
              <a:ext cx="50100" cy="48875"/>
            </a:xfrm>
            <a:custGeom>
              <a:rect b="b" l="l" r="r" t="t"/>
              <a:pathLst>
                <a:path extrusionOk="0" h="1955" w="2004">
                  <a:moveTo>
                    <a:pt x="1" y="1"/>
                  </a:moveTo>
                  <a:lnTo>
                    <a:pt x="1" y="1954"/>
                  </a:lnTo>
                  <a:lnTo>
                    <a:pt x="2003" y="1954"/>
                  </a:lnTo>
                  <a:lnTo>
                    <a:pt x="20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2" name="Google Shape;542;p19"/>
            <p:cNvSpPr/>
            <p:nvPr/>
          </p:nvSpPr>
          <p:spPr>
            <a:xfrm>
              <a:off x="6034300" y="509200"/>
              <a:ext cx="50700" cy="53775"/>
            </a:xfrm>
            <a:custGeom>
              <a:rect b="b" l="l" r="r" t="t"/>
              <a:pathLst>
                <a:path extrusionOk="0" h="2151" w="2028">
                  <a:moveTo>
                    <a:pt x="1" y="1"/>
                  </a:moveTo>
                  <a:lnTo>
                    <a:pt x="1" y="2150"/>
                  </a:lnTo>
                  <a:lnTo>
                    <a:pt x="2028" y="2150"/>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3" name="Google Shape;543;p19"/>
            <p:cNvSpPr/>
            <p:nvPr/>
          </p:nvSpPr>
          <p:spPr>
            <a:xfrm>
              <a:off x="6034300" y="575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4" name="Google Shape;544;p19"/>
            <p:cNvSpPr/>
            <p:nvPr/>
          </p:nvSpPr>
          <p:spPr>
            <a:xfrm>
              <a:off x="6034300" y="448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5" name="Google Shape;545;p19"/>
            <p:cNvSpPr/>
            <p:nvPr/>
          </p:nvSpPr>
          <p:spPr>
            <a:xfrm>
              <a:off x="6160075" y="509200"/>
              <a:ext cx="50100" cy="53775"/>
            </a:xfrm>
            <a:custGeom>
              <a:rect b="b" l="l" r="r" t="t"/>
              <a:pathLst>
                <a:path extrusionOk="0" h="2151" w="2004">
                  <a:moveTo>
                    <a:pt x="1" y="1"/>
                  </a:moveTo>
                  <a:lnTo>
                    <a:pt x="1" y="2150"/>
                  </a:lnTo>
                  <a:lnTo>
                    <a:pt x="2003" y="2150"/>
                  </a:lnTo>
                  <a:lnTo>
                    <a:pt x="20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6" name="Google Shape;546;p19"/>
            <p:cNvSpPr/>
            <p:nvPr/>
          </p:nvSpPr>
          <p:spPr>
            <a:xfrm>
              <a:off x="5983625" y="399300"/>
              <a:ext cx="403000" cy="272950"/>
            </a:xfrm>
            <a:custGeom>
              <a:rect b="b" l="l" r="r" t="t"/>
              <a:pathLst>
                <a:path extrusionOk="0" h="10918" w="1612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7" name="Google Shape;547;p19"/>
            <p:cNvSpPr/>
            <p:nvPr/>
          </p:nvSpPr>
          <p:spPr>
            <a:xfrm>
              <a:off x="6285250" y="575150"/>
              <a:ext cx="50700" cy="48875"/>
            </a:xfrm>
            <a:custGeom>
              <a:rect b="b" l="l" r="r" t="t"/>
              <a:pathLst>
                <a:path extrusionOk="0" h="1955" w="2028">
                  <a:moveTo>
                    <a:pt x="0" y="1"/>
                  </a:moveTo>
                  <a:lnTo>
                    <a:pt x="0"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8" name="Google Shape;548;p19"/>
            <p:cNvSpPr/>
            <p:nvPr/>
          </p:nvSpPr>
          <p:spPr>
            <a:xfrm>
              <a:off x="6285250" y="509200"/>
              <a:ext cx="50700" cy="53775"/>
            </a:xfrm>
            <a:custGeom>
              <a:rect b="b" l="l" r="r" t="t"/>
              <a:pathLst>
                <a:path extrusionOk="0" h="2151" w="2028">
                  <a:moveTo>
                    <a:pt x="0" y="1"/>
                  </a:moveTo>
                  <a:lnTo>
                    <a:pt x="0" y="2150"/>
                  </a:lnTo>
                  <a:lnTo>
                    <a:pt x="2028" y="2150"/>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49" name="Google Shape;549;p19"/>
            <p:cNvSpPr/>
            <p:nvPr/>
          </p:nvSpPr>
          <p:spPr>
            <a:xfrm>
              <a:off x="6285250" y="448150"/>
              <a:ext cx="50700" cy="48875"/>
            </a:xfrm>
            <a:custGeom>
              <a:rect b="b" l="l" r="r" t="t"/>
              <a:pathLst>
                <a:path extrusionOk="0" h="1955" w="2028">
                  <a:moveTo>
                    <a:pt x="0" y="1"/>
                  </a:moveTo>
                  <a:lnTo>
                    <a:pt x="0"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0" name="Google Shape;550;p19"/>
            <p:cNvSpPr/>
            <p:nvPr/>
          </p:nvSpPr>
          <p:spPr>
            <a:xfrm>
              <a:off x="6222350" y="575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1" name="Google Shape;551;p19"/>
            <p:cNvSpPr/>
            <p:nvPr/>
          </p:nvSpPr>
          <p:spPr>
            <a:xfrm>
              <a:off x="6160075" y="448150"/>
              <a:ext cx="50100" cy="48875"/>
            </a:xfrm>
            <a:custGeom>
              <a:rect b="b" l="l" r="r" t="t"/>
              <a:pathLst>
                <a:path extrusionOk="0" h="1955" w="2004">
                  <a:moveTo>
                    <a:pt x="1" y="1"/>
                  </a:moveTo>
                  <a:lnTo>
                    <a:pt x="1" y="1954"/>
                  </a:lnTo>
                  <a:lnTo>
                    <a:pt x="2003" y="1954"/>
                  </a:lnTo>
                  <a:lnTo>
                    <a:pt x="20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2" name="Google Shape;552;p19"/>
            <p:cNvSpPr/>
            <p:nvPr/>
          </p:nvSpPr>
          <p:spPr>
            <a:xfrm>
              <a:off x="6222350" y="509200"/>
              <a:ext cx="50700" cy="53775"/>
            </a:xfrm>
            <a:custGeom>
              <a:rect b="b" l="l" r="r" t="t"/>
              <a:pathLst>
                <a:path extrusionOk="0" h="2151" w="2028">
                  <a:moveTo>
                    <a:pt x="1" y="1"/>
                  </a:moveTo>
                  <a:lnTo>
                    <a:pt x="1" y="2150"/>
                  </a:lnTo>
                  <a:lnTo>
                    <a:pt x="2028" y="2150"/>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3" name="Google Shape;553;p19"/>
            <p:cNvSpPr/>
            <p:nvPr/>
          </p:nvSpPr>
          <p:spPr>
            <a:xfrm>
              <a:off x="6222350" y="448150"/>
              <a:ext cx="50700" cy="48875"/>
            </a:xfrm>
            <a:custGeom>
              <a:rect b="b" l="l" r="r" t="t"/>
              <a:pathLst>
                <a:path extrusionOk="0" h="1955" w="2028">
                  <a:moveTo>
                    <a:pt x="1" y="1"/>
                  </a:moveTo>
                  <a:lnTo>
                    <a:pt x="1" y="1954"/>
                  </a:lnTo>
                  <a:lnTo>
                    <a:pt x="2028" y="1954"/>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54" name="Google Shape;554;p19"/>
          <p:cNvGrpSpPr/>
          <p:nvPr/>
        </p:nvGrpSpPr>
        <p:grpSpPr>
          <a:xfrm>
            <a:off x="11053136" y="473753"/>
            <a:ext cx="423338" cy="422697"/>
            <a:chOff x="6660750" y="298550"/>
            <a:chExt cx="396900" cy="396300"/>
          </a:xfrm>
        </p:grpSpPr>
        <p:sp>
          <p:nvSpPr>
            <p:cNvPr id="555" name="Google Shape;555;p19"/>
            <p:cNvSpPr/>
            <p:nvPr/>
          </p:nvSpPr>
          <p:spPr>
            <a:xfrm>
              <a:off x="6660750" y="298550"/>
              <a:ext cx="396900" cy="396300"/>
            </a:xfrm>
            <a:custGeom>
              <a:rect b="b" l="l" r="r" t="t"/>
              <a:pathLst>
                <a:path extrusionOk="0" h="15852" w="15876">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6" name="Google Shape;556;p19"/>
            <p:cNvSpPr/>
            <p:nvPr/>
          </p:nvSpPr>
          <p:spPr>
            <a:xfrm>
              <a:off x="6697400" y="335200"/>
              <a:ext cx="323625" cy="323025"/>
            </a:xfrm>
            <a:custGeom>
              <a:rect b="b" l="l" r="r" t="t"/>
              <a:pathLst>
                <a:path extrusionOk="0" h="12921" w="12945">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57" name="Google Shape;557;p19"/>
          <p:cNvGrpSpPr/>
          <p:nvPr/>
        </p:nvGrpSpPr>
        <p:grpSpPr>
          <a:xfrm>
            <a:off x="4572584" y="1139346"/>
            <a:ext cx="442856" cy="535999"/>
            <a:chOff x="584925" y="922575"/>
            <a:chExt cx="415200" cy="502525"/>
          </a:xfrm>
        </p:grpSpPr>
        <p:sp>
          <p:nvSpPr>
            <p:cNvPr id="558" name="Google Shape;558;p19"/>
            <p:cNvSpPr/>
            <p:nvPr/>
          </p:nvSpPr>
          <p:spPr>
            <a:xfrm>
              <a:off x="584925" y="961025"/>
              <a:ext cx="378575" cy="464075"/>
            </a:xfrm>
            <a:custGeom>
              <a:rect b="b" l="l" r="r" t="t"/>
              <a:pathLst>
                <a:path extrusionOk="0" h="18563" w="15143">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59" name="Google Shape;559;p19"/>
            <p:cNvSpPr/>
            <p:nvPr/>
          </p:nvSpPr>
          <p:spPr>
            <a:xfrm>
              <a:off x="621550" y="922575"/>
              <a:ext cx="378575" cy="464050"/>
            </a:xfrm>
            <a:custGeom>
              <a:rect b="b" l="l" r="r" t="t"/>
              <a:pathLst>
                <a:path extrusionOk="0" h="18562" w="15143">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60" name="Google Shape;560;p19"/>
            <p:cNvSpPr/>
            <p:nvPr/>
          </p:nvSpPr>
          <p:spPr>
            <a:xfrm>
              <a:off x="915850" y="922575"/>
              <a:ext cx="84275" cy="84275"/>
            </a:xfrm>
            <a:custGeom>
              <a:rect b="b" l="l" r="r" t="t"/>
              <a:pathLst>
                <a:path extrusionOk="0" h="3371" w="3371">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61" name="Google Shape;561;p19"/>
          <p:cNvGrpSpPr/>
          <p:nvPr/>
        </p:nvGrpSpPr>
        <p:grpSpPr>
          <a:xfrm>
            <a:off x="5278521" y="1126973"/>
            <a:ext cx="468936" cy="558797"/>
            <a:chOff x="1246775" y="910975"/>
            <a:chExt cx="439650" cy="523900"/>
          </a:xfrm>
        </p:grpSpPr>
        <p:sp>
          <p:nvSpPr>
            <p:cNvPr id="562" name="Google Shape;562;p19"/>
            <p:cNvSpPr/>
            <p:nvPr/>
          </p:nvSpPr>
          <p:spPr>
            <a:xfrm>
              <a:off x="1246775" y="970800"/>
              <a:ext cx="378575" cy="464075"/>
            </a:xfrm>
            <a:custGeom>
              <a:rect b="b" l="l" r="r" t="t"/>
              <a:pathLst>
                <a:path extrusionOk="0" h="18563" w="15143">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63" name="Google Shape;563;p19"/>
            <p:cNvSpPr/>
            <p:nvPr/>
          </p:nvSpPr>
          <p:spPr>
            <a:xfrm>
              <a:off x="1307825" y="910975"/>
              <a:ext cx="378600" cy="464050"/>
            </a:xfrm>
            <a:custGeom>
              <a:rect b="b" l="l" r="r" t="t"/>
              <a:pathLst>
                <a:path extrusionOk="0" h="18562" w="15144">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64" name="Google Shape;564;p19"/>
            <p:cNvSpPr/>
            <p:nvPr/>
          </p:nvSpPr>
          <p:spPr>
            <a:xfrm>
              <a:off x="1602125" y="910975"/>
              <a:ext cx="84300" cy="84275"/>
            </a:xfrm>
            <a:custGeom>
              <a:rect b="b" l="l" r="r" t="t"/>
              <a:pathLst>
                <a:path extrusionOk="0" h="3371" w="3372">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65" name="Google Shape;565;p19"/>
          <p:cNvGrpSpPr/>
          <p:nvPr/>
        </p:nvGrpSpPr>
        <p:grpSpPr>
          <a:xfrm>
            <a:off x="6003365" y="1216836"/>
            <a:ext cx="457203" cy="380354"/>
            <a:chOff x="1926350" y="995225"/>
            <a:chExt cx="428650" cy="356600"/>
          </a:xfrm>
        </p:grpSpPr>
        <p:sp>
          <p:nvSpPr>
            <p:cNvPr id="566" name="Google Shape;566;p19"/>
            <p:cNvSpPr/>
            <p:nvPr/>
          </p:nvSpPr>
          <p:spPr>
            <a:xfrm>
              <a:off x="1926350" y="1298075"/>
              <a:ext cx="208225" cy="53750"/>
            </a:xfrm>
            <a:custGeom>
              <a:rect b="b" l="l" r="r" t="t"/>
              <a:pathLst>
                <a:path extrusionOk="0" h="2150" w="8329">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67" name="Google Shape;567;p19"/>
            <p:cNvSpPr/>
            <p:nvPr/>
          </p:nvSpPr>
          <p:spPr>
            <a:xfrm>
              <a:off x="2146775" y="1298075"/>
              <a:ext cx="208225" cy="53750"/>
            </a:xfrm>
            <a:custGeom>
              <a:rect b="b" l="l" r="r" t="t"/>
              <a:pathLst>
                <a:path extrusionOk="0" h="2150" w="8329">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68" name="Google Shape;568;p19"/>
            <p:cNvSpPr/>
            <p:nvPr/>
          </p:nvSpPr>
          <p:spPr>
            <a:xfrm>
              <a:off x="1926350" y="995225"/>
              <a:ext cx="208225" cy="332175"/>
            </a:xfrm>
            <a:custGeom>
              <a:rect b="b" l="l" r="r" t="t"/>
              <a:pathLst>
                <a:path extrusionOk="0" h="13287" w="8329">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69" name="Google Shape;569;p19"/>
            <p:cNvSpPr/>
            <p:nvPr/>
          </p:nvSpPr>
          <p:spPr>
            <a:xfrm>
              <a:off x="2146775" y="995225"/>
              <a:ext cx="208225" cy="332175"/>
            </a:xfrm>
            <a:custGeom>
              <a:rect b="b" l="l" r="r" t="t"/>
              <a:pathLst>
                <a:path extrusionOk="0" h="13287" w="8329">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570" name="Google Shape;570;p19"/>
          <p:cNvSpPr/>
          <p:nvPr/>
        </p:nvSpPr>
        <p:spPr>
          <a:xfrm>
            <a:off x="6727577" y="1184927"/>
            <a:ext cx="446803" cy="444191"/>
          </a:xfrm>
          <a:custGeom>
            <a:rect b="b" l="l" r="r" t="t"/>
            <a:pathLst>
              <a:path extrusionOk="0" h="16658" w="16756">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1" name="Google Shape;571;p19"/>
          <p:cNvSpPr/>
          <p:nvPr/>
        </p:nvSpPr>
        <p:spPr>
          <a:xfrm>
            <a:off x="7447228" y="1207087"/>
            <a:ext cx="445470" cy="399899"/>
          </a:xfrm>
          <a:custGeom>
            <a:rect b="b" l="l" r="r" t="t"/>
            <a:pathLst>
              <a:path extrusionOk="0" h="14997" w="16706">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2" name="Google Shape;572;p19"/>
          <p:cNvSpPr/>
          <p:nvPr/>
        </p:nvSpPr>
        <p:spPr>
          <a:xfrm>
            <a:off x="8172721" y="1210340"/>
            <a:ext cx="432458" cy="393366"/>
          </a:xfrm>
          <a:custGeom>
            <a:rect b="b" l="l" r="r" t="t"/>
            <a:pathLst>
              <a:path extrusionOk="0" h="14752" w="16218">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3" name="Google Shape;573;p19"/>
          <p:cNvSpPr/>
          <p:nvPr/>
        </p:nvSpPr>
        <p:spPr>
          <a:xfrm>
            <a:off x="8906026" y="1214233"/>
            <a:ext cx="403819" cy="385579"/>
          </a:xfrm>
          <a:custGeom>
            <a:rect b="b" l="l" r="r" t="t"/>
            <a:pathLst>
              <a:path extrusionOk="0" h="14460" w="15144">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574" name="Google Shape;574;p19"/>
          <p:cNvGrpSpPr/>
          <p:nvPr/>
        </p:nvGrpSpPr>
        <p:grpSpPr>
          <a:xfrm>
            <a:off x="9604116" y="1188197"/>
            <a:ext cx="445470" cy="446110"/>
            <a:chOff x="5302225" y="968375"/>
            <a:chExt cx="417650" cy="418250"/>
          </a:xfrm>
        </p:grpSpPr>
        <p:sp>
          <p:nvSpPr>
            <p:cNvPr id="575" name="Google Shape;575;p19"/>
            <p:cNvSpPr/>
            <p:nvPr/>
          </p:nvSpPr>
          <p:spPr>
            <a:xfrm>
              <a:off x="5333350" y="991575"/>
              <a:ext cx="152075" cy="155100"/>
            </a:xfrm>
            <a:custGeom>
              <a:rect b="b" l="l" r="r" t="t"/>
              <a:pathLst>
                <a:path extrusionOk="0" h="6204" w="6083">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6" name="Google Shape;576;p19"/>
            <p:cNvSpPr/>
            <p:nvPr/>
          </p:nvSpPr>
          <p:spPr>
            <a:xfrm>
              <a:off x="5302225" y="968375"/>
              <a:ext cx="417650" cy="418250"/>
            </a:xfrm>
            <a:custGeom>
              <a:rect b="b" l="l" r="r" t="t"/>
              <a:pathLst>
                <a:path extrusionOk="0" h="16730" w="16706">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77" name="Google Shape;577;p19"/>
          <p:cNvGrpSpPr/>
          <p:nvPr/>
        </p:nvGrpSpPr>
        <p:grpSpPr>
          <a:xfrm>
            <a:off x="10269682" y="1138039"/>
            <a:ext cx="552291" cy="537946"/>
            <a:chOff x="5926225" y="921350"/>
            <a:chExt cx="517800" cy="504350"/>
          </a:xfrm>
        </p:grpSpPr>
        <p:sp>
          <p:nvSpPr>
            <p:cNvPr id="578" name="Google Shape;578;p19"/>
            <p:cNvSpPr/>
            <p:nvPr/>
          </p:nvSpPr>
          <p:spPr>
            <a:xfrm>
              <a:off x="5926225" y="921350"/>
              <a:ext cx="517800" cy="504350"/>
            </a:xfrm>
            <a:custGeom>
              <a:rect b="b" l="l" r="r" t="t"/>
              <a:pathLst>
                <a:path extrusionOk="0" h="20174" w="20712">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79" name="Google Shape;579;p19"/>
            <p:cNvSpPr/>
            <p:nvPr/>
          </p:nvSpPr>
          <p:spPr>
            <a:xfrm>
              <a:off x="6016600" y="1005000"/>
              <a:ext cx="337050" cy="337050"/>
            </a:xfrm>
            <a:custGeom>
              <a:rect b="b" l="l" r="r" t="t"/>
              <a:pathLst>
                <a:path extrusionOk="0" h="13482" w="13482">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80" name="Google Shape;580;p19"/>
          <p:cNvGrpSpPr/>
          <p:nvPr/>
        </p:nvGrpSpPr>
        <p:grpSpPr>
          <a:xfrm>
            <a:off x="11006898" y="1148466"/>
            <a:ext cx="515813" cy="517121"/>
            <a:chOff x="6617400" y="931125"/>
            <a:chExt cx="483600" cy="484825"/>
          </a:xfrm>
        </p:grpSpPr>
        <p:sp>
          <p:nvSpPr>
            <p:cNvPr id="581" name="Google Shape;581;p19"/>
            <p:cNvSpPr/>
            <p:nvPr/>
          </p:nvSpPr>
          <p:spPr>
            <a:xfrm>
              <a:off x="6843925" y="1183900"/>
              <a:ext cx="121525" cy="232050"/>
            </a:xfrm>
            <a:custGeom>
              <a:rect b="b" l="l" r="r" t="t"/>
              <a:pathLst>
                <a:path extrusionOk="0" h="9282" w="4861">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2" name="Google Shape;582;p19"/>
            <p:cNvSpPr/>
            <p:nvPr/>
          </p:nvSpPr>
          <p:spPr>
            <a:xfrm>
              <a:off x="6617400" y="931125"/>
              <a:ext cx="483600" cy="259500"/>
            </a:xfrm>
            <a:custGeom>
              <a:rect b="b" l="l" r="r" t="t"/>
              <a:pathLst>
                <a:path extrusionOk="0" h="10380" w="19344">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83" name="Google Shape;583;p19"/>
          <p:cNvGrpSpPr/>
          <p:nvPr/>
        </p:nvGrpSpPr>
        <p:grpSpPr>
          <a:xfrm>
            <a:off x="4545226" y="1951438"/>
            <a:ext cx="497574" cy="349102"/>
            <a:chOff x="559275" y="1683950"/>
            <a:chExt cx="466500" cy="327300"/>
          </a:xfrm>
        </p:grpSpPr>
        <p:sp>
          <p:nvSpPr>
            <p:cNvPr id="584" name="Google Shape;584;p19"/>
            <p:cNvSpPr/>
            <p:nvPr/>
          </p:nvSpPr>
          <p:spPr>
            <a:xfrm>
              <a:off x="559275" y="1683950"/>
              <a:ext cx="466500" cy="197850"/>
            </a:xfrm>
            <a:custGeom>
              <a:rect b="b" l="l" r="r" t="t"/>
              <a:pathLst>
                <a:path extrusionOk="0" h="7914" w="1866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5" name="Google Shape;585;p19"/>
            <p:cNvSpPr/>
            <p:nvPr/>
          </p:nvSpPr>
          <p:spPr>
            <a:xfrm>
              <a:off x="559275" y="1727925"/>
              <a:ext cx="466500" cy="283325"/>
            </a:xfrm>
            <a:custGeom>
              <a:rect b="b" l="l" r="r" t="t"/>
              <a:pathLst>
                <a:path extrusionOk="0" h="11333" w="1866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86" name="Google Shape;586;p19"/>
          <p:cNvGrpSpPr/>
          <p:nvPr/>
        </p:nvGrpSpPr>
        <p:grpSpPr>
          <a:xfrm>
            <a:off x="5264204" y="1882429"/>
            <a:ext cx="497574" cy="487148"/>
            <a:chOff x="1233350" y="1619250"/>
            <a:chExt cx="466500" cy="456725"/>
          </a:xfrm>
        </p:grpSpPr>
        <p:sp>
          <p:nvSpPr>
            <p:cNvPr id="587" name="Google Shape;587;p19"/>
            <p:cNvSpPr/>
            <p:nvPr/>
          </p:nvSpPr>
          <p:spPr>
            <a:xfrm>
              <a:off x="1233350" y="1619250"/>
              <a:ext cx="466500" cy="456725"/>
            </a:xfrm>
            <a:custGeom>
              <a:rect b="b" l="l" r="r" t="t"/>
              <a:pathLst>
                <a:path extrusionOk="0" h="18269" w="1866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8" name="Google Shape;588;p19"/>
            <p:cNvSpPr/>
            <p:nvPr/>
          </p:nvSpPr>
          <p:spPr>
            <a:xfrm>
              <a:off x="1382325" y="1792025"/>
              <a:ext cx="168550" cy="12250"/>
            </a:xfrm>
            <a:custGeom>
              <a:rect b="b" l="l" r="r" t="t"/>
              <a:pathLst>
                <a:path extrusionOk="0" h="490" w="6742">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89" name="Google Shape;589;p19"/>
            <p:cNvSpPr/>
            <p:nvPr/>
          </p:nvSpPr>
          <p:spPr>
            <a:xfrm>
              <a:off x="1382325" y="1825000"/>
              <a:ext cx="168550" cy="12250"/>
            </a:xfrm>
            <a:custGeom>
              <a:rect b="b" l="l" r="r" t="t"/>
              <a:pathLst>
                <a:path extrusionOk="0" h="490" w="6742">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0" name="Google Shape;590;p19"/>
            <p:cNvSpPr/>
            <p:nvPr/>
          </p:nvSpPr>
          <p:spPr>
            <a:xfrm>
              <a:off x="1382325" y="1858575"/>
              <a:ext cx="70850" cy="12250"/>
            </a:xfrm>
            <a:custGeom>
              <a:rect b="b" l="l" r="r" t="t"/>
              <a:pathLst>
                <a:path extrusionOk="0" h="490" w="2834">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91" name="Google Shape;591;p19"/>
          <p:cNvGrpSpPr/>
          <p:nvPr/>
        </p:nvGrpSpPr>
        <p:grpSpPr>
          <a:xfrm>
            <a:off x="5998805" y="1892827"/>
            <a:ext cx="466322" cy="466322"/>
            <a:chOff x="1922075" y="1629000"/>
            <a:chExt cx="437200" cy="437200"/>
          </a:xfrm>
        </p:grpSpPr>
        <p:sp>
          <p:nvSpPr>
            <p:cNvPr id="592" name="Google Shape;592;p19"/>
            <p:cNvSpPr/>
            <p:nvPr/>
          </p:nvSpPr>
          <p:spPr>
            <a:xfrm>
              <a:off x="2208425" y="1629000"/>
              <a:ext cx="150850" cy="150850"/>
            </a:xfrm>
            <a:custGeom>
              <a:rect b="b" l="l" r="r" t="t"/>
              <a:pathLst>
                <a:path extrusionOk="0" h="6034" w="6034">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3" name="Google Shape;593;p19"/>
            <p:cNvSpPr/>
            <p:nvPr/>
          </p:nvSpPr>
          <p:spPr>
            <a:xfrm>
              <a:off x="1922075" y="1686400"/>
              <a:ext cx="379800" cy="379800"/>
            </a:xfrm>
            <a:custGeom>
              <a:rect b="b" l="l" r="r" t="t"/>
              <a:pathLst>
                <a:path extrusionOk="0" h="15192" w="15192">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594" name="Google Shape;594;p19"/>
          <p:cNvGrpSpPr/>
          <p:nvPr/>
        </p:nvGrpSpPr>
        <p:grpSpPr>
          <a:xfrm>
            <a:off x="6715837" y="1890882"/>
            <a:ext cx="470214" cy="470215"/>
            <a:chOff x="2594325" y="1627175"/>
            <a:chExt cx="440850" cy="440850"/>
          </a:xfrm>
        </p:grpSpPr>
        <p:sp>
          <p:nvSpPr>
            <p:cNvPr id="595" name="Google Shape;595;p19"/>
            <p:cNvSpPr/>
            <p:nvPr/>
          </p:nvSpPr>
          <p:spPr>
            <a:xfrm>
              <a:off x="2594325" y="1890950"/>
              <a:ext cx="177075" cy="177075"/>
            </a:xfrm>
            <a:custGeom>
              <a:rect b="b" l="l" r="r" t="t"/>
              <a:pathLst>
                <a:path extrusionOk="0" h="7083" w="7083">
                  <a:moveTo>
                    <a:pt x="5544" y="0"/>
                  </a:moveTo>
                  <a:lnTo>
                    <a:pt x="538" y="5984"/>
                  </a:lnTo>
                  <a:lnTo>
                    <a:pt x="0" y="7083"/>
                  </a:lnTo>
                  <a:lnTo>
                    <a:pt x="1099" y="6546"/>
                  </a:lnTo>
                  <a:lnTo>
                    <a:pt x="7083" y="1539"/>
                  </a:lnTo>
                  <a:lnTo>
                    <a:pt x="554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6" name="Google Shape;596;p19"/>
            <p:cNvSpPr/>
            <p:nvPr/>
          </p:nvSpPr>
          <p:spPr>
            <a:xfrm>
              <a:off x="2858700" y="1627175"/>
              <a:ext cx="176475" cy="176475"/>
            </a:xfrm>
            <a:custGeom>
              <a:rect b="b" l="l" r="r" t="t"/>
              <a:pathLst>
                <a:path extrusionOk="0" h="7059" w="7059">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597" name="Google Shape;597;p19"/>
            <p:cNvSpPr/>
            <p:nvPr/>
          </p:nvSpPr>
          <p:spPr>
            <a:xfrm>
              <a:off x="2663325" y="1702275"/>
              <a:ext cx="296750" cy="296775"/>
            </a:xfrm>
            <a:custGeom>
              <a:rect b="b" l="l" r="r" t="t"/>
              <a:pathLst>
                <a:path extrusionOk="0" h="11871" w="1187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598" name="Google Shape;598;p19"/>
          <p:cNvSpPr/>
          <p:nvPr/>
        </p:nvSpPr>
        <p:spPr>
          <a:xfrm>
            <a:off x="7455681" y="1911752"/>
            <a:ext cx="428564" cy="428538"/>
          </a:xfrm>
          <a:custGeom>
            <a:rect b="b" l="l" r="r" t="t"/>
            <a:pathLst>
              <a:path extrusionOk="0" h="16071" w="16072">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599" name="Google Shape;599;p19"/>
          <p:cNvGrpSpPr/>
          <p:nvPr/>
        </p:nvGrpSpPr>
        <p:grpSpPr>
          <a:xfrm>
            <a:off x="8198081" y="1855709"/>
            <a:ext cx="381633" cy="540558"/>
            <a:chOff x="3984000" y="1594200"/>
            <a:chExt cx="357800" cy="506800"/>
          </a:xfrm>
        </p:grpSpPr>
        <p:sp>
          <p:nvSpPr>
            <p:cNvPr id="600" name="Google Shape;600;p19"/>
            <p:cNvSpPr/>
            <p:nvPr/>
          </p:nvSpPr>
          <p:spPr>
            <a:xfrm>
              <a:off x="3984000" y="1597875"/>
              <a:ext cx="44575" cy="503125"/>
            </a:xfrm>
            <a:custGeom>
              <a:rect b="b" l="l" r="r" t="t"/>
              <a:pathLst>
                <a:path extrusionOk="0" h="20125" w="1783">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01" name="Google Shape;601;p19"/>
            <p:cNvSpPr/>
            <p:nvPr/>
          </p:nvSpPr>
          <p:spPr>
            <a:xfrm>
              <a:off x="4041375" y="1594200"/>
              <a:ext cx="300425" cy="229600"/>
            </a:xfrm>
            <a:custGeom>
              <a:rect b="b" l="l" r="r" t="t"/>
              <a:pathLst>
                <a:path extrusionOk="0" h="9184" w="12017">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02" name="Google Shape;602;p19"/>
          <p:cNvGrpSpPr/>
          <p:nvPr/>
        </p:nvGrpSpPr>
        <p:grpSpPr>
          <a:xfrm>
            <a:off x="8856475" y="1971623"/>
            <a:ext cx="502800" cy="308731"/>
            <a:chOff x="4601275" y="1702875"/>
            <a:chExt cx="471400" cy="289450"/>
          </a:xfrm>
        </p:grpSpPr>
        <p:sp>
          <p:nvSpPr>
            <p:cNvPr id="603" name="Google Shape;603;p19"/>
            <p:cNvSpPr/>
            <p:nvPr/>
          </p:nvSpPr>
          <p:spPr>
            <a:xfrm>
              <a:off x="4816200" y="1702875"/>
              <a:ext cx="41550" cy="41550"/>
            </a:xfrm>
            <a:custGeom>
              <a:rect b="b" l="l" r="r" t="t"/>
              <a:pathLst>
                <a:path extrusionOk="0" h="1662" w="1662">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04" name="Google Shape;604;p19"/>
            <p:cNvSpPr/>
            <p:nvPr/>
          </p:nvSpPr>
          <p:spPr>
            <a:xfrm>
              <a:off x="5031125" y="1757225"/>
              <a:ext cx="41550" cy="41550"/>
            </a:xfrm>
            <a:custGeom>
              <a:rect b="b" l="l" r="r" t="t"/>
              <a:pathLst>
                <a:path extrusionOk="0" h="1662" w="1662">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05" name="Google Shape;605;p19"/>
            <p:cNvSpPr/>
            <p:nvPr/>
          </p:nvSpPr>
          <p:spPr>
            <a:xfrm>
              <a:off x="4634875" y="1756000"/>
              <a:ext cx="404225" cy="178325"/>
            </a:xfrm>
            <a:custGeom>
              <a:rect b="b" l="l" r="r" t="t"/>
              <a:pathLst>
                <a:path extrusionOk="0" h="7133" w="16169">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06" name="Google Shape;606;p19"/>
            <p:cNvSpPr/>
            <p:nvPr/>
          </p:nvSpPr>
          <p:spPr>
            <a:xfrm>
              <a:off x="4601275" y="1757225"/>
              <a:ext cx="41550" cy="41550"/>
            </a:xfrm>
            <a:custGeom>
              <a:rect b="b" l="l" r="r" t="t"/>
              <a:pathLst>
                <a:path extrusionOk="0" h="1662" w="1662">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07" name="Google Shape;607;p19"/>
            <p:cNvSpPr/>
            <p:nvPr/>
          </p:nvSpPr>
          <p:spPr>
            <a:xfrm>
              <a:off x="4673325" y="1947725"/>
              <a:ext cx="327300" cy="44600"/>
            </a:xfrm>
            <a:custGeom>
              <a:rect b="b" l="l" r="r" t="t"/>
              <a:pathLst>
                <a:path extrusionOk="0" h="1784" w="13092">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08" name="Google Shape;608;p19"/>
          <p:cNvGrpSpPr/>
          <p:nvPr/>
        </p:nvGrpSpPr>
        <p:grpSpPr>
          <a:xfrm>
            <a:off x="9599556" y="1896080"/>
            <a:ext cx="454589" cy="459816"/>
            <a:chOff x="5297950" y="1632050"/>
            <a:chExt cx="426200" cy="431100"/>
          </a:xfrm>
        </p:grpSpPr>
        <p:sp>
          <p:nvSpPr>
            <p:cNvPr id="609" name="Google Shape;609;p19"/>
            <p:cNvSpPr/>
            <p:nvPr/>
          </p:nvSpPr>
          <p:spPr>
            <a:xfrm>
              <a:off x="5404800" y="1936125"/>
              <a:ext cx="212500" cy="127025"/>
            </a:xfrm>
            <a:custGeom>
              <a:rect b="b" l="l" r="r" t="t"/>
              <a:pathLst>
                <a:path extrusionOk="0" h="5081" w="850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0" name="Google Shape;610;p19"/>
            <p:cNvSpPr/>
            <p:nvPr/>
          </p:nvSpPr>
          <p:spPr>
            <a:xfrm>
              <a:off x="5297950" y="1632050"/>
              <a:ext cx="426200" cy="294950"/>
            </a:xfrm>
            <a:custGeom>
              <a:rect b="b" l="l" r="r" t="t"/>
              <a:pathLst>
                <a:path extrusionOk="0" h="11798" w="17048">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11" name="Google Shape;611;p19"/>
          <p:cNvGrpSpPr/>
          <p:nvPr/>
        </p:nvGrpSpPr>
        <p:grpSpPr>
          <a:xfrm>
            <a:off x="10317227" y="1882429"/>
            <a:ext cx="457203" cy="487148"/>
            <a:chOff x="5970800" y="1619250"/>
            <a:chExt cx="428650" cy="456725"/>
          </a:xfrm>
        </p:grpSpPr>
        <p:sp>
          <p:nvSpPr>
            <p:cNvPr id="612" name="Google Shape;612;p19"/>
            <p:cNvSpPr/>
            <p:nvPr/>
          </p:nvSpPr>
          <p:spPr>
            <a:xfrm>
              <a:off x="5970800" y="1674200"/>
              <a:ext cx="377975" cy="377950"/>
            </a:xfrm>
            <a:custGeom>
              <a:rect b="b" l="l" r="r" t="t"/>
              <a:pathLst>
                <a:path extrusionOk="0" h="15118" w="15119">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3" name="Google Shape;613;p19"/>
            <p:cNvSpPr/>
            <p:nvPr/>
          </p:nvSpPr>
          <p:spPr>
            <a:xfrm>
              <a:off x="6068500" y="1771875"/>
              <a:ext cx="182575" cy="182600"/>
            </a:xfrm>
            <a:custGeom>
              <a:rect b="b" l="l" r="r" t="t"/>
              <a:pathLst>
                <a:path extrusionOk="0" h="7304" w="7303">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4" name="Google Shape;614;p19"/>
            <p:cNvSpPr/>
            <p:nvPr/>
          </p:nvSpPr>
          <p:spPr>
            <a:xfrm>
              <a:off x="5981175" y="2005125"/>
              <a:ext cx="75125" cy="70850"/>
            </a:xfrm>
            <a:custGeom>
              <a:rect b="b" l="l" r="r" t="t"/>
              <a:pathLst>
                <a:path extrusionOk="0" h="2834" w="3005">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5" name="Google Shape;615;p19"/>
            <p:cNvSpPr/>
            <p:nvPr/>
          </p:nvSpPr>
          <p:spPr>
            <a:xfrm>
              <a:off x="6263875" y="2005125"/>
              <a:ext cx="74525" cy="70850"/>
            </a:xfrm>
            <a:custGeom>
              <a:rect b="b" l="l" r="r" t="t"/>
              <a:pathLst>
                <a:path extrusionOk="0" h="2834" w="2981">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6" name="Google Shape;616;p19"/>
            <p:cNvSpPr/>
            <p:nvPr/>
          </p:nvSpPr>
          <p:spPr>
            <a:xfrm>
              <a:off x="6147875" y="1619250"/>
              <a:ext cx="251575" cy="255850"/>
            </a:xfrm>
            <a:custGeom>
              <a:rect b="b" l="l" r="r" t="t"/>
              <a:pathLst>
                <a:path extrusionOk="0" h="10234" w="10063">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17" name="Google Shape;617;p19"/>
          <p:cNvGrpSpPr/>
          <p:nvPr/>
        </p:nvGrpSpPr>
        <p:grpSpPr>
          <a:xfrm>
            <a:off x="11015377" y="1876562"/>
            <a:ext cx="512533" cy="467601"/>
            <a:chOff x="6625350" y="1613750"/>
            <a:chExt cx="480525" cy="438400"/>
          </a:xfrm>
        </p:grpSpPr>
        <p:sp>
          <p:nvSpPr>
            <p:cNvPr id="618" name="Google Shape;618;p19"/>
            <p:cNvSpPr/>
            <p:nvPr/>
          </p:nvSpPr>
          <p:spPr>
            <a:xfrm>
              <a:off x="6670525" y="1887275"/>
              <a:ext cx="117875" cy="164875"/>
            </a:xfrm>
            <a:custGeom>
              <a:rect b="b" l="l" r="r" t="t"/>
              <a:pathLst>
                <a:path extrusionOk="0" h="6595" w="4715">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19" name="Google Shape;619;p19"/>
            <p:cNvSpPr/>
            <p:nvPr/>
          </p:nvSpPr>
          <p:spPr>
            <a:xfrm>
              <a:off x="7075950" y="1754175"/>
              <a:ext cx="29925" cy="99550"/>
            </a:xfrm>
            <a:custGeom>
              <a:rect b="b" l="l" r="r" t="t"/>
              <a:pathLst>
                <a:path extrusionOk="0" h="3982" w="1197">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0" name="Google Shape;620;p19"/>
            <p:cNvSpPr/>
            <p:nvPr/>
          </p:nvSpPr>
          <p:spPr>
            <a:xfrm>
              <a:off x="6625350" y="1729750"/>
              <a:ext cx="97700" cy="147175"/>
            </a:xfrm>
            <a:custGeom>
              <a:rect b="b" l="l" r="r" t="t"/>
              <a:pathLst>
                <a:path extrusionOk="0" h="5887" w="3908">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1" name="Google Shape;621;p19"/>
            <p:cNvSpPr/>
            <p:nvPr/>
          </p:nvSpPr>
          <p:spPr>
            <a:xfrm>
              <a:off x="6736475" y="1638175"/>
              <a:ext cx="279650" cy="330325"/>
            </a:xfrm>
            <a:custGeom>
              <a:rect b="b" l="l" r="r" t="t"/>
              <a:pathLst>
                <a:path extrusionOk="0" h="13213" w="11186">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2" name="Google Shape;622;p19"/>
            <p:cNvSpPr/>
            <p:nvPr/>
          </p:nvSpPr>
          <p:spPr>
            <a:xfrm>
              <a:off x="7029550" y="1613750"/>
              <a:ext cx="34200" cy="379800"/>
            </a:xfrm>
            <a:custGeom>
              <a:rect b="b" l="l" r="r" t="t"/>
              <a:pathLst>
                <a:path extrusionOk="0" h="15192" w="1368">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23" name="Google Shape;623;p19"/>
          <p:cNvGrpSpPr/>
          <p:nvPr/>
        </p:nvGrpSpPr>
        <p:grpSpPr>
          <a:xfrm>
            <a:off x="4600583" y="2637216"/>
            <a:ext cx="386860" cy="415525"/>
            <a:chOff x="611175" y="2326900"/>
            <a:chExt cx="362700" cy="389575"/>
          </a:xfrm>
        </p:grpSpPr>
        <p:sp>
          <p:nvSpPr>
            <p:cNvPr id="624" name="Google Shape;624;p19"/>
            <p:cNvSpPr/>
            <p:nvPr/>
          </p:nvSpPr>
          <p:spPr>
            <a:xfrm>
              <a:off x="611175" y="2326900"/>
              <a:ext cx="362700" cy="389575"/>
            </a:xfrm>
            <a:custGeom>
              <a:rect b="b" l="l" r="r" t="t"/>
              <a:pathLst>
                <a:path extrusionOk="0" h="15583" w="14508">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5" name="Google Shape;625;p19"/>
            <p:cNvSpPr/>
            <p:nvPr/>
          </p:nvSpPr>
          <p:spPr>
            <a:xfrm>
              <a:off x="794950" y="2500900"/>
              <a:ext cx="24450" cy="23850"/>
            </a:xfrm>
            <a:custGeom>
              <a:rect b="b" l="l" r="r" t="t"/>
              <a:pathLst>
                <a:path extrusionOk="0" h="954" w="978">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6" name="Google Shape;626;p19"/>
            <p:cNvSpPr/>
            <p:nvPr/>
          </p:nvSpPr>
          <p:spPr>
            <a:xfrm>
              <a:off x="754650" y="2381250"/>
              <a:ext cx="75750" cy="14050"/>
            </a:xfrm>
            <a:custGeom>
              <a:rect b="b" l="l" r="r" t="t"/>
              <a:pathLst>
                <a:path extrusionOk="0" h="562" w="303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7" name="Google Shape;627;p19"/>
            <p:cNvSpPr/>
            <p:nvPr/>
          </p:nvSpPr>
          <p:spPr>
            <a:xfrm>
              <a:off x="765025" y="2453900"/>
              <a:ext cx="31175" cy="31150"/>
            </a:xfrm>
            <a:custGeom>
              <a:rect b="b" l="l" r="r" t="t"/>
              <a:pathLst>
                <a:path extrusionOk="0" h="1246" w="1247">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28" name="Google Shape;628;p19"/>
          <p:cNvSpPr/>
          <p:nvPr/>
        </p:nvSpPr>
        <p:spPr>
          <a:xfrm>
            <a:off x="5309151" y="2641135"/>
            <a:ext cx="407712" cy="407712"/>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29" name="Google Shape;629;p19"/>
          <p:cNvSpPr/>
          <p:nvPr/>
        </p:nvSpPr>
        <p:spPr>
          <a:xfrm>
            <a:off x="6028136" y="2641135"/>
            <a:ext cx="407712" cy="407712"/>
          </a:xfrm>
          <a:custGeom>
            <a:rect b="b" l="l" r="r" t="t"/>
            <a:pathLst>
              <a:path extrusionOk="0" h="15290" w="1529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30" name="Google Shape;630;p19"/>
          <p:cNvSpPr/>
          <p:nvPr/>
        </p:nvSpPr>
        <p:spPr>
          <a:xfrm>
            <a:off x="6747122" y="2641135"/>
            <a:ext cx="407712" cy="407712"/>
          </a:xfrm>
          <a:custGeom>
            <a:rect b="b" l="l" r="r" t="t"/>
            <a:pathLst>
              <a:path extrusionOk="0" h="15290" w="1529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31" name="Google Shape;631;p19"/>
          <p:cNvGrpSpPr/>
          <p:nvPr/>
        </p:nvGrpSpPr>
        <p:grpSpPr>
          <a:xfrm>
            <a:off x="7561153" y="2570793"/>
            <a:ext cx="217535" cy="543171"/>
            <a:chOff x="3386850" y="2264625"/>
            <a:chExt cx="203950" cy="509250"/>
          </a:xfrm>
        </p:grpSpPr>
        <p:sp>
          <p:nvSpPr>
            <p:cNvPr id="632" name="Google Shape;632;p19"/>
            <p:cNvSpPr/>
            <p:nvPr/>
          </p:nvSpPr>
          <p:spPr>
            <a:xfrm>
              <a:off x="3386850" y="2370850"/>
              <a:ext cx="203950" cy="403025"/>
            </a:xfrm>
            <a:custGeom>
              <a:rect b="b" l="l" r="r" t="t"/>
              <a:pathLst>
                <a:path extrusionOk="0" h="16121" w="8158">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33" name="Google Shape;633;p19"/>
            <p:cNvSpPr/>
            <p:nvPr/>
          </p:nvSpPr>
          <p:spPr>
            <a:xfrm>
              <a:off x="3446075" y="2264625"/>
              <a:ext cx="85500" cy="94050"/>
            </a:xfrm>
            <a:custGeom>
              <a:rect b="b" l="l" r="r" t="t"/>
              <a:pathLst>
                <a:path extrusionOk="0" h="3762" w="342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34" name="Google Shape;634;p19"/>
          <p:cNvGrpSpPr/>
          <p:nvPr/>
        </p:nvGrpSpPr>
        <p:grpSpPr>
          <a:xfrm>
            <a:off x="9018652" y="2639830"/>
            <a:ext cx="178443" cy="405099"/>
            <a:chOff x="4753325" y="2329350"/>
            <a:chExt cx="167300" cy="379800"/>
          </a:xfrm>
        </p:grpSpPr>
        <p:sp>
          <p:nvSpPr>
            <p:cNvPr id="635" name="Google Shape;635;p19"/>
            <p:cNvSpPr/>
            <p:nvPr/>
          </p:nvSpPr>
          <p:spPr>
            <a:xfrm>
              <a:off x="4753325" y="2424600"/>
              <a:ext cx="167300" cy="284550"/>
            </a:xfrm>
            <a:custGeom>
              <a:rect b="b" l="l" r="r" t="t"/>
              <a:pathLst>
                <a:path extrusionOk="0" h="11382" w="6692">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36" name="Google Shape;636;p19"/>
            <p:cNvSpPr/>
            <p:nvPr/>
          </p:nvSpPr>
          <p:spPr>
            <a:xfrm>
              <a:off x="4798500" y="2329350"/>
              <a:ext cx="76950" cy="84275"/>
            </a:xfrm>
            <a:custGeom>
              <a:rect b="b" l="l" r="r" t="t"/>
              <a:pathLst>
                <a:path extrusionOk="0" h="3371" w="3078">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37" name="Google Shape;637;p19"/>
          <p:cNvGrpSpPr/>
          <p:nvPr/>
        </p:nvGrpSpPr>
        <p:grpSpPr>
          <a:xfrm>
            <a:off x="8296395" y="2573379"/>
            <a:ext cx="185002" cy="537971"/>
            <a:chOff x="4076175" y="2267050"/>
            <a:chExt cx="173450" cy="504375"/>
          </a:xfrm>
        </p:grpSpPr>
        <p:sp>
          <p:nvSpPr>
            <p:cNvPr id="638" name="Google Shape;638;p19"/>
            <p:cNvSpPr/>
            <p:nvPr/>
          </p:nvSpPr>
          <p:spPr>
            <a:xfrm>
              <a:off x="4122600" y="2267050"/>
              <a:ext cx="80600" cy="91625"/>
            </a:xfrm>
            <a:custGeom>
              <a:rect b="b" l="l" r="r" t="t"/>
              <a:pathLst>
                <a:path extrusionOk="0" h="3665" w="3224">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39" name="Google Shape;639;p19"/>
            <p:cNvSpPr/>
            <p:nvPr/>
          </p:nvSpPr>
          <p:spPr>
            <a:xfrm>
              <a:off x="4076175" y="2370250"/>
              <a:ext cx="173450" cy="401175"/>
            </a:xfrm>
            <a:custGeom>
              <a:rect b="b" l="l" r="r" t="t"/>
              <a:pathLst>
                <a:path extrusionOk="0" h="16047" w="6938">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40" name="Google Shape;640;p19"/>
          <p:cNvSpPr/>
          <p:nvPr/>
        </p:nvSpPr>
        <p:spPr>
          <a:xfrm>
            <a:off x="9623066" y="2630069"/>
            <a:ext cx="407712" cy="429845"/>
          </a:xfrm>
          <a:custGeom>
            <a:rect b="b" l="l" r="r" t="t"/>
            <a:pathLst>
              <a:path extrusionOk="0" h="16120" w="1529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41" name="Google Shape;641;p19"/>
          <p:cNvGrpSpPr/>
          <p:nvPr/>
        </p:nvGrpSpPr>
        <p:grpSpPr>
          <a:xfrm>
            <a:off x="10321786" y="2637857"/>
            <a:ext cx="448083" cy="414219"/>
            <a:chOff x="5975075" y="2327500"/>
            <a:chExt cx="420100" cy="388350"/>
          </a:xfrm>
        </p:grpSpPr>
        <p:sp>
          <p:nvSpPr>
            <p:cNvPr id="642" name="Google Shape;642;p19"/>
            <p:cNvSpPr/>
            <p:nvPr/>
          </p:nvSpPr>
          <p:spPr>
            <a:xfrm>
              <a:off x="5975075" y="2474650"/>
              <a:ext cx="98325" cy="220450"/>
            </a:xfrm>
            <a:custGeom>
              <a:rect b="b" l="l" r="r" t="t"/>
              <a:pathLst>
                <a:path extrusionOk="0" h="8818" w="3933">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43" name="Google Shape;643;p19"/>
            <p:cNvSpPr/>
            <p:nvPr/>
          </p:nvSpPr>
          <p:spPr>
            <a:xfrm>
              <a:off x="6088025" y="2327500"/>
              <a:ext cx="307150" cy="388350"/>
            </a:xfrm>
            <a:custGeom>
              <a:rect b="b" l="l" r="r" t="t"/>
              <a:pathLst>
                <a:path extrusionOk="0" h="15534" w="12286">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44" name="Google Shape;644;p19"/>
          <p:cNvGrpSpPr/>
          <p:nvPr/>
        </p:nvGrpSpPr>
        <p:grpSpPr>
          <a:xfrm>
            <a:off x="11127371" y="2625483"/>
            <a:ext cx="274865" cy="448083"/>
            <a:chOff x="6730350" y="2315900"/>
            <a:chExt cx="257700" cy="420100"/>
          </a:xfrm>
        </p:grpSpPr>
        <p:sp>
          <p:nvSpPr>
            <p:cNvPr id="645" name="Google Shape;645;p19"/>
            <p:cNvSpPr/>
            <p:nvPr/>
          </p:nvSpPr>
          <p:spPr>
            <a:xfrm>
              <a:off x="6807900" y="26712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46" name="Google Shape;646;p19"/>
            <p:cNvSpPr/>
            <p:nvPr/>
          </p:nvSpPr>
          <p:spPr>
            <a:xfrm>
              <a:off x="6807900" y="2636450"/>
              <a:ext cx="102600" cy="22625"/>
            </a:xfrm>
            <a:custGeom>
              <a:rect b="b" l="l" r="r" t="t"/>
              <a:pathLst>
                <a:path extrusionOk="0" h="905" w="4104">
                  <a:moveTo>
                    <a:pt x="1" y="1"/>
                  </a:moveTo>
                  <a:lnTo>
                    <a:pt x="1" y="905"/>
                  </a:lnTo>
                  <a:lnTo>
                    <a:pt x="4104" y="905"/>
                  </a:lnTo>
                  <a:lnTo>
                    <a:pt x="410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47" name="Google Shape;647;p19"/>
            <p:cNvSpPr/>
            <p:nvPr/>
          </p:nvSpPr>
          <p:spPr>
            <a:xfrm>
              <a:off x="6807900" y="2706075"/>
              <a:ext cx="102600" cy="29925"/>
            </a:xfrm>
            <a:custGeom>
              <a:rect b="b" l="l" r="r" t="t"/>
              <a:pathLst>
                <a:path extrusionOk="0" h="1197" w="4104">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48" name="Google Shape;648;p19"/>
            <p:cNvSpPr/>
            <p:nvPr/>
          </p:nvSpPr>
          <p:spPr>
            <a:xfrm>
              <a:off x="6811575" y="2463675"/>
              <a:ext cx="95275" cy="160600"/>
            </a:xfrm>
            <a:custGeom>
              <a:rect b="b" l="l" r="r" t="t"/>
              <a:pathLst>
                <a:path extrusionOk="0" h="6424" w="3811">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49" name="Google Shape;649;p19"/>
            <p:cNvSpPr/>
            <p:nvPr/>
          </p:nvSpPr>
          <p:spPr>
            <a:xfrm>
              <a:off x="6730350" y="2315900"/>
              <a:ext cx="257700" cy="308375"/>
            </a:xfrm>
            <a:custGeom>
              <a:rect b="b" l="l" r="r" t="t"/>
              <a:pathLst>
                <a:path extrusionOk="0" h="12335" w="10308">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50" name="Google Shape;650;p19"/>
          <p:cNvGrpSpPr/>
          <p:nvPr/>
        </p:nvGrpSpPr>
        <p:grpSpPr>
          <a:xfrm>
            <a:off x="4724310" y="3309955"/>
            <a:ext cx="139405" cy="508001"/>
            <a:chOff x="727175" y="2957625"/>
            <a:chExt cx="130700" cy="476275"/>
          </a:xfrm>
        </p:grpSpPr>
        <p:sp>
          <p:nvSpPr>
            <p:cNvPr id="651" name="Google Shape;651;p19"/>
            <p:cNvSpPr/>
            <p:nvPr/>
          </p:nvSpPr>
          <p:spPr>
            <a:xfrm>
              <a:off x="727175" y="2957625"/>
              <a:ext cx="130700" cy="476275"/>
            </a:xfrm>
            <a:custGeom>
              <a:rect b="b" l="l" r="r" t="t"/>
              <a:pathLst>
                <a:path extrusionOk="0" h="19051" w="5228">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52" name="Google Shape;652;p19"/>
            <p:cNvSpPr/>
            <p:nvPr/>
          </p:nvSpPr>
          <p:spPr>
            <a:xfrm>
              <a:off x="751600" y="3090125"/>
              <a:ext cx="81850" cy="319350"/>
            </a:xfrm>
            <a:custGeom>
              <a:rect b="b" l="l" r="r" t="t"/>
              <a:pathLst>
                <a:path extrusionOk="0" h="12774" w="3274">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53" name="Google Shape;653;p19"/>
          <p:cNvSpPr/>
          <p:nvPr/>
        </p:nvSpPr>
        <p:spPr>
          <a:xfrm>
            <a:off x="6018376" y="3289803"/>
            <a:ext cx="427230" cy="548372"/>
          </a:xfrm>
          <a:custGeom>
            <a:rect b="b" l="l" r="r" t="t"/>
            <a:pathLst>
              <a:path extrusionOk="0" h="20565" w="16022">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54" name="Google Shape;654;p19"/>
          <p:cNvSpPr/>
          <p:nvPr/>
        </p:nvSpPr>
        <p:spPr>
          <a:xfrm>
            <a:off x="5354749" y="3289803"/>
            <a:ext cx="316517" cy="548372"/>
          </a:xfrm>
          <a:custGeom>
            <a:rect b="b" l="l" r="r" t="t"/>
            <a:pathLst>
              <a:path extrusionOk="0" h="20565" w="1187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55" name="Google Shape;655;p19"/>
          <p:cNvGrpSpPr/>
          <p:nvPr/>
        </p:nvGrpSpPr>
        <p:grpSpPr>
          <a:xfrm>
            <a:off x="6704104" y="3326221"/>
            <a:ext cx="493682" cy="475442"/>
            <a:chOff x="2583325" y="2972875"/>
            <a:chExt cx="462850" cy="445750"/>
          </a:xfrm>
        </p:grpSpPr>
        <p:sp>
          <p:nvSpPr>
            <p:cNvPr id="656" name="Google Shape;656;p19"/>
            <p:cNvSpPr/>
            <p:nvPr/>
          </p:nvSpPr>
          <p:spPr>
            <a:xfrm>
              <a:off x="2701775" y="3323350"/>
              <a:ext cx="225950" cy="95275"/>
            </a:xfrm>
            <a:custGeom>
              <a:rect b="b" l="l" r="r" t="t"/>
              <a:pathLst>
                <a:path extrusionOk="0" h="3811" w="9038">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57" name="Google Shape;657;p19"/>
            <p:cNvSpPr/>
            <p:nvPr/>
          </p:nvSpPr>
          <p:spPr>
            <a:xfrm>
              <a:off x="2583325" y="2972875"/>
              <a:ext cx="462850" cy="337075"/>
            </a:xfrm>
            <a:custGeom>
              <a:rect b="b" l="l" r="r" t="t"/>
              <a:pathLst>
                <a:path extrusionOk="0" h="13483" w="18514">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58" name="Google Shape;658;p19"/>
          <p:cNvGrpSpPr/>
          <p:nvPr/>
        </p:nvGrpSpPr>
        <p:grpSpPr>
          <a:xfrm>
            <a:off x="7406147" y="3397231"/>
            <a:ext cx="527546" cy="333449"/>
            <a:chOff x="3241525" y="3039450"/>
            <a:chExt cx="494600" cy="312625"/>
          </a:xfrm>
        </p:grpSpPr>
        <p:sp>
          <p:nvSpPr>
            <p:cNvPr id="659" name="Google Shape;659;p19"/>
            <p:cNvSpPr/>
            <p:nvPr/>
          </p:nvSpPr>
          <p:spPr>
            <a:xfrm>
              <a:off x="3241525" y="3039450"/>
              <a:ext cx="494600" cy="312625"/>
            </a:xfrm>
            <a:custGeom>
              <a:rect b="b" l="l" r="r" t="t"/>
              <a:pathLst>
                <a:path extrusionOk="0" h="12505" w="19784">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60" name="Google Shape;660;p19"/>
            <p:cNvSpPr/>
            <p:nvPr/>
          </p:nvSpPr>
          <p:spPr>
            <a:xfrm>
              <a:off x="3384400" y="3091350"/>
              <a:ext cx="208850" cy="208825"/>
            </a:xfrm>
            <a:custGeom>
              <a:rect b="b" l="l" r="r" t="t"/>
              <a:pathLst>
                <a:path extrusionOk="0" h="8353" w="8354">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61" name="Google Shape;661;p19"/>
          <p:cNvSpPr/>
          <p:nvPr/>
        </p:nvSpPr>
        <p:spPr>
          <a:xfrm>
            <a:off x="8881279" y="3337347"/>
            <a:ext cx="453311" cy="453284"/>
          </a:xfrm>
          <a:custGeom>
            <a:rect b="b" l="l" r="r" t="t"/>
            <a:pathLst>
              <a:path extrusionOk="0" h="16999" w="1700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62" name="Google Shape;662;p19"/>
          <p:cNvGrpSpPr/>
          <p:nvPr/>
        </p:nvGrpSpPr>
        <p:grpSpPr>
          <a:xfrm>
            <a:off x="9553958" y="3362059"/>
            <a:ext cx="545785" cy="403792"/>
            <a:chOff x="5255200" y="3006475"/>
            <a:chExt cx="511700" cy="378575"/>
          </a:xfrm>
        </p:grpSpPr>
        <p:sp>
          <p:nvSpPr>
            <p:cNvPr id="663" name="Google Shape;663;p19"/>
            <p:cNvSpPr/>
            <p:nvPr/>
          </p:nvSpPr>
          <p:spPr>
            <a:xfrm>
              <a:off x="5255200" y="3006475"/>
              <a:ext cx="349900" cy="349875"/>
            </a:xfrm>
            <a:custGeom>
              <a:rect b="b" l="l" r="r" t="t"/>
              <a:pathLst>
                <a:path extrusionOk="0" h="13995" w="13996">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64" name="Google Shape;664;p19"/>
            <p:cNvSpPr/>
            <p:nvPr/>
          </p:nvSpPr>
          <p:spPr>
            <a:xfrm>
              <a:off x="5567825" y="3185975"/>
              <a:ext cx="199075" cy="199075"/>
            </a:xfrm>
            <a:custGeom>
              <a:rect b="b" l="l" r="r" t="t"/>
              <a:pathLst>
                <a:path extrusionOk="0" h="7963" w="7963">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65" name="Google Shape;665;p19"/>
          <p:cNvGrpSpPr/>
          <p:nvPr/>
        </p:nvGrpSpPr>
        <p:grpSpPr>
          <a:xfrm>
            <a:off x="8168108" y="3338620"/>
            <a:ext cx="441578" cy="450669"/>
            <a:chOff x="3955900" y="2984500"/>
            <a:chExt cx="414000" cy="422525"/>
          </a:xfrm>
        </p:grpSpPr>
        <p:sp>
          <p:nvSpPr>
            <p:cNvPr id="666" name="Google Shape;666;p19"/>
            <p:cNvSpPr/>
            <p:nvPr/>
          </p:nvSpPr>
          <p:spPr>
            <a:xfrm>
              <a:off x="3955900" y="2984500"/>
              <a:ext cx="315700" cy="315675"/>
            </a:xfrm>
            <a:custGeom>
              <a:rect b="b" l="l" r="r" t="t"/>
              <a:pathLst>
                <a:path extrusionOk="0" h="12627" w="12628">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67" name="Google Shape;667;p19"/>
            <p:cNvSpPr/>
            <p:nvPr/>
          </p:nvSpPr>
          <p:spPr>
            <a:xfrm>
              <a:off x="3992525" y="3021125"/>
              <a:ext cx="242425" cy="242425"/>
            </a:xfrm>
            <a:custGeom>
              <a:rect b="b" l="l" r="r" t="t"/>
              <a:pathLst>
                <a:path extrusionOk="0" h="9697" w="9697">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68" name="Google Shape;668;p19"/>
            <p:cNvSpPr/>
            <p:nvPr/>
          </p:nvSpPr>
          <p:spPr>
            <a:xfrm>
              <a:off x="4215400" y="3253150"/>
              <a:ext cx="154500" cy="153875"/>
            </a:xfrm>
            <a:custGeom>
              <a:rect b="b" l="l" r="r" t="t"/>
              <a:pathLst>
                <a:path extrusionOk="0" h="6155" w="618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669" name="Google Shape;669;p19"/>
          <p:cNvSpPr/>
          <p:nvPr/>
        </p:nvSpPr>
        <p:spPr>
          <a:xfrm>
            <a:off x="4549793" y="4088891"/>
            <a:ext cx="493655" cy="388166"/>
          </a:xfrm>
          <a:custGeom>
            <a:rect b="b" l="l" r="r" t="t"/>
            <a:pathLst>
              <a:path extrusionOk="0" h="14557" w="18513">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0" name="Google Shape;670;p19"/>
          <p:cNvSpPr/>
          <p:nvPr/>
        </p:nvSpPr>
        <p:spPr>
          <a:xfrm>
            <a:off x="10373970" y="3316495"/>
            <a:ext cx="343876" cy="494987"/>
          </a:xfrm>
          <a:custGeom>
            <a:rect b="b" l="l" r="r" t="t"/>
            <a:pathLst>
              <a:path extrusionOk="0" h="18563" w="12896">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671" name="Google Shape;671;p19"/>
          <p:cNvGrpSpPr/>
          <p:nvPr/>
        </p:nvGrpSpPr>
        <p:grpSpPr>
          <a:xfrm>
            <a:off x="11096120" y="3332088"/>
            <a:ext cx="337369" cy="479361"/>
            <a:chOff x="6701050" y="2978375"/>
            <a:chExt cx="316300" cy="449425"/>
          </a:xfrm>
        </p:grpSpPr>
        <p:sp>
          <p:nvSpPr>
            <p:cNvPr id="672" name="Google Shape;672;p19"/>
            <p:cNvSpPr/>
            <p:nvPr/>
          </p:nvSpPr>
          <p:spPr>
            <a:xfrm>
              <a:off x="6701050" y="2978375"/>
              <a:ext cx="316300" cy="78175"/>
            </a:xfrm>
            <a:custGeom>
              <a:rect b="b" l="l" r="r" t="t"/>
              <a:pathLst>
                <a:path extrusionOk="0" h="3127" w="12652">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3" name="Google Shape;673;p19"/>
            <p:cNvSpPr/>
            <p:nvPr/>
          </p:nvSpPr>
          <p:spPr>
            <a:xfrm>
              <a:off x="6713875" y="3068750"/>
              <a:ext cx="290650" cy="359050"/>
            </a:xfrm>
            <a:custGeom>
              <a:rect b="b" l="l" r="r" t="t"/>
              <a:pathLst>
                <a:path extrusionOk="0" h="14362" w="11626">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74" name="Google Shape;674;p19"/>
          <p:cNvGrpSpPr/>
          <p:nvPr/>
        </p:nvGrpSpPr>
        <p:grpSpPr>
          <a:xfrm>
            <a:off x="5272657" y="4121408"/>
            <a:ext cx="480668" cy="323050"/>
            <a:chOff x="1241275" y="3718400"/>
            <a:chExt cx="450650" cy="302875"/>
          </a:xfrm>
        </p:grpSpPr>
        <p:sp>
          <p:nvSpPr>
            <p:cNvPr id="675" name="Google Shape;675;p19"/>
            <p:cNvSpPr/>
            <p:nvPr/>
          </p:nvSpPr>
          <p:spPr>
            <a:xfrm>
              <a:off x="1241275" y="3718400"/>
              <a:ext cx="450650" cy="302875"/>
            </a:xfrm>
            <a:custGeom>
              <a:rect b="b" l="l" r="r" t="t"/>
              <a:pathLst>
                <a:path extrusionOk="0" h="12115" w="18026">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6" name="Google Shape;676;p19"/>
            <p:cNvSpPr/>
            <p:nvPr/>
          </p:nvSpPr>
          <p:spPr>
            <a:xfrm>
              <a:off x="1293175" y="3895475"/>
              <a:ext cx="174050" cy="12225"/>
            </a:xfrm>
            <a:custGeom>
              <a:rect b="b" l="l" r="r" t="t"/>
              <a:pathLst>
                <a:path extrusionOk="0" h="489" w="6962">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7" name="Google Shape;677;p19"/>
            <p:cNvSpPr/>
            <p:nvPr/>
          </p:nvSpPr>
          <p:spPr>
            <a:xfrm>
              <a:off x="1293175" y="3935775"/>
              <a:ext cx="122750" cy="12225"/>
            </a:xfrm>
            <a:custGeom>
              <a:rect b="b" l="l" r="r" t="t"/>
              <a:pathLst>
                <a:path extrusionOk="0" h="489" w="491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78" name="Google Shape;678;p19"/>
            <p:cNvSpPr/>
            <p:nvPr/>
          </p:nvSpPr>
          <p:spPr>
            <a:xfrm>
              <a:off x="1570375" y="3901575"/>
              <a:ext cx="62300" cy="40325"/>
            </a:xfrm>
            <a:custGeom>
              <a:rect b="b" l="l" r="r" t="t"/>
              <a:pathLst>
                <a:path extrusionOk="0" h="1613" w="2492">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79" name="Google Shape;679;p19"/>
          <p:cNvGrpSpPr/>
          <p:nvPr/>
        </p:nvGrpSpPr>
        <p:grpSpPr>
          <a:xfrm>
            <a:off x="5998164" y="4096663"/>
            <a:ext cx="467601" cy="373180"/>
            <a:chOff x="1921475" y="3695200"/>
            <a:chExt cx="438400" cy="349875"/>
          </a:xfrm>
        </p:grpSpPr>
        <p:sp>
          <p:nvSpPr>
            <p:cNvPr id="680" name="Google Shape;680;p19"/>
            <p:cNvSpPr/>
            <p:nvPr/>
          </p:nvSpPr>
          <p:spPr>
            <a:xfrm>
              <a:off x="2246900" y="3992550"/>
              <a:ext cx="52525" cy="52525"/>
            </a:xfrm>
            <a:custGeom>
              <a:rect b="b" l="l" r="r" t="t"/>
              <a:pathLst>
                <a:path extrusionOk="0" h="2101" w="2101">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1" name="Google Shape;681;p19"/>
            <p:cNvSpPr/>
            <p:nvPr/>
          </p:nvSpPr>
          <p:spPr>
            <a:xfrm>
              <a:off x="2033800" y="3992550"/>
              <a:ext cx="52550" cy="52525"/>
            </a:xfrm>
            <a:custGeom>
              <a:rect b="b" l="l" r="r" t="t"/>
              <a:pathLst>
                <a:path extrusionOk="0" h="2101" w="2102">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2" name="Google Shape;682;p19"/>
            <p:cNvSpPr/>
            <p:nvPr/>
          </p:nvSpPr>
          <p:spPr>
            <a:xfrm>
              <a:off x="1921475" y="3695200"/>
              <a:ext cx="438400" cy="297975"/>
            </a:xfrm>
            <a:custGeom>
              <a:rect b="b" l="l" r="r" t="t"/>
              <a:pathLst>
                <a:path extrusionOk="0" h="11919" w="17536">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83" name="Google Shape;683;p19"/>
          <p:cNvGrpSpPr/>
          <p:nvPr/>
        </p:nvGrpSpPr>
        <p:grpSpPr>
          <a:xfrm>
            <a:off x="6721703" y="4090797"/>
            <a:ext cx="458482" cy="384274"/>
            <a:chOff x="2599825" y="3689700"/>
            <a:chExt cx="429850" cy="360275"/>
          </a:xfrm>
        </p:grpSpPr>
        <p:sp>
          <p:nvSpPr>
            <p:cNvPr id="684" name="Google Shape;684;p19"/>
            <p:cNvSpPr/>
            <p:nvPr/>
          </p:nvSpPr>
          <p:spPr>
            <a:xfrm>
              <a:off x="2599825" y="3689700"/>
              <a:ext cx="429850" cy="169150"/>
            </a:xfrm>
            <a:custGeom>
              <a:rect b="b" l="l" r="r" t="t"/>
              <a:pathLst>
                <a:path extrusionOk="0" h="6766" w="17194">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5" name="Google Shape;685;p19"/>
            <p:cNvSpPr/>
            <p:nvPr/>
          </p:nvSpPr>
          <p:spPr>
            <a:xfrm>
              <a:off x="2599825" y="3861275"/>
              <a:ext cx="429850" cy="188700"/>
            </a:xfrm>
            <a:custGeom>
              <a:rect b="b" l="l" r="r" t="t"/>
              <a:pathLst>
                <a:path extrusionOk="0" h="7548" w="17194">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86" name="Google Shape;686;p19"/>
          <p:cNvGrpSpPr/>
          <p:nvPr/>
        </p:nvGrpSpPr>
        <p:grpSpPr>
          <a:xfrm>
            <a:off x="7462811" y="4051065"/>
            <a:ext cx="414219" cy="432458"/>
            <a:chOff x="3294650" y="3652450"/>
            <a:chExt cx="388350" cy="405450"/>
          </a:xfrm>
        </p:grpSpPr>
        <p:sp>
          <p:nvSpPr>
            <p:cNvPr id="687" name="Google Shape;687;p19"/>
            <p:cNvSpPr/>
            <p:nvPr/>
          </p:nvSpPr>
          <p:spPr>
            <a:xfrm>
              <a:off x="3294650" y="3681775"/>
              <a:ext cx="376150" cy="376125"/>
            </a:xfrm>
            <a:custGeom>
              <a:rect b="b" l="l" r="r" t="t"/>
              <a:pathLst>
                <a:path extrusionOk="0" h="15045" w="15046">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8" name="Google Shape;688;p19"/>
            <p:cNvSpPr/>
            <p:nvPr/>
          </p:nvSpPr>
          <p:spPr>
            <a:xfrm>
              <a:off x="3494925" y="3760525"/>
              <a:ext cx="188075" cy="97100"/>
            </a:xfrm>
            <a:custGeom>
              <a:rect b="b" l="l" r="r" t="t"/>
              <a:pathLst>
                <a:path extrusionOk="0" h="3884" w="7523">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89" name="Google Shape;689;p19"/>
            <p:cNvSpPr/>
            <p:nvPr/>
          </p:nvSpPr>
          <p:spPr>
            <a:xfrm>
              <a:off x="3494925" y="3652450"/>
              <a:ext cx="161200" cy="188100"/>
            </a:xfrm>
            <a:custGeom>
              <a:rect b="b" l="l" r="r" t="t"/>
              <a:pathLst>
                <a:path extrusionOk="0" h="7524" w="6448">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90" name="Google Shape;690;p19"/>
          <p:cNvGrpSpPr/>
          <p:nvPr/>
        </p:nvGrpSpPr>
        <p:grpSpPr>
          <a:xfrm>
            <a:off x="8147283" y="4105782"/>
            <a:ext cx="483228" cy="354301"/>
            <a:chOff x="3936375" y="3703750"/>
            <a:chExt cx="453050" cy="332175"/>
          </a:xfrm>
        </p:grpSpPr>
        <p:sp>
          <p:nvSpPr>
            <p:cNvPr id="691" name="Google Shape;691;p19"/>
            <p:cNvSpPr/>
            <p:nvPr/>
          </p:nvSpPr>
          <p:spPr>
            <a:xfrm>
              <a:off x="3936375" y="3703750"/>
              <a:ext cx="453050" cy="332175"/>
            </a:xfrm>
            <a:custGeom>
              <a:rect b="b" l="l" r="r" t="t"/>
              <a:pathLst>
                <a:path extrusionOk="0" h="13287" w="18122">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2" name="Google Shape;692;p19"/>
            <p:cNvSpPr/>
            <p:nvPr/>
          </p:nvSpPr>
          <p:spPr>
            <a:xfrm>
              <a:off x="3988875" y="3864325"/>
              <a:ext cx="77575" cy="133125"/>
            </a:xfrm>
            <a:custGeom>
              <a:rect b="b" l="l" r="r" t="t"/>
              <a:pathLst>
                <a:path extrusionOk="0" h="5325" w="3103">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3" name="Google Shape;693;p19"/>
            <p:cNvSpPr/>
            <p:nvPr/>
          </p:nvSpPr>
          <p:spPr>
            <a:xfrm>
              <a:off x="4259350" y="3864325"/>
              <a:ext cx="77575" cy="133125"/>
            </a:xfrm>
            <a:custGeom>
              <a:rect b="b" l="l" r="r" t="t"/>
              <a:pathLst>
                <a:path extrusionOk="0" h="5325" w="3103">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4" name="Google Shape;694;p19"/>
            <p:cNvSpPr/>
            <p:nvPr/>
          </p:nvSpPr>
          <p:spPr>
            <a:xfrm>
              <a:off x="4078625" y="3717800"/>
              <a:ext cx="77575" cy="279650"/>
            </a:xfrm>
            <a:custGeom>
              <a:rect b="b" l="l" r="r" t="t"/>
              <a:pathLst>
                <a:path extrusionOk="0" h="11186" w="3103">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5" name="Google Shape;695;p19"/>
            <p:cNvSpPr/>
            <p:nvPr/>
          </p:nvSpPr>
          <p:spPr>
            <a:xfrm>
              <a:off x="4168375" y="3788625"/>
              <a:ext cx="78175" cy="208825"/>
            </a:xfrm>
            <a:custGeom>
              <a:rect b="b" l="l" r="r" t="t"/>
              <a:pathLst>
                <a:path extrusionOk="0" h="8353" w="3127">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96" name="Google Shape;696;p19"/>
          <p:cNvGrpSpPr/>
          <p:nvPr/>
        </p:nvGrpSpPr>
        <p:grpSpPr>
          <a:xfrm>
            <a:off x="8866260" y="4105782"/>
            <a:ext cx="483228" cy="354301"/>
            <a:chOff x="4610450" y="3703750"/>
            <a:chExt cx="453050" cy="332175"/>
          </a:xfrm>
        </p:grpSpPr>
        <p:sp>
          <p:nvSpPr>
            <p:cNvPr id="697" name="Google Shape;697;p19"/>
            <p:cNvSpPr/>
            <p:nvPr/>
          </p:nvSpPr>
          <p:spPr>
            <a:xfrm>
              <a:off x="4610450" y="3703750"/>
              <a:ext cx="453050" cy="332175"/>
            </a:xfrm>
            <a:custGeom>
              <a:rect b="b" l="l" r="r" t="t"/>
              <a:pathLst>
                <a:path extrusionOk="0" h="13287" w="18122">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698" name="Google Shape;698;p19"/>
            <p:cNvSpPr/>
            <p:nvPr/>
          </p:nvSpPr>
          <p:spPr>
            <a:xfrm>
              <a:off x="4642200" y="3730000"/>
              <a:ext cx="389550" cy="249150"/>
            </a:xfrm>
            <a:custGeom>
              <a:rect b="b" l="l" r="r" t="t"/>
              <a:pathLst>
                <a:path extrusionOk="0" h="9966" w="15582">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699" name="Google Shape;699;p19"/>
          <p:cNvGrpSpPr/>
          <p:nvPr/>
        </p:nvGrpSpPr>
        <p:grpSpPr>
          <a:xfrm>
            <a:off x="9602170" y="4069971"/>
            <a:ext cx="449363" cy="425925"/>
            <a:chOff x="5300400" y="3670175"/>
            <a:chExt cx="421300" cy="399325"/>
          </a:xfrm>
        </p:grpSpPr>
        <p:sp>
          <p:nvSpPr>
            <p:cNvPr id="700" name="Google Shape;700;p19"/>
            <p:cNvSpPr/>
            <p:nvPr/>
          </p:nvSpPr>
          <p:spPr>
            <a:xfrm>
              <a:off x="5300400" y="3708025"/>
              <a:ext cx="421300" cy="267450"/>
            </a:xfrm>
            <a:custGeom>
              <a:rect b="b" l="l" r="r" t="t"/>
              <a:pathLst>
                <a:path extrusionOk="0" h="10698" w="16852">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1" name="Google Shape;701;p19"/>
            <p:cNvSpPr/>
            <p:nvPr/>
          </p:nvSpPr>
          <p:spPr>
            <a:xfrm>
              <a:off x="5498825" y="3670175"/>
              <a:ext cx="24450" cy="25650"/>
            </a:xfrm>
            <a:custGeom>
              <a:rect b="b" l="l" r="r" t="t"/>
              <a:pathLst>
                <a:path extrusionOk="0" h="1026" w="978">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2" name="Google Shape;702;p19"/>
            <p:cNvSpPr/>
            <p:nvPr/>
          </p:nvSpPr>
          <p:spPr>
            <a:xfrm>
              <a:off x="5366325" y="3987675"/>
              <a:ext cx="61100" cy="81825"/>
            </a:xfrm>
            <a:custGeom>
              <a:rect b="b" l="l" r="r" t="t"/>
              <a:pathLst>
                <a:path extrusionOk="0" h="3273" w="2444">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3" name="Google Shape;703;p19"/>
            <p:cNvSpPr/>
            <p:nvPr/>
          </p:nvSpPr>
          <p:spPr>
            <a:xfrm>
              <a:off x="5594700" y="3987675"/>
              <a:ext cx="61075" cy="81825"/>
            </a:xfrm>
            <a:custGeom>
              <a:rect b="b" l="l" r="r" t="t"/>
              <a:pathLst>
                <a:path extrusionOk="0" h="3273" w="2443">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4" name="Google Shape;704;p19"/>
            <p:cNvSpPr/>
            <p:nvPr/>
          </p:nvSpPr>
          <p:spPr>
            <a:xfrm>
              <a:off x="5324825" y="3732450"/>
              <a:ext cx="372475" cy="218600"/>
            </a:xfrm>
            <a:custGeom>
              <a:rect b="b" l="l" r="r" t="t"/>
              <a:pathLst>
                <a:path extrusionOk="0" h="8744" w="14899">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705" name="Google Shape;705;p19"/>
          <p:cNvSpPr/>
          <p:nvPr/>
        </p:nvSpPr>
        <p:spPr>
          <a:xfrm>
            <a:off x="10295813" y="4032893"/>
            <a:ext cx="500187" cy="500160"/>
          </a:xfrm>
          <a:custGeom>
            <a:rect b="b" l="l" r="r" t="t"/>
            <a:pathLst>
              <a:path extrusionOk="0" h="18757" w="18758">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706" name="Google Shape;706;p19"/>
          <p:cNvGrpSpPr/>
          <p:nvPr/>
        </p:nvGrpSpPr>
        <p:grpSpPr>
          <a:xfrm>
            <a:off x="11046629" y="4064743"/>
            <a:ext cx="436350" cy="436377"/>
            <a:chOff x="6654650" y="3665275"/>
            <a:chExt cx="409100" cy="409125"/>
          </a:xfrm>
        </p:grpSpPr>
        <p:sp>
          <p:nvSpPr>
            <p:cNvPr id="707" name="Google Shape;707;p19"/>
            <p:cNvSpPr/>
            <p:nvPr/>
          </p:nvSpPr>
          <p:spPr>
            <a:xfrm>
              <a:off x="6808525" y="3819150"/>
              <a:ext cx="211875" cy="211900"/>
            </a:xfrm>
            <a:custGeom>
              <a:rect b="b" l="l" r="r" t="t"/>
              <a:pathLst>
                <a:path extrusionOk="0" h="8476" w="8475">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08" name="Google Shape;708;p19"/>
            <p:cNvSpPr/>
            <p:nvPr/>
          </p:nvSpPr>
          <p:spPr>
            <a:xfrm>
              <a:off x="6654650" y="3665275"/>
              <a:ext cx="409100" cy="409125"/>
            </a:xfrm>
            <a:custGeom>
              <a:rect b="b" l="l" r="r" t="t"/>
              <a:pathLst>
                <a:path extrusionOk="0" h="16365" w="16364">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09" name="Google Shape;709;p19"/>
          <p:cNvGrpSpPr/>
          <p:nvPr/>
        </p:nvGrpSpPr>
        <p:grpSpPr>
          <a:xfrm>
            <a:off x="4557599" y="4765481"/>
            <a:ext cx="472829" cy="472856"/>
            <a:chOff x="570875" y="4322250"/>
            <a:chExt cx="443300" cy="443325"/>
          </a:xfrm>
        </p:grpSpPr>
        <p:sp>
          <p:nvSpPr>
            <p:cNvPr id="710" name="Google Shape;710;p19"/>
            <p:cNvSpPr/>
            <p:nvPr/>
          </p:nvSpPr>
          <p:spPr>
            <a:xfrm>
              <a:off x="570875" y="4322250"/>
              <a:ext cx="443300" cy="443325"/>
            </a:xfrm>
            <a:custGeom>
              <a:rect b="b" l="l" r="r" t="t"/>
              <a:pathLst>
                <a:path extrusionOk="0" h="17733" w="17732">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1" name="Google Shape;711;p19"/>
            <p:cNvSpPr/>
            <p:nvPr/>
          </p:nvSpPr>
          <p:spPr>
            <a:xfrm>
              <a:off x="597725" y="4665400"/>
              <a:ext cx="73300" cy="73300"/>
            </a:xfrm>
            <a:custGeom>
              <a:rect b="b" l="l" r="r" t="t"/>
              <a:pathLst>
                <a:path extrusionOk="0" h="2932" w="2932">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2" name="Google Shape;712;p19"/>
            <p:cNvSpPr/>
            <p:nvPr/>
          </p:nvSpPr>
          <p:spPr>
            <a:xfrm>
              <a:off x="654525" y="4708150"/>
              <a:ext cx="47025" cy="47025"/>
            </a:xfrm>
            <a:custGeom>
              <a:rect b="b" l="l" r="r" t="t"/>
              <a:pathLst>
                <a:path extrusionOk="0" h="1881" w="1881">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3" name="Google Shape;713;p19"/>
            <p:cNvSpPr/>
            <p:nvPr/>
          </p:nvSpPr>
          <p:spPr>
            <a:xfrm>
              <a:off x="581250" y="4634875"/>
              <a:ext cx="47050" cy="47050"/>
            </a:xfrm>
            <a:custGeom>
              <a:rect b="b" l="l" r="r" t="t"/>
              <a:pathLst>
                <a:path extrusionOk="0" h="1882" w="1882">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714" name="Google Shape;714;p19"/>
          <p:cNvSpPr/>
          <p:nvPr/>
        </p:nvSpPr>
        <p:spPr>
          <a:xfrm>
            <a:off x="5257046" y="4857367"/>
            <a:ext cx="511920" cy="289186"/>
          </a:xfrm>
          <a:custGeom>
            <a:rect b="b" l="l" r="r" t="t"/>
            <a:pathLst>
              <a:path extrusionOk="0" h="10845" w="19198">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715" name="Google Shape;715;p19"/>
          <p:cNvGrpSpPr/>
          <p:nvPr/>
        </p:nvGrpSpPr>
        <p:grpSpPr>
          <a:xfrm>
            <a:off x="6060029" y="4730337"/>
            <a:ext cx="343876" cy="543144"/>
            <a:chOff x="1979475" y="4289300"/>
            <a:chExt cx="322400" cy="509225"/>
          </a:xfrm>
        </p:grpSpPr>
        <p:sp>
          <p:nvSpPr>
            <p:cNvPr id="716" name="Google Shape;716;p19"/>
            <p:cNvSpPr/>
            <p:nvPr/>
          </p:nvSpPr>
          <p:spPr>
            <a:xfrm>
              <a:off x="2187075" y="4509100"/>
              <a:ext cx="114800" cy="114800"/>
            </a:xfrm>
            <a:custGeom>
              <a:rect b="b" l="l" r="r" t="t"/>
              <a:pathLst>
                <a:path extrusionOk="0" h="4592" w="4592">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7" name="Google Shape;717;p19"/>
            <p:cNvSpPr/>
            <p:nvPr/>
          </p:nvSpPr>
          <p:spPr>
            <a:xfrm>
              <a:off x="1979475" y="4542675"/>
              <a:ext cx="156925" cy="156950"/>
            </a:xfrm>
            <a:custGeom>
              <a:rect b="b" l="l" r="r" t="t"/>
              <a:pathLst>
                <a:path extrusionOk="0" h="6278" w="6277">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18" name="Google Shape;718;p19"/>
            <p:cNvSpPr/>
            <p:nvPr/>
          </p:nvSpPr>
          <p:spPr>
            <a:xfrm>
              <a:off x="2041125" y="4289300"/>
              <a:ext cx="240000" cy="509225"/>
            </a:xfrm>
            <a:custGeom>
              <a:rect b="b" l="l" r="r" t="t"/>
              <a:pathLst>
                <a:path extrusionOk="0" h="20369" w="960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19" name="Google Shape;719;p19"/>
          <p:cNvGrpSpPr/>
          <p:nvPr/>
        </p:nvGrpSpPr>
        <p:grpSpPr>
          <a:xfrm>
            <a:off x="6748393" y="4737483"/>
            <a:ext cx="405739" cy="528852"/>
            <a:chOff x="2624850" y="4296000"/>
            <a:chExt cx="380400" cy="495825"/>
          </a:xfrm>
        </p:grpSpPr>
        <p:sp>
          <p:nvSpPr>
            <p:cNvPr id="720" name="Google Shape;720;p19"/>
            <p:cNvSpPr/>
            <p:nvPr/>
          </p:nvSpPr>
          <p:spPr>
            <a:xfrm>
              <a:off x="2845875" y="4296000"/>
              <a:ext cx="126425" cy="125800"/>
            </a:xfrm>
            <a:custGeom>
              <a:rect b="b" l="l" r="r" t="t"/>
              <a:pathLst>
                <a:path extrusionOk="0" h="5032" w="5057">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1" name="Google Shape;721;p19"/>
            <p:cNvSpPr/>
            <p:nvPr/>
          </p:nvSpPr>
          <p:spPr>
            <a:xfrm>
              <a:off x="2635850" y="4316150"/>
              <a:ext cx="369400" cy="475675"/>
            </a:xfrm>
            <a:custGeom>
              <a:rect b="b" l="l" r="r" t="t"/>
              <a:pathLst>
                <a:path extrusionOk="0" h="19027" w="14776">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2" name="Google Shape;722;p19"/>
            <p:cNvSpPr/>
            <p:nvPr/>
          </p:nvSpPr>
          <p:spPr>
            <a:xfrm>
              <a:off x="2624850" y="4357675"/>
              <a:ext cx="171600" cy="171600"/>
            </a:xfrm>
            <a:custGeom>
              <a:rect b="b" l="l" r="r" t="t"/>
              <a:pathLst>
                <a:path extrusionOk="0" h="6864" w="6864">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723" name="Google Shape;723;p19"/>
          <p:cNvSpPr/>
          <p:nvPr/>
        </p:nvSpPr>
        <p:spPr>
          <a:xfrm>
            <a:off x="8172081" y="4785077"/>
            <a:ext cx="433737" cy="433764"/>
          </a:xfrm>
          <a:custGeom>
            <a:rect b="b" l="l" r="r" t="t"/>
            <a:pathLst>
              <a:path extrusionOk="0" h="16267" w="16266">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4" name="Google Shape;724;p19"/>
          <p:cNvSpPr/>
          <p:nvPr/>
        </p:nvSpPr>
        <p:spPr>
          <a:xfrm>
            <a:off x="7453095" y="4812435"/>
            <a:ext cx="433737" cy="379046"/>
          </a:xfrm>
          <a:custGeom>
            <a:rect b="b" l="l" r="r" t="t"/>
            <a:pathLst>
              <a:path extrusionOk="0" h="14215" w="16266">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5" name="Google Shape;725;p19"/>
          <p:cNvSpPr/>
          <p:nvPr/>
        </p:nvSpPr>
        <p:spPr>
          <a:xfrm>
            <a:off x="8889092" y="4783129"/>
            <a:ext cx="437683" cy="437657"/>
          </a:xfrm>
          <a:custGeom>
            <a:rect b="b" l="l" r="r" t="t"/>
            <a:pathLst>
              <a:path extrusionOk="0" h="16413" w="16414">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726" name="Google Shape;726;p19"/>
          <p:cNvGrpSpPr/>
          <p:nvPr/>
        </p:nvGrpSpPr>
        <p:grpSpPr>
          <a:xfrm>
            <a:off x="9576117" y="4789587"/>
            <a:ext cx="501468" cy="424644"/>
            <a:chOff x="5275975" y="4344850"/>
            <a:chExt cx="470150" cy="398125"/>
          </a:xfrm>
        </p:grpSpPr>
        <p:sp>
          <p:nvSpPr>
            <p:cNvPr id="727" name="Google Shape;727;p19"/>
            <p:cNvSpPr/>
            <p:nvPr/>
          </p:nvSpPr>
          <p:spPr>
            <a:xfrm>
              <a:off x="5661250" y="4690450"/>
              <a:ext cx="65950" cy="52525"/>
            </a:xfrm>
            <a:custGeom>
              <a:rect b="b" l="l" r="r" t="t"/>
              <a:pathLst>
                <a:path extrusionOk="0" h="2101" w="2638">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8" name="Google Shape;728;p19"/>
            <p:cNvSpPr/>
            <p:nvPr/>
          </p:nvSpPr>
          <p:spPr>
            <a:xfrm>
              <a:off x="5294900" y="4690450"/>
              <a:ext cx="65950" cy="52525"/>
            </a:xfrm>
            <a:custGeom>
              <a:rect b="b" l="l" r="r" t="t"/>
              <a:pathLst>
                <a:path extrusionOk="0" h="2101" w="2638">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29" name="Google Shape;729;p19"/>
            <p:cNvSpPr/>
            <p:nvPr/>
          </p:nvSpPr>
          <p:spPr>
            <a:xfrm>
              <a:off x="5275975" y="4344850"/>
              <a:ext cx="470150" cy="334025"/>
            </a:xfrm>
            <a:custGeom>
              <a:rect b="b" l="l" r="r" t="t"/>
              <a:pathLst>
                <a:path extrusionOk="0" h="13361" w="18806">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730" name="Google Shape;730;p19"/>
          <p:cNvSpPr/>
          <p:nvPr/>
        </p:nvSpPr>
        <p:spPr>
          <a:xfrm>
            <a:off x="10320558" y="4776624"/>
            <a:ext cx="450696" cy="450669"/>
          </a:xfrm>
          <a:custGeom>
            <a:rect b="b" l="l" r="r" t="t"/>
            <a:pathLst>
              <a:path extrusionOk="0" h="16901" w="16902">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731" name="Google Shape;731;p19"/>
          <p:cNvGrpSpPr/>
          <p:nvPr/>
        </p:nvGrpSpPr>
        <p:grpSpPr>
          <a:xfrm>
            <a:off x="11033590" y="4755083"/>
            <a:ext cx="462428" cy="493655"/>
            <a:chOff x="6642425" y="4312500"/>
            <a:chExt cx="433550" cy="462825"/>
          </a:xfrm>
        </p:grpSpPr>
        <p:sp>
          <p:nvSpPr>
            <p:cNvPr id="732" name="Google Shape;732;p19"/>
            <p:cNvSpPr/>
            <p:nvPr/>
          </p:nvSpPr>
          <p:spPr>
            <a:xfrm>
              <a:off x="6642425" y="4687375"/>
              <a:ext cx="433550" cy="39125"/>
            </a:xfrm>
            <a:custGeom>
              <a:rect b="b" l="l" r="r" t="t"/>
              <a:pathLst>
                <a:path extrusionOk="0" h="1565" w="17342">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3" name="Google Shape;733;p19"/>
            <p:cNvSpPr/>
            <p:nvPr/>
          </p:nvSpPr>
          <p:spPr>
            <a:xfrm>
              <a:off x="6642425" y="4736225"/>
              <a:ext cx="433550" cy="39100"/>
            </a:xfrm>
            <a:custGeom>
              <a:rect b="b" l="l" r="r" t="t"/>
              <a:pathLst>
                <a:path extrusionOk="0" h="1564" w="17342">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4" name="Google Shape;734;p19"/>
            <p:cNvSpPr/>
            <p:nvPr/>
          </p:nvSpPr>
          <p:spPr>
            <a:xfrm>
              <a:off x="6684575" y="4312500"/>
              <a:ext cx="349875" cy="377350"/>
            </a:xfrm>
            <a:custGeom>
              <a:rect b="b" l="l" r="r" t="t"/>
              <a:pathLst>
                <a:path extrusionOk="0" h="15094" w="13995">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735" name="Google Shape;735;p19"/>
          <p:cNvSpPr/>
          <p:nvPr/>
        </p:nvSpPr>
        <p:spPr>
          <a:xfrm>
            <a:off x="4497049" y="5545739"/>
            <a:ext cx="593943" cy="350408"/>
          </a:xfrm>
          <a:custGeom>
            <a:rect b="b" l="l" r="r" t="t"/>
            <a:pathLst>
              <a:path extrusionOk="0" h="13141" w="22274">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736" name="Google Shape;736;p19"/>
          <p:cNvGrpSpPr/>
          <p:nvPr/>
        </p:nvGrpSpPr>
        <p:grpSpPr>
          <a:xfrm>
            <a:off x="5275909" y="5487739"/>
            <a:ext cx="474134" cy="466322"/>
            <a:chOff x="1244325" y="4999400"/>
            <a:chExt cx="444525" cy="437200"/>
          </a:xfrm>
        </p:grpSpPr>
        <p:sp>
          <p:nvSpPr>
            <p:cNvPr id="737" name="Google Shape;737;p19"/>
            <p:cNvSpPr/>
            <p:nvPr/>
          </p:nvSpPr>
          <p:spPr>
            <a:xfrm>
              <a:off x="1244325" y="5161200"/>
              <a:ext cx="374925" cy="222275"/>
            </a:xfrm>
            <a:custGeom>
              <a:rect b="b" l="l" r="r" t="t"/>
              <a:pathLst>
                <a:path extrusionOk="0" h="8891" w="14997">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8" name="Google Shape;738;p19"/>
            <p:cNvSpPr/>
            <p:nvPr/>
          </p:nvSpPr>
          <p:spPr>
            <a:xfrm>
              <a:off x="1244325" y="5397500"/>
              <a:ext cx="444525" cy="39100"/>
            </a:xfrm>
            <a:custGeom>
              <a:rect b="b" l="l" r="r" t="t"/>
              <a:pathLst>
                <a:path extrusionOk="0" h="1564" w="17781">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39" name="Google Shape;739;p19"/>
            <p:cNvSpPr/>
            <p:nvPr/>
          </p:nvSpPr>
          <p:spPr>
            <a:xfrm>
              <a:off x="1451925" y="4999400"/>
              <a:ext cx="31175" cy="129450"/>
            </a:xfrm>
            <a:custGeom>
              <a:rect b="b" l="l" r="r" t="t"/>
              <a:pathLst>
                <a:path extrusionOk="0" h="5178" w="1247">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40" name="Google Shape;740;p19"/>
            <p:cNvSpPr/>
            <p:nvPr/>
          </p:nvSpPr>
          <p:spPr>
            <a:xfrm>
              <a:off x="1407975" y="4999400"/>
              <a:ext cx="31150" cy="129450"/>
            </a:xfrm>
            <a:custGeom>
              <a:rect b="b" l="l" r="r" t="t"/>
              <a:pathLst>
                <a:path extrusionOk="0" h="5178" w="1246">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41" name="Google Shape;741;p19"/>
            <p:cNvSpPr/>
            <p:nvPr/>
          </p:nvSpPr>
          <p:spPr>
            <a:xfrm>
              <a:off x="1495900" y="4999400"/>
              <a:ext cx="30550" cy="129450"/>
            </a:xfrm>
            <a:custGeom>
              <a:rect b="b" l="l" r="r" t="t"/>
              <a:pathLst>
                <a:path extrusionOk="0" h="5178" w="1222">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42" name="Google Shape;742;p19"/>
          <p:cNvGrpSpPr/>
          <p:nvPr/>
        </p:nvGrpSpPr>
        <p:grpSpPr>
          <a:xfrm>
            <a:off x="6037230" y="5472753"/>
            <a:ext cx="389474" cy="496268"/>
            <a:chOff x="1958100" y="4985350"/>
            <a:chExt cx="365150" cy="465275"/>
          </a:xfrm>
        </p:grpSpPr>
        <p:sp>
          <p:nvSpPr>
            <p:cNvPr id="743" name="Google Shape;743;p19"/>
            <p:cNvSpPr/>
            <p:nvPr/>
          </p:nvSpPr>
          <p:spPr>
            <a:xfrm>
              <a:off x="1958100" y="4985350"/>
              <a:ext cx="365150" cy="465275"/>
            </a:xfrm>
            <a:custGeom>
              <a:rect b="b" l="l" r="r" t="t"/>
              <a:pathLst>
                <a:path extrusionOk="0" h="18611" w="14606">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44" name="Google Shape;744;p19"/>
            <p:cNvSpPr/>
            <p:nvPr/>
          </p:nvSpPr>
          <p:spPr>
            <a:xfrm>
              <a:off x="1977625" y="5237525"/>
              <a:ext cx="113600" cy="213100"/>
            </a:xfrm>
            <a:custGeom>
              <a:rect b="b" l="l" r="r" t="t"/>
              <a:pathLst>
                <a:path extrusionOk="0" h="8524" w="4544">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45" name="Google Shape;745;p19"/>
            <p:cNvSpPr/>
            <p:nvPr/>
          </p:nvSpPr>
          <p:spPr>
            <a:xfrm>
              <a:off x="2190125" y="5237525"/>
              <a:ext cx="113575" cy="213100"/>
            </a:xfrm>
            <a:custGeom>
              <a:rect b="b" l="l" r="r" t="t"/>
              <a:pathLst>
                <a:path extrusionOk="0" h="8524" w="4543">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46" name="Google Shape;746;p19"/>
          <p:cNvGrpSpPr/>
          <p:nvPr/>
        </p:nvGrpSpPr>
        <p:grpSpPr>
          <a:xfrm>
            <a:off x="6727543" y="5491631"/>
            <a:ext cx="446803" cy="459150"/>
            <a:chOff x="2605300" y="5003050"/>
            <a:chExt cx="418900" cy="430475"/>
          </a:xfrm>
        </p:grpSpPr>
        <p:sp>
          <p:nvSpPr>
            <p:cNvPr id="747" name="Google Shape;747;p19"/>
            <p:cNvSpPr/>
            <p:nvPr/>
          </p:nvSpPr>
          <p:spPr>
            <a:xfrm>
              <a:off x="2820225" y="5222250"/>
              <a:ext cx="202750" cy="211275"/>
            </a:xfrm>
            <a:custGeom>
              <a:rect b="b" l="l" r="r" t="t"/>
              <a:pathLst>
                <a:path extrusionOk="0" h="8451" w="811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48" name="Google Shape;748;p19"/>
            <p:cNvSpPr/>
            <p:nvPr/>
          </p:nvSpPr>
          <p:spPr>
            <a:xfrm>
              <a:off x="2606525" y="5003050"/>
              <a:ext cx="203975" cy="208225"/>
            </a:xfrm>
            <a:custGeom>
              <a:rect b="b" l="l" r="r" t="t"/>
              <a:pathLst>
                <a:path extrusionOk="0" h="8329" w="8159">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49" name="Google Shape;749;p19"/>
            <p:cNvSpPr/>
            <p:nvPr/>
          </p:nvSpPr>
          <p:spPr>
            <a:xfrm>
              <a:off x="2605300" y="5008550"/>
              <a:ext cx="418900" cy="418875"/>
            </a:xfrm>
            <a:custGeom>
              <a:rect b="b" l="l" r="r" t="t"/>
              <a:pathLst>
                <a:path extrusionOk="0" h="16755" w="16756">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50" name="Google Shape;750;p19"/>
          <p:cNvGrpSpPr/>
          <p:nvPr/>
        </p:nvGrpSpPr>
        <p:grpSpPr>
          <a:xfrm>
            <a:off x="7402894" y="5501418"/>
            <a:ext cx="534053" cy="438963"/>
            <a:chOff x="3238475" y="5012225"/>
            <a:chExt cx="500700" cy="411550"/>
          </a:xfrm>
        </p:grpSpPr>
        <p:sp>
          <p:nvSpPr>
            <p:cNvPr id="751" name="Google Shape;751;p19"/>
            <p:cNvSpPr/>
            <p:nvPr/>
          </p:nvSpPr>
          <p:spPr>
            <a:xfrm>
              <a:off x="3238475" y="5315050"/>
              <a:ext cx="500700" cy="108725"/>
            </a:xfrm>
            <a:custGeom>
              <a:rect b="b" l="l" r="r" t="t"/>
              <a:pathLst>
                <a:path extrusionOk="0" h="4349" w="20028">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52" name="Google Shape;752;p19"/>
            <p:cNvSpPr/>
            <p:nvPr/>
          </p:nvSpPr>
          <p:spPr>
            <a:xfrm>
              <a:off x="3282450" y="5160575"/>
              <a:ext cx="412750" cy="140475"/>
            </a:xfrm>
            <a:custGeom>
              <a:rect b="b" l="l" r="r" t="t"/>
              <a:pathLst>
                <a:path extrusionOk="0" h="5619" w="1651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53" name="Google Shape;753;p19"/>
            <p:cNvSpPr/>
            <p:nvPr/>
          </p:nvSpPr>
          <p:spPr>
            <a:xfrm>
              <a:off x="3473550" y="5012225"/>
              <a:ext cx="30550" cy="129450"/>
            </a:xfrm>
            <a:custGeom>
              <a:rect b="b" l="l" r="r" t="t"/>
              <a:pathLst>
                <a:path extrusionOk="0" h="5178" w="1222">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54" name="Google Shape;754;p19"/>
            <p:cNvSpPr/>
            <p:nvPr/>
          </p:nvSpPr>
          <p:spPr>
            <a:xfrm>
              <a:off x="3429575" y="5012225"/>
              <a:ext cx="31175" cy="129450"/>
            </a:xfrm>
            <a:custGeom>
              <a:rect b="b" l="l" r="r" t="t"/>
              <a:pathLst>
                <a:path extrusionOk="0" h="5178" w="1247">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55" name="Google Shape;755;p19"/>
            <p:cNvSpPr/>
            <p:nvPr/>
          </p:nvSpPr>
          <p:spPr>
            <a:xfrm>
              <a:off x="3516900" y="5012225"/>
              <a:ext cx="31175" cy="129450"/>
            </a:xfrm>
            <a:custGeom>
              <a:rect b="b" l="l" r="r" t="t"/>
              <a:pathLst>
                <a:path extrusionOk="0" h="5178" w="1247">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56" name="Google Shape;756;p19"/>
          <p:cNvGrpSpPr/>
          <p:nvPr/>
        </p:nvGrpSpPr>
        <p:grpSpPr>
          <a:xfrm>
            <a:off x="8814796" y="5454515"/>
            <a:ext cx="586155" cy="532746"/>
            <a:chOff x="4562200" y="4968250"/>
            <a:chExt cx="549550" cy="499475"/>
          </a:xfrm>
        </p:grpSpPr>
        <p:sp>
          <p:nvSpPr>
            <p:cNvPr id="757" name="Google Shape;757;p19"/>
            <p:cNvSpPr/>
            <p:nvPr/>
          </p:nvSpPr>
          <p:spPr>
            <a:xfrm>
              <a:off x="4842450" y="5242400"/>
              <a:ext cx="213125" cy="225325"/>
            </a:xfrm>
            <a:custGeom>
              <a:rect b="b" l="l" r="r" t="t"/>
              <a:pathLst>
                <a:path extrusionOk="0" h="9013" w="8525">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58" name="Google Shape;758;p19"/>
            <p:cNvSpPr/>
            <p:nvPr/>
          </p:nvSpPr>
          <p:spPr>
            <a:xfrm>
              <a:off x="4617775" y="5241800"/>
              <a:ext cx="212500" cy="225925"/>
            </a:xfrm>
            <a:custGeom>
              <a:rect b="b" l="l" r="r" t="t"/>
              <a:pathLst>
                <a:path extrusionOk="0" h="9037" w="850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59" name="Google Shape;759;p19"/>
            <p:cNvSpPr/>
            <p:nvPr/>
          </p:nvSpPr>
          <p:spPr>
            <a:xfrm>
              <a:off x="4631200" y="4968250"/>
              <a:ext cx="411550" cy="236325"/>
            </a:xfrm>
            <a:custGeom>
              <a:rect b="b" l="l" r="r" t="t"/>
              <a:pathLst>
                <a:path extrusionOk="0" h="9453" w="16462">
                  <a:moveTo>
                    <a:pt x="8182" y="1"/>
                  </a:moveTo>
                  <a:lnTo>
                    <a:pt x="0" y="4763"/>
                  </a:lnTo>
                  <a:lnTo>
                    <a:pt x="8231" y="9452"/>
                  </a:lnTo>
                  <a:lnTo>
                    <a:pt x="16462" y="4763"/>
                  </a:lnTo>
                  <a:lnTo>
                    <a:pt x="8182"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60" name="Google Shape;760;p19"/>
            <p:cNvSpPr/>
            <p:nvPr/>
          </p:nvSpPr>
          <p:spPr>
            <a:xfrm>
              <a:off x="4562200" y="5094025"/>
              <a:ext cx="274800" cy="226550"/>
            </a:xfrm>
            <a:custGeom>
              <a:rect b="b" l="l" r="r" t="t"/>
              <a:pathLst>
                <a:path extrusionOk="0" h="9062" w="10992">
                  <a:moveTo>
                    <a:pt x="2248" y="1"/>
                  </a:moveTo>
                  <a:lnTo>
                    <a:pt x="1" y="4079"/>
                  </a:lnTo>
                  <a:lnTo>
                    <a:pt x="8744" y="9062"/>
                  </a:lnTo>
                  <a:lnTo>
                    <a:pt x="10991" y="4983"/>
                  </a:lnTo>
                  <a:lnTo>
                    <a:pt x="2248"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61" name="Google Shape;761;p19"/>
            <p:cNvSpPr/>
            <p:nvPr/>
          </p:nvSpPr>
          <p:spPr>
            <a:xfrm>
              <a:off x="4836975" y="5094025"/>
              <a:ext cx="274775" cy="226550"/>
            </a:xfrm>
            <a:custGeom>
              <a:rect b="b" l="l" r="r" t="t"/>
              <a:pathLst>
                <a:path extrusionOk="0" h="9062" w="10991">
                  <a:moveTo>
                    <a:pt x="8743" y="1"/>
                  </a:moveTo>
                  <a:lnTo>
                    <a:pt x="0" y="4983"/>
                  </a:lnTo>
                  <a:lnTo>
                    <a:pt x="2247" y="9062"/>
                  </a:lnTo>
                  <a:lnTo>
                    <a:pt x="10990" y="4079"/>
                  </a:lnTo>
                  <a:lnTo>
                    <a:pt x="8743"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62" name="Google Shape;762;p19"/>
          <p:cNvGrpSpPr/>
          <p:nvPr/>
        </p:nvGrpSpPr>
        <p:grpSpPr>
          <a:xfrm>
            <a:off x="8185708" y="5484486"/>
            <a:ext cx="406378" cy="472162"/>
            <a:chOff x="3972400" y="4996350"/>
            <a:chExt cx="381000" cy="442675"/>
          </a:xfrm>
        </p:grpSpPr>
        <p:sp>
          <p:nvSpPr>
            <p:cNvPr id="763" name="Google Shape;763;p19"/>
            <p:cNvSpPr/>
            <p:nvPr/>
          </p:nvSpPr>
          <p:spPr>
            <a:xfrm>
              <a:off x="4157400" y="4996350"/>
              <a:ext cx="86725" cy="103200"/>
            </a:xfrm>
            <a:custGeom>
              <a:rect b="b" l="l" r="r" t="t"/>
              <a:pathLst>
                <a:path extrusionOk="0" h="4128" w="3469">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64" name="Google Shape;764;p19"/>
            <p:cNvSpPr/>
            <p:nvPr/>
          </p:nvSpPr>
          <p:spPr>
            <a:xfrm>
              <a:off x="3972400" y="5048250"/>
              <a:ext cx="381000" cy="390775"/>
            </a:xfrm>
            <a:custGeom>
              <a:rect b="b" l="l" r="r" t="t"/>
              <a:pathLst>
                <a:path extrusionOk="0" h="15631" w="1524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grpSp>
        <p:nvGrpSpPr>
          <p:cNvPr id="765" name="Google Shape;765;p19"/>
          <p:cNvGrpSpPr/>
          <p:nvPr/>
        </p:nvGrpSpPr>
        <p:grpSpPr>
          <a:xfrm>
            <a:off x="9538999" y="5444755"/>
            <a:ext cx="575730" cy="552264"/>
            <a:chOff x="5241175" y="4959100"/>
            <a:chExt cx="539775" cy="517775"/>
          </a:xfrm>
        </p:grpSpPr>
        <p:sp>
          <p:nvSpPr>
            <p:cNvPr id="766" name="Google Shape;766;p19"/>
            <p:cNvSpPr/>
            <p:nvPr/>
          </p:nvSpPr>
          <p:spPr>
            <a:xfrm>
              <a:off x="5575150" y="4959100"/>
              <a:ext cx="161225" cy="178300"/>
            </a:xfrm>
            <a:custGeom>
              <a:rect b="b" l="l" r="r" t="t"/>
              <a:pathLst>
                <a:path extrusionOk="0" h="7132" w="6449">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67" name="Google Shape;767;p19"/>
            <p:cNvSpPr/>
            <p:nvPr/>
          </p:nvSpPr>
          <p:spPr>
            <a:xfrm>
              <a:off x="5330925" y="4985350"/>
              <a:ext cx="128250" cy="148400"/>
            </a:xfrm>
            <a:custGeom>
              <a:rect b="b" l="l" r="r" t="t"/>
              <a:pathLst>
                <a:path extrusionOk="0" h="5936" w="513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68" name="Google Shape;768;p19"/>
            <p:cNvSpPr/>
            <p:nvPr/>
          </p:nvSpPr>
          <p:spPr>
            <a:xfrm>
              <a:off x="5241175" y="5241175"/>
              <a:ext cx="180125" cy="109325"/>
            </a:xfrm>
            <a:custGeom>
              <a:rect b="b" l="l" r="r" t="t"/>
              <a:pathLst>
                <a:path extrusionOk="0" h="4373" w="7205">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69" name="Google Shape;769;p19"/>
            <p:cNvSpPr/>
            <p:nvPr/>
          </p:nvSpPr>
          <p:spPr>
            <a:xfrm>
              <a:off x="5461575" y="5316900"/>
              <a:ext cx="89175" cy="159975"/>
            </a:xfrm>
            <a:custGeom>
              <a:rect b="b" l="l" r="r" t="t"/>
              <a:pathLst>
                <a:path extrusionOk="0" h="6399" w="3567">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70" name="Google Shape;770;p19"/>
            <p:cNvSpPr/>
            <p:nvPr/>
          </p:nvSpPr>
          <p:spPr>
            <a:xfrm>
              <a:off x="5619100" y="5194175"/>
              <a:ext cx="161850" cy="89775"/>
            </a:xfrm>
            <a:custGeom>
              <a:rect b="b" l="l" r="r" t="t"/>
              <a:pathLst>
                <a:path extrusionOk="0" h="3591" w="6474">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71" name="Google Shape;771;p19"/>
            <p:cNvSpPr/>
            <p:nvPr/>
          </p:nvSpPr>
          <p:spPr>
            <a:xfrm>
              <a:off x="5420075" y="5116000"/>
              <a:ext cx="189300" cy="189925"/>
            </a:xfrm>
            <a:custGeom>
              <a:rect b="b" l="l" r="r" t="t"/>
              <a:pathLst>
                <a:path extrusionOk="0" h="7597" w="7572">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772" name="Google Shape;772;p19"/>
          <p:cNvSpPr/>
          <p:nvPr/>
        </p:nvSpPr>
        <p:spPr>
          <a:xfrm>
            <a:off x="10292560" y="5580911"/>
            <a:ext cx="506693" cy="280066"/>
          </a:xfrm>
          <a:custGeom>
            <a:rect b="b" l="l" r="r" t="t"/>
            <a:pathLst>
              <a:path extrusionOk="0" h="10503" w="19002">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nvGrpSpPr>
          <p:cNvPr id="773" name="Google Shape;773;p19"/>
          <p:cNvGrpSpPr/>
          <p:nvPr/>
        </p:nvGrpSpPr>
        <p:grpSpPr>
          <a:xfrm>
            <a:off x="11079187" y="5526804"/>
            <a:ext cx="369288" cy="424644"/>
            <a:chOff x="6685175" y="5036025"/>
            <a:chExt cx="346225" cy="398125"/>
          </a:xfrm>
        </p:grpSpPr>
        <p:sp>
          <p:nvSpPr>
            <p:cNvPr id="774" name="Google Shape;774;p19"/>
            <p:cNvSpPr/>
            <p:nvPr/>
          </p:nvSpPr>
          <p:spPr>
            <a:xfrm>
              <a:off x="6743800" y="5036025"/>
              <a:ext cx="105650" cy="147775"/>
            </a:xfrm>
            <a:custGeom>
              <a:rect b="b" l="l" r="r" t="t"/>
              <a:pathLst>
                <a:path extrusionOk="0" h="5911" w="4226">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75" name="Google Shape;775;p19"/>
            <p:cNvSpPr/>
            <p:nvPr/>
          </p:nvSpPr>
          <p:spPr>
            <a:xfrm>
              <a:off x="6685175" y="5152025"/>
              <a:ext cx="84275" cy="117275"/>
            </a:xfrm>
            <a:custGeom>
              <a:rect b="b" l="l" r="r" t="t"/>
              <a:pathLst>
                <a:path extrusionOk="0" h="4691" w="3371">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76" name="Google Shape;776;p19"/>
            <p:cNvSpPr/>
            <p:nvPr/>
          </p:nvSpPr>
          <p:spPr>
            <a:xfrm>
              <a:off x="6871400" y="5038475"/>
              <a:ext cx="105650" cy="145325"/>
            </a:xfrm>
            <a:custGeom>
              <a:rect b="b" l="l" r="r" t="t"/>
              <a:pathLst>
                <a:path extrusionOk="0" h="5813" w="4226">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77" name="Google Shape;777;p19"/>
            <p:cNvSpPr/>
            <p:nvPr/>
          </p:nvSpPr>
          <p:spPr>
            <a:xfrm>
              <a:off x="6944050" y="5155700"/>
              <a:ext cx="87350" cy="116025"/>
            </a:xfrm>
            <a:custGeom>
              <a:rect b="b" l="l" r="r" t="t"/>
              <a:pathLst>
                <a:path extrusionOk="0" h="4641" w="3494">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sp>
          <p:nvSpPr>
            <p:cNvPr id="778" name="Google Shape;778;p19"/>
            <p:cNvSpPr/>
            <p:nvPr/>
          </p:nvSpPr>
          <p:spPr>
            <a:xfrm>
              <a:off x="6727300" y="5185625"/>
              <a:ext cx="263800" cy="248525"/>
            </a:xfrm>
            <a:custGeom>
              <a:rect b="b" l="l" r="r" t="t"/>
              <a:pathLst>
                <a:path extrusionOk="0" h="9941" w="10552">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spcBef>
                  <a:spcPts val="0"/>
                </a:spcBef>
                <a:spcAft>
                  <a:spcPts val="0"/>
                </a:spcAft>
                <a:buClr>
                  <a:schemeClr val="dk1"/>
                </a:buClr>
                <a:buSzPts val="1800"/>
                <a:buFont typeface="Roboto"/>
                <a:buNone/>
              </a:pPr>
              <a:r>
                <a:t/>
              </a:r>
              <a:endParaRPr sz="1800">
                <a:solidFill>
                  <a:srgbClr val="434343"/>
                </a:solidFill>
                <a:latin typeface="Roboto"/>
                <a:ea typeface="Roboto"/>
                <a:cs typeface="Roboto"/>
                <a:sym typeface="Roboto"/>
              </a:endParaRPr>
            </a:p>
          </p:txBody>
        </p:sp>
      </p:grpSp>
      <p:sp>
        <p:nvSpPr>
          <p:cNvPr id="779" name="Google Shape;779;p19"/>
          <p:cNvSpPr txBox="1"/>
          <p:nvPr/>
        </p:nvSpPr>
        <p:spPr>
          <a:xfrm>
            <a:off x="432657" y="1019718"/>
            <a:ext cx="3264480" cy="1839704"/>
          </a:xfrm>
          <a:prstGeom prst="rect">
            <a:avLst/>
          </a:prstGeom>
          <a:noFill/>
          <a:ln>
            <a:noFill/>
          </a:ln>
        </p:spPr>
        <p:txBody>
          <a:bodyPr anchorCtr="0" anchor="t" bIns="91425" lIns="91425" spcFirstLastPara="1" rIns="91425" wrap="square" tIns="91425">
            <a:noAutofit/>
          </a:bodyPr>
          <a:lstStyle/>
          <a:p>
            <a:pPr indent="0" lvl="0" marL="0" marR="0" rtl="0" algn="l">
              <a:spcBef>
                <a:spcPts val="0"/>
              </a:spcBef>
              <a:spcAft>
                <a:spcPts val="0"/>
              </a:spcAft>
              <a:buClr>
                <a:schemeClr val="dk1"/>
              </a:buClr>
              <a:buSzPts val="1467"/>
              <a:buFont typeface="Arial"/>
              <a:buNone/>
            </a:pPr>
            <a:r>
              <a:rPr b="1" lang="en-US" sz="1200">
                <a:solidFill>
                  <a:schemeClr val="lt1"/>
                </a:solidFill>
                <a:latin typeface="Raleway"/>
                <a:ea typeface="Raleway"/>
                <a:cs typeface="Raleway"/>
                <a:sym typeface="Raleway"/>
              </a:rPr>
              <a:t>Editable Icons</a:t>
            </a:r>
            <a:r>
              <a:rPr lang="en-US" sz="1200">
                <a:solidFill>
                  <a:schemeClr val="lt1"/>
                </a:solidFill>
                <a:latin typeface="Raleway"/>
                <a:ea typeface="Raleway"/>
                <a:cs typeface="Raleway"/>
                <a:sym typeface="Raleway"/>
              </a:rPr>
              <a:t>. </a:t>
            </a:r>
            <a:endParaRPr/>
          </a:p>
          <a:p>
            <a:pPr indent="0" lvl="0" marL="0" marR="0" rtl="0" algn="l">
              <a:spcBef>
                <a:spcPts val="0"/>
              </a:spcBef>
              <a:spcAft>
                <a:spcPts val="0"/>
              </a:spcAft>
              <a:buClr>
                <a:schemeClr val="dk1"/>
              </a:buClr>
              <a:buSzPts val="1200"/>
              <a:buFont typeface="Arial"/>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467"/>
              <a:buFont typeface="Arial"/>
              <a:buNone/>
            </a:pPr>
            <a:r>
              <a:rPr lang="en-US" sz="1200">
                <a:solidFill>
                  <a:schemeClr val="lt1"/>
                </a:solidFill>
                <a:latin typeface="Raleway"/>
                <a:ea typeface="Raleway"/>
                <a:cs typeface="Raleway"/>
                <a:sym typeface="Raleway"/>
              </a:rPr>
              <a:t>This means that you can:</a:t>
            </a:r>
            <a:endParaRPr/>
          </a:p>
          <a:p>
            <a:pPr indent="-285750" lvl="0" marL="457200" marR="0" rtl="0" algn="l">
              <a:spcBef>
                <a:spcPts val="0"/>
              </a:spcBef>
              <a:spcAft>
                <a:spcPts val="0"/>
              </a:spcAft>
              <a:buClr>
                <a:srgbClr val="434343"/>
              </a:buClr>
              <a:buSzPts val="1200"/>
              <a:buFont typeface="Bitter"/>
              <a:buChar char="●"/>
            </a:pPr>
            <a:r>
              <a:rPr lang="en-US" sz="1200">
                <a:solidFill>
                  <a:schemeClr val="lt1"/>
                </a:solidFill>
                <a:latin typeface="Raleway"/>
                <a:ea typeface="Raleway"/>
                <a:cs typeface="Raleway"/>
                <a:sym typeface="Raleway"/>
              </a:rPr>
              <a:t>Resize them without losing quality.</a:t>
            </a:r>
            <a:endParaRPr/>
          </a:p>
          <a:p>
            <a:pPr indent="-285750" lvl="0" marL="457200" marR="0" rtl="0" algn="l">
              <a:spcBef>
                <a:spcPts val="0"/>
              </a:spcBef>
              <a:spcAft>
                <a:spcPts val="0"/>
              </a:spcAft>
              <a:buClr>
                <a:srgbClr val="434343"/>
              </a:buClr>
              <a:buSzPts val="1200"/>
              <a:buFont typeface="Bitter"/>
              <a:buChar char="●"/>
            </a:pPr>
            <a:r>
              <a:rPr lang="en-US" sz="1200">
                <a:solidFill>
                  <a:schemeClr val="lt1"/>
                </a:solidFill>
                <a:latin typeface="Raleway"/>
                <a:ea typeface="Raleway"/>
                <a:cs typeface="Raleway"/>
                <a:sym typeface="Raleway"/>
              </a:rPr>
              <a:t>Change fill color and opacity.</a:t>
            </a:r>
            <a:endParaRPr/>
          </a:p>
          <a:p>
            <a:pPr indent="-285750" lvl="0" marL="457200" marR="0" rtl="0" algn="l">
              <a:spcBef>
                <a:spcPts val="0"/>
              </a:spcBef>
              <a:spcAft>
                <a:spcPts val="0"/>
              </a:spcAft>
              <a:buClr>
                <a:srgbClr val="434343"/>
              </a:buClr>
              <a:buSzPts val="1200"/>
              <a:buFont typeface="Bitter"/>
              <a:buChar char="●"/>
            </a:pPr>
            <a:r>
              <a:rPr lang="en-US" sz="1200">
                <a:solidFill>
                  <a:schemeClr val="lt1"/>
                </a:solidFill>
                <a:latin typeface="Raleway"/>
                <a:ea typeface="Raleway"/>
                <a:cs typeface="Raleway"/>
                <a:sym typeface="Raleway"/>
              </a:rPr>
              <a:t>Change line color, width and style.</a:t>
            </a:r>
            <a:endParaRPr/>
          </a:p>
          <a:p>
            <a:pPr indent="0" lvl="0" marL="0" marR="0" rtl="0" algn="l">
              <a:spcBef>
                <a:spcPts val="0"/>
              </a:spcBef>
              <a:spcAft>
                <a:spcPts val="0"/>
              </a:spcAft>
              <a:buClr>
                <a:schemeClr val="dk1"/>
              </a:buClr>
              <a:buSzPts val="1200"/>
              <a:buFont typeface="Roboto"/>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lt1"/>
              </a:buClr>
              <a:buSzPts val="1200"/>
              <a:buFont typeface="Raleway"/>
              <a:buNone/>
            </a:pPr>
            <a:r>
              <a:rPr lang="en-US" sz="1200">
                <a:solidFill>
                  <a:schemeClr val="lt1"/>
                </a:solidFill>
                <a:latin typeface="Raleway"/>
                <a:ea typeface="Raleway"/>
                <a:cs typeface="Raleway"/>
                <a:sym typeface="Raleway"/>
              </a:rPr>
              <a:t>Isn’t that AWESOME !!!</a:t>
            </a:r>
            <a:endParaRPr/>
          </a:p>
          <a:p>
            <a:pPr indent="0" lvl="0" marL="0" marR="0" rtl="0" algn="l">
              <a:spcBef>
                <a:spcPts val="0"/>
              </a:spcBef>
              <a:spcAft>
                <a:spcPts val="0"/>
              </a:spcAft>
              <a:buClr>
                <a:schemeClr val="dk1"/>
              </a:buClr>
              <a:buSzPts val="1200"/>
              <a:buFont typeface="Roboto"/>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200"/>
              <a:buFont typeface="Roboto"/>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200"/>
              <a:buFont typeface="Arial"/>
              <a:buNone/>
            </a:pPr>
            <a:r>
              <a:t/>
            </a:r>
            <a:endParaRPr sz="12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200"/>
              <a:buFont typeface="Roboto"/>
              <a:buNone/>
            </a:pPr>
            <a:r>
              <a:t/>
            </a:r>
            <a:endParaRPr sz="1200">
              <a:solidFill>
                <a:schemeClr val="lt1"/>
              </a:solidFill>
              <a:latin typeface="Raleway"/>
              <a:ea typeface="Raleway"/>
              <a:cs typeface="Raleway"/>
              <a:sym typeface="Raleway"/>
            </a:endParaRPr>
          </a:p>
        </p:txBody>
      </p:sp>
      <p:sp>
        <p:nvSpPr>
          <p:cNvPr id="780" name="Google Shape;780;p19"/>
          <p:cNvSpPr txBox="1"/>
          <p:nvPr/>
        </p:nvSpPr>
        <p:spPr>
          <a:xfrm>
            <a:off x="276362" y="532945"/>
            <a:ext cx="3698029" cy="447194"/>
          </a:xfrm>
          <a:prstGeom prst="rect">
            <a:avLst/>
          </a:prstGeom>
          <a:noFill/>
          <a:ln>
            <a:noFill/>
          </a:ln>
        </p:spPr>
        <p:txBody>
          <a:bodyPr anchorCtr="0" anchor="t" bIns="91425" lIns="91425" spcFirstLastPara="1" rIns="91425" wrap="square" tIns="91425">
            <a:noAutofit/>
          </a:bodyPr>
          <a:lstStyle/>
          <a:p>
            <a:pPr indent="0" lvl="0" marL="0" marR="0" rtl="0" algn="l">
              <a:spcBef>
                <a:spcPts val="0"/>
              </a:spcBef>
              <a:spcAft>
                <a:spcPts val="0"/>
              </a:spcAft>
              <a:buClr>
                <a:schemeClr val="dk1"/>
              </a:buClr>
              <a:buSzPts val="2200"/>
              <a:buFont typeface="Arial"/>
              <a:buNone/>
            </a:pPr>
            <a:r>
              <a:rPr b="1" lang="en-US" sz="1800">
                <a:solidFill>
                  <a:schemeClr val="lt1"/>
                </a:solidFill>
                <a:latin typeface="Raleway"/>
                <a:ea typeface="Raleway"/>
                <a:cs typeface="Raleway"/>
                <a:sym typeface="Raleway"/>
              </a:rPr>
              <a:t>ENJOY THESE EDITABLE ICONS</a:t>
            </a:r>
            <a:endParaRPr sz="18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800"/>
              <a:buFont typeface="Roboto"/>
              <a:buNone/>
            </a:pPr>
            <a:r>
              <a:t/>
            </a:r>
            <a:endParaRPr sz="18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800"/>
              <a:buFont typeface="Arial"/>
              <a:buNone/>
            </a:pPr>
            <a:r>
              <a:t/>
            </a:r>
            <a:endParaRPr sz="1800">
              <a:solidFill>
                <a:schemeClr val="lt1"/>
              </a:solidFill>
              <a:latin typeface="Raleway"/>
              <a:ea typeface="Raleway"/>
              <a:cs typeface="Raleway"/>
              <a:sym typeface="Raleway"/>
            </a:endParaRPr>
          </a:p>
          <a:p>
            <a:pPr indent="0" lvl="0" marL="0" marR="0" rtl="0" algn="l">
              <a:spcBef>
                <a:spcPts val="0"/>
              </a:spcBef>
              <a:spcAft>
                <a:spcPts val="0"/>
              </a:spcAft>
              <a:buClr>
                <a:schemeClr val="dk1"/>
              </a:buClr>
              <a:buSzPts val="1800"/>
              <a:buFont typeface="Roboto"/>
              <a:buNone/>
            </a:pPr>
            <a:r>
              <a:t/>
            </a:r>
            <a:endParaRPr sz="1800">
              <a:solidFill>
                <a:schemeClr val="lt1"/>
              </a:solidFill>
              <a:latin typeface="Raleway"/>
              <a:ea typeface="Raleway"/>
              <a:cs typeface="Raleway"/>
              <a:sym typeface="Raleway"/>
            </a:endParaRPr>
          </a:p>
        </p:txBody>
      </p:sp>
      <p:sp>
        <p:nvSpPr>
          <p:cNvPr id="781" name="Google Shape;781;p19"/>
          <p:cNvSpPr/>
          <p:nvPr/>
        </p:nvSpPr>
        <p:spPr>
          <a:xfrm>
            <a:off x="31918" y="6211274"/>
            <a:ext cx="12160081" cy="584775"/>
          </a:xfrm>
          <a:prstGeom prst="rect">
            <a:avLst/>
          </a:prstGeom>
          <a:noFill/>
          <a:ln>
            <a:noFill/>
          </a:ln>
        </p:spPr>
        <p:txBody>
          <a:bodyPr anchorCtr="0" anchor="t" bIns="45700" lIns="91425" spcFirstLastPara="1" rIns="91425" wrap="square" tIns="45700">
            <a:spAutoFit/>
          </a:bodyPr>
          <a:lstStyle/>
          <a:p>
            <a:pPr indent="0" lvl="0" marL="0" marR="0" rtl="0" algn="ctr">
              <a:spcBef>
                <a:spcPts val="0"/>
              </a:spcBef>
              <a:spcAft>
                <a:spcPts val="0"/>
              </a:spcAft>
              <a:buNone/>
            </a:pPr>
            <a:r>
              <a:rPr lang="en-US" sz="1600">
                <a:solidFill>
                  <a:schemeClr val="lt1"/>
                </a:solidFill>
                <a:latin typeface="Roboto"/>
                <a:ea typeface="Roboto"/>
                <a:cs typeface="Roboto"/>
                <a:sym typeface="Roboto"/>
              </a:rPr>
              <a:t>Special thanks and credits  to:   Unsplash.com  |   Pexels.com   |   Slidescarnival.com  </a:t>
            </a:r>
            <a:endParaRPr/>
          </a:p>
          <a:p>
            <a:pPr indent="0" lvl="0" marL="0" marR="0" rtl="0" algn="ctr">
              <a:spcBef>
                <a:spcPts val="0"/>
              </a:spcBef>
              <a:spcAft>
                <a:spcPts val="0"/>
              </a:spcAft>
              <a:buNone/>
            </a:pPr>
            <a:r>
              <a:rPr lang="en-US" sz="1600">
                <a:solidFill>
                  <a:schemeClr val="lt1"/>
                </a:solidFill>
                <a:latin typeface="Roboto"/>
                <a:ea typeface="Roboto"/>
                <a:cs typeface="Roboto"/>
                <a:sym typeface="Roboto"/>
              </a:rPr>
              <a:t>Without these wonderful websites it would have been impossible to make these presentation templates for you guys.</a:t>
            </a:r>
            <a:endParaRPr/>
          </a:p>
        </p:txBody>
      </p:sp>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Marquee">
      <a:dk1>
        <a:srgbClr val="000000"/>
      </a:dk1>
      <a:lt1>
        <a:srgbClr val="FFFFFF"/>
      </a:lt1>
      <a:dk2>
        <a:srgbClr val="5E5E5E"/>
      </a:dk2>
      <a:lt2>
        <a:srgbClr val="DDDDDD"/>
      </a:lt2>
      <a:accent1>
        <a:srgbClr val="418AB3"/>
      </a:accent1>
      <a:accent2>
        <a:srgbClr val="A6B727"/>
      </a:accent2>
      <a:accent3>
        <a:srgbClr val="F69200"/>
      </a:accent3>
      <a:accent4>
        <a:srgbClr val="838383"/>
      </a:accent4>
      <a:accent5>
        <a:srgbClr val="FEC306"/>
      </a:accent5>
      <a:accent6>
        <a:srgbClr val="DF5327"/>
      </a:accent6>
      <a:hlink>
        <a:srgbClr val="F59E00"/>
      </a:hlink>
      <a:folHlink>
        <a:srgbClr val="B2B2B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erms:created xsi:type="dcterms:W3CDTF">2017-08-02T20:41:11Z</dcterms:created>
  <dc:creator>Suhair Shakeel</dc:creator>
</cp:coreProperties>
</file>