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6"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Lst>
  <p:sldSz cy="5143500" cx="9144000"/>
  <p:notesSz cx="6858000" cy="9144000"/>
  <p:embeddedFontLst>
    <p:embeddedFont>
      <p:font typeface="Caveat"/>
      <p:regular r:id="rId15"/>
      <p:bold r:id="rId16"/>
    </p:embeddedFont>
    <p:embeddedFont>
      <p:font typeface="Barlow Condensed"/>
      <p:regular r:id="rId17"/>
      <p:bold r:id="rId18"/>
      <p:italic r:id="rId19"/>
      <p:boldItalic r:id="rId20"/>
    </p:embeddedFont>
    <p:embeddedFont>
      <p:font typeface="Didact Gothic"/>
      <p:regular r:id="rId21"/>
    </p:embeddedFont>
    <p:embeddedFont>
      <p:font typeface="Pompiere"/>
      <p:regular r:id="rId22"/>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1620">
          <p15:clr>
            <a:srgbClr val="A4A3A4"/>
          </p15:clr>
        </p15:guide>
        <p15:guide id="2" pos="288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1620" orient="horz"/>
        <p:guide pos="288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BarlowCondensed-boldItalic.fntdata"/><Relationship Id="rId11" Type="http://schemas.openxmlformats.org/officeDocument/2006/relationships/slide" Target="slides/slide6.xml"/><Relationship Id="rId22" Type="http://schemas.openxmlformats.org/officeDocument/2006/relationships/font" Target="fonts/Pompiere-regular.fntdata"/><Relationship Id="rId10" Type="http://schemas.openxmlformats.org/officeDocument/2006/relationships/slide" Target="slides/slide5.xml"/><Relationship Id="rId21" Type="http://schemas.openxmlformats.org/officeDocument/2006/relationships/font" Target="fonts/DidactGothic-regular.fntdata"/><Relationship Id="rId13" Type="http://schemas.openxmlformats.org/officeDocument/2006/relationships/slide" Target="slides/slide8.xml"/><Relationship Id="rId12" Type="http://schemas.openxmlformats.org/officeDocument/2006/relationships/slide" Target="slides/slide7.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15" Type="http://schemas.openxmlformats.org/officeDocument/2006/relationships/font" Target="fonts/Caveat-regular.fntdata"/><Relationship Id="rId14" Type="http://schemas.openxmlformats.org/officeDocument/2006/relationships/slide" Target="slides/slide9.xml"/><Relationship Id="rId17" Type="http://schemas.openxmlformats.org/officeDocument/2006/relationships/font" Target="fonts/BarlowCondensed-regular.fntdata"/><Relationship Id="rId16" Type="http://schemas.openxmlformats.org/officeDocument/2006/relationships/font" Target="fonts/Caveat-bold.fntdata"/><Relationship Id="rId5" Type="http://schemas.openxmlformats.org/officeDocument/2006/relationships/notesMaster" Target="notesMasters/notesMaster1.xml"/><Relationship Id="rId19" Type="http://schemas.openxmlformats.org/officeDocument/2006/relationships/font" Target="fonts/BarlowCondensed-italic.fntdata"/><Relationship Id="rId6" Type="http://schemas.openxmlformats.org/officeDocument/2006/relationships/slide" Target="slides/slide1.xml"/><Relationship Id="rId18" Type="http://schemas.openxmlformats.org/officeDocument/2006/relationships/font" Target="fonts/BarlowCondensed-bold.fntdata"/><Relationship Id="rId7" Type="http://schemas.openxmlformats.org/officeDocument/2006/relationships/slide" Target="slides/slide2.xml"/><Relationship Id="rId8" Type="http://schemas.openxmlformats.org/officeDocument/2006/relationships/slide" Target="slides/slide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7" name="Shape 117"/>
        <p:cNvGrpSpPr/>
        <p:nvPr/>
      </p:nvGrpSpPr>
      <p:grpSpPr>
        <a:xfrm>
          <a:off x="0" y="0"/>
          <a:ext cx="0" cy="0"/>
          <a:chOff x="0" y="0"/>
          <a:chExt cx="0" cy="0"/>
        </a:xfrm>
      </p:grpSpPr>
      <p:sp>
        <p:nvSpPr>
          <p:cNvPr id="118" name="Google Shape;118;p:notes"/>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19" name="Google Shape;119;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2" name="Shape 122"/>
        <p:cNvGrpSpPr/>
        <p:nvPr/>
      </p:nvGrpSpPr>
      <p:grpSpPr>
        <a:xfrm>
          <a:off x="0" y="0"/>
          <a:ext cx="0" cy="0"/>
          <a:chOff x="0" y="0"/>
          <a:chExt cx="0" cy="0"/>
        </a:xfrm>
      </p:grpSpPr>
      <p:sp>
        <p:nvSpPr>
          <p:cNvPr id="123" name="Google Shape;123;g6557b6628d_1_1:notes"/>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24" name="Google Shape;124;g6557b6628d_1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9" name="Shape 129"/>
        <p:cNvGrpSpPr/>
        <p:nvPr/>
      </p:nvGrpSpPr>
      <p:grpSpPr>
        <a:xfrm>
          <a:off x="0" y="0"/>
          <a:ext cx="0" cy="0"/>
          <a:chOff x="0" y="0"/>
          <a:chExt cx="0" cy="0"/>
        </a:xfrm>
      </p:grpSpPr>
      <p:sp>
        <p:nvSpPr>
          <p:cNvPr id="130" name="Google Shape;130;g6557b6628d_1_6:notes"/>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31" name="Google Shape;131;g6557b6628d_1_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 name="Shape 136"/>
        <p:cNvGrpSpPr/>
        <p:nvPr/>
      </p:nvGrpSpPr>
      <p:grpSpPr>
        <a:xfrm>
          <a:off x="0" y="0"/>
          <a:ext cx="0" cy="0"/>
          <a:chOff x="0" y="0"/>
          <a:chExt cx="0" cy="0"/>
        </a:xfrm>
      </p:grpSpPr>
      <p:sp>
        <p:nvSpPr>
          <p:cNvPr id="137" name="Google Shape;137;g6557b6628d_2_34:notes"/>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38" name="Google Shape;138;g6557b6628d_2_3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 name="Shape 143"/>
        <p:cNvGrpSpPr/>
        <p:nvPr/>
      </p:nvGrpSpPr>
      <p:grpSpPr>
        <a:xfrm>
          <a:off x="0" y="0"/>
          <a:ext cx="0" cy="0"/>
          <a:chOff x="0" y="0"/>
          <a:chExt cx="0" cy="0"/>
        </a:xfrm>
      </p:grpSpPr>
      <p:sp>
        <p:nvSpPr>
          <p:cNvPr id="144" name="Google Shape;144;g6557b66574_0_27:notes"/>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45" name="Google Shape;145;g6557b66574_0_2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9" name="Shape 149"/>
        <p:cNvGrpSpPr/>
        <p:nvPr/>
      </p:nvGrpSpPr>
      <p:grpSpPr>
        <a:xfrm>
          <a:off x="0" y="0"/>
          <a:ext cx="0" cy="0"/>
          <a:chOff x="0" y="0"/>
          <a:chExt cx="0" cy="0"/>
        </a:xfrm>
      </p:grpSpPr>
      <p:sp>
        <p:nvSpPr>
          <p:cNvPr id="150" name="Google Shape;150;g6557b6628d_2_98:notes"/>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51" name="Google Shape;151;g6557b6628d_2_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6" name="Shape 166"/>
        <p:cNvGrpSpPr/>
        <p:nvPr/>
      </p:nvGrpSpPr>
      <p:grpSpPr>
        <a:xfrm>
          <a:off x="0" y="0"/>
          <a:ext cx="0" cy="0"/>
          <a:chOff x="0" y="0"/>
          <a:chExt cx="0" cy="0"/>
        </a:xfrm>
      </p:grpSpPr>
      <p:sp>
        <p:nvSpPr>
          <p:cNvPr id="167" name="Google Shape;167;g6557b6628d_2_116:notes"/>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68" name="Google Shape;168;g6557b6628d_2_1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 name="Shape 179"/>
        <p:cNvGrpSpPr/>
        <p:nvPr/>
      </p:nvGrpSpPr>
      <p:grpSpPr>
        <a:xfrm>
          <a:off x="0" y="0"/>
          <a:ext cx="0" cy="0"/>
          <a:chOff x="0" y="0"/>
          <a:chExt cx="0" cy="0"/>
        </a:xfrm>
      </p:grpSpPr>
      <p:sp>
        <p:nvSpPr>
          <p:cNvPr id="180" name="Google Shape;180;g6557b6628d_2_129:notes"/>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81" name="Google Shape;181;g6557b6628d_2_1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2" name="Shape 252"/>
        <p:cNvGrpSpPr/>
        <p:nvPr/>
      </p:nvGrpSpPr>
      <p:grpSpPr>
        <a:xfrm>
          <a:off x="0" y="0"/>
          <a:ext cx="0" cy="0"/>
          <a:chOff x="0" y="0"/>
          <a:chExt cx="0" cy="0"/>
        </a:xfrm>
      </p:grpSpPr>
      <p:sp>
        <p:nvSpPr>
          <p:cNvPr id="253" name="Google Shape;253;g6557b6628d_2_406:notes"/>
          <p:cNvSpPr/>
          <p:nvPr>
            <p:ph idx="2" type="sldImg"/>
          </p:nvPr>
        </p:nvSpPr>
        <p:spPr>
          <a:xfrm>
            <a:off x="381220"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254" name="Google Shape;254;g6557b6628d_2_4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 Id="rId3" Type="http://schemas.openxmlformats.org/officeDocument/2006/relationships/image" Target="../media/image8.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1.jpg"/><Relationship Id="rId3" Type="http://schemas.openxmlformats.org/officeDocument/2006/relationships/image" Target="../media/image10.png"/><Relationship Id="rId4"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png"/><Relationship Id="rId3" Type="http://schemas.openxmlformats.org/officeDocument/2006/relationships/image" Target="../media/image4.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 Id="rId3" Type="http://schemas.openxmlformats.org/officeDocument/2006/relationships/image" Target="../media/image3.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ver One" type="title">
  <p:cSld name="TITLE">
    <p:spTree>
      <p:nvGrpSpPr>
        <p:cNvPr id="11" name="Shape 11"/>
        <p:cNvGrpSpPr/>
        <p:nvPr/>
      </p:nvGrpSpPr>
      <p:grpSpPr>
        <a:xfrm>
          <a:off x="0" y="0"/>
          <a:ext cx="0" cy="0"/>
          <a:chOff x="0" y="0"/>
          <a:chExt cx="0" cy="0"/>
        </a:xfrm>
      </p:grpSpPr>
      <p:pic>
        <p:nvPicPr>
          <p:cNvPr id="12" name="Google Shape;12;p2"/>
          <p:cNvPicPr preferRelativeResize="0"/>
          <p:nvPr/>
        </p:nvPicPr>
        <p:blipFill rotWithShape="1">
          <a:blip r:embed="rId2">
            <a:alphaModFix/>
          </a:blip>
          <a:srcRect b="99" l="0" r="0" t="99"/>
          <a:stretch/>
        </p:blipFill>
        <p:spPr>
          <a:xfrm>
            <a:off x="-220952" y="-122652"/>
            <a:ext cx="9526652" cy="5298752"/>
          </a:xfrm>
          <a:prstGeom prst="rect">
            <a:avLst/>
          </a:prstGeom>
          <a:noFill/>
          <a:ln>
            <a:noFill/>
          </a:ln>
        </p:spPr>
      </p:pic>
      <p:pic>
        <p:nvPicPr>
          <p:cNvPr id="13" name="Google Shape;13;p2"/>
          <p:cNvPicPr preferRelativeResize="0"/>
          <p:nvPr/>
        </p:nvPicPr>
        <p:blipFill rotWithShape="1">
          <a:blip r:embed="rId3">
            <a:alphaModFix/>
          </a:blip>
          <a:srcRect b="0" l="219" r="219" t="0"/>
          <a:stretch/>
        </p:blipFill>
        <p:spPr>
          <a:xfrm>
            <a:off x="2645176" y="1164438"/>
            <a:ext cx="4323698" cy="2814625"/>
          </a:xfrm>
          <a:prstGeom prst="rect">
            <a:avLst/>
          </a:prstGeom>
          <a:noFill/>
          <a:ln>
            <a:noFill/>
          </a:ln>
        </p:spPr>
      </p:pic>
      <p:sp>
        <p:nvSpPr>
          <p:cNvPr id="14" name="Google Shape;14;p2"/>
          <p:cNvSpPr txBox="1"/>
          <p:nvPr>
            <p:ph idx="12" type="sldNum"/>
          </p:nvPr>
        </p:nvSpPr>
        <p:spPr>
          <a:xfrm>
            <a:off x="8472458" y="4663217"/>
            <a:ext cx="548700" cy="393600"/>
          </a:xfrm>
          <a:prstGeom prst="rect">
            <a:avLst/>
          </a:prstGeom>
        </p:spPr>
        <p:txBody>
          <a:bodyPr anchorCtr="0" anchor="ctr" bIns="109950" lIns="109950" spcFirstLastPara="1" rIns="109950" wrap="square" tIns="109950">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5" name="Google Shape;15;p2"/>
          <p:cNvSpPr txBox="1"/>
          <p:nvPr>
            <p:ph type="ctrTitle"/>
          </p:nvPr>
        </p:nvSpPr>
        <p:spPr>
          <a:xfrm>
            <a:off x="3023800" y="1891300"/>
            <a:ext cx="3578100" cy="1410600"/>
          </a:xfrm>
          <a:prstGeom prst="rect">
            <a:avLst/>
          </a:prstGeom>
        </p:spPr>
        <p:txBody>
          <a:bodyPr anchorCtr="0" anchor="ctr" bIns="109950" lIns="109950" spcFirstLastPara="1" rIns="109950" wrap="square" tIns="109950">
            <a:noAutofit/>
          </a:bodyPr>
          <a:lstStyle>
            <a:lvl1pPr lvl="0" algn="ctr">
              <a:spcBef>
                <a:spcPts val="0"/>
              </a:spcBef>
              <a:spcAft>
                <a:spcPts val="0"/>
              </a:spcAft>
              <a:buClr>
                <a:srgbClr val="000000"/>
              </a:buClr>
              <a:buSzPts val="3600"/>
              <a:buNone/>
              <a:defRPr sz="3600">
                <a:solidFill>
                  <a:srgbClr val="000000"/>
                </a:solidFill>
              </a:defRPr>
            </a:lvl1pPr>
            <a:lvl2pPr lvl="1" algn="ctr">
              <a:spcBef>
                <a:spcPts val="0"/>
              </a:spcBef>
              <a:spcAft>
                <a:spcPts val="0"/>
              </a:spcAft>
              <a:buClr>
                <a:srgbClr val="000000"/>
              </a:buClr>
              <a:buSzPts val="6200"/>
              <a:buNone/>
              <a:defRPr sz="6200">
                <a:solidFill>
                  <a:srgbClr val="000000"/>
                </a:solidFill>
              </a:defRPr>
            </a:lvl2pPr>
            <a:lvl3pPr lvl="2" algn="ctr">
              <a:spcBef>
                <a:spcPts val="0"/>
              </a:spcBef>
              <a:spcAft>
                <a:spcPts val="0"/>
              </a:spcAft>
              <a:buClr>
                <a:srgbClr val="000000"/>
              </a:buClr>
              <a:buSzPts val="6200"/>
              <a:buNone/>
              <a:defRPr sz="6200">
                <a:solidFill>
                  <a:srgbClr val="000000"/>
                </a:solidFill>
              </a:defRPr>
            </a:lvl3pPr>
            <a:lvl4pPr lvl="3" algn="ctr">
              <a:spcBef>
                <a:spcPts val="0"/>
              </a:spcBef>
              <a:spcAft>
                <a:spcPts val="0"/>
              </a:spcAft>
              <a:buClr>
                <a:srgbClr val="000000"/>
              </a:buClr>
              <a:buSzPts val="6200"/>
              <a:buNone/>
              <a:defRPr sz="6200">
                <a:solidFill>
                  <a:srgbClr val="000000"/>
                </a:solidFill>
              </a:defRPr>
            </a:lvl4pPr>
            <a:lvl5pPr lvl="4" algn="ctr">
              <a:spcBef>
                <a:spcPts val="0"/>
              </a:spcBef>
              <a:spcAft>
                <a:spcPts val="0"/>
              </a:spcAft>
              <a:buClr>
                <a:srgbClr val="000000"/>
              </a:buClr>
              <a:buSzPts val="6200"/>
              <a:buNone/>
              <a:defRPr sz="6200">
                <a:solidFill>
                  <a:srgbClr val="000000"/>
                </a:solidFill>
              </a:defRPr>
            </a:lvl5pPr>
            <a:lvl6pPr lvl="5" algn="ctr">
              <a:spcBef>
                <a:spcPts val="0"/>
              </a:spcBef>
              <a:spcAft>
                <a:spcPts val="0"/>
              </a:spcAft>
              <a:buClr>
                <a:srgbClr val="000000"/>
              </a:buClr>
              <a:buSzPts val="6200"/>
              <a:buNone/>
              <a:defRPr sz="6200">
                <a:solidFill>
                  <a:srgbClr val="000000"/>
                </a:solidFill>
              </a:defRPr>
            </a:lvl6pPr>
            <a:lvl7pPr lvl="6" algn="ctr">
              <a:spcBef>
                <a:spcPts val="0"/>
              </a:spcBef>
              <a:spcAft>
                <a:spcPts val="0"/>
              </a:spcAft>
              <a:buClr>
                <a:srgbClr val="000000"/>
              </a:buClr>
              <a:buSzPts val="6200"/>
              <a:buNone/>
              <a:defRPr sz="6200">
                <a:solidFill>
                  <a:srgbClr val="000000"/>
                </a:solidFill>
              </a:defRPr>
            </a:lvl7pPr>
            <a:lvl8pPr lvl="7" algn="ctr">
              <a:spcBef>
                <a:spcPts val="0"/>
              </a:spcBef>
              <a:spcAft>
                <a:spcPts val="0"/>
              </a:spcAft>
              <a:buClr>
                <a:srgbClr val="000000"/>
              </a:buClr>
              <a:buSzPts val="6200"/>
              <a:buNone/>
              <a:defRPr sz="6200">
                <a:solidFill>
                  <a:srgbClr val="000000"/>
                </a:solidFill>
              </a:defRPr>
            </a:lvl8pPr>
            <a:lvl9pPr lvl="8" algn="ctr">
              <a:spcBef>
                <a:spcPts val="0"/>
              </a:spcBef>
              <a:spcAft>
                <a:spcPts val="0"/>
              </a:spcAft>
              <a:buClr>
                <a:srgbClr val="000000"/>
              </a:buClr>
              <a:buSzPts val="6200"/>
              <a:buNone/>
              <a:defRPr sz="6200">
                <a:solidFill>
                  <a:srgbClr val="000000"/>
                </a:solidFill>
              </a:defRPr>
            </a:lvl9pPr>
          </a:lstStyle>
          <a:p/>
        </p:txBody>
      </p:sp>
      <p:sp>
        <p:nvSpPr>
          <p:cNvPr id="16" name="Google Shape;16;p2"/>
          <p:cNvSpPr txBox="1"/>
          <p:nvPr/>
        </p:nvSpPr>
        <p:spPr>
          <a:xfrm rot="5400000">
            <a:off x="-985725" y="5120225"/>
            <a:ext cx="20799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900">
                <a:solidFill>
                  <a:srgbClr val="FFFFFF"/>
                </a:solidFill>
                <a:latin typeface="Barlow Condensed"/>
                <a:ea typeface="Barlow Condensed"/>
                <a:cs typeface="Barlow Condensed"/>
                <a:sym typeface="Barlow Condensed"/>
              </a:rPr>
              <a:t>SLIDESMANIA.COM</a:t>
            </a:r>
            <a:endParaRPr sz="9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ver Two">
  <p:cSld name="TITLE_2">
    <p:spTree>
      <p:nvGrpSpPr>
        <p:cNvPr id="17" name="Shape 17"/>
        <p:cNvGrpSpPr/>
        <p:nvPr/>
      </p:nvGrpSpPr>
      <p:grpSpPr>
        <a:xfrm>
          <a:off x="0" y="0"/>
          <a:ext cx="0" cy="0"/>
          <a:chOff x="0" y="0"/>
          <a:chExt cx="0" cy="0"/>
        </a:xfrm>
      </p:grpSpPr>
      <p:pic>
        <p:nvPicPr>
          <p:cNvPr id="18" name="Google Shape;18;p3"/>
          <p:cNvPicPr preferRelativeResize="0"/>
          <p:nvPr/>
        </p:nvPicPr>
        <p:blipFill>
          <a:blip r:embed="rId2">
            <a:alphaModFix/>
          </a:blip>
          <a:stretch>
            <a:fillRect/>
          </a:stretch>
        </p:blipFill>
        <p:spPr>
          <a:xfrm>
            <a:off x="814200" y="-38850"/>
            <a:ext cx="8206949" cy="5220326"/>
          </a:xfrm>
          <a:prstGeom prst="rect">
            <a:avLst/>
          </a:prstGeom>
          <a:noFill/>
          <a:ln>
            <a:noFill/>
          </a:ln>
        </p:spPr>
      </p:pic>
      <p:sp>
        <p:nvSpPr>
          <p:cNvPr id="19" name="Google Shape;19;p3"/>
          <p:cNvSpPr txBox="1"/>
          <p:nvPr>
            <p:ph idx="12" type="sldNum"/>
          </p:nvPr>
        </p:nvSpPr>
        <p:spPr>
          <a:xfrm>
            <a:off x="8472458" y="4663217"/>
            <a:ext cx="548700" cy="393600"/>
          </a:xfrm>
          <a:prstGeom prst="rect">
            <a:avLst/>
          </a:prstGeom>
        </p:spPr>
        <p:txBody>
          <a:bodyPr anchorCtr="0" anchor="ctr" bIns="109950" lIns="109950" spcFirstLastPara="1" rIns="109950" wrap="square" tIns="10995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pic>
        <p:nvPicPr>
          <p:cNvPr id="20" name="Google Shape;20;p3"/>
          <p:cNvPicPr preferRelativeResize="0"/>
          <p:nvPr/>
        </p:nvPicPr>
        <p:blipFill rotWithShape="1">
          <a:blip r:embed="rId3">
            <a:alphaModFix/>
          </a:blip>
          <a:srcRect b="89" l="0" r="0" t="89"/>
          <a:stretch/>
        </p:blipFill>
        <p:spPr>
          <a:xfrm>
            <a:off x="-117223" y="-38849"/>
            <a:ext cx="972561" cy="5220335"/>
          </a:xfrm>
          <a:prstGeom prst="rect">
            <a:avLst/>
          </a:prstGeom>
          <a:noFill/>
          <a:ln>
            <a:noFill/>
          </a:ln>
        </p:spPr>
      </p:pic>
      <p:pic>
        <p:nvPicPr>
          <p:cNvPr id="21" name="Google Shape;21;p3"/>
          <p:cNvPicPr preferRelativeResize="0"/>
          <p:nvPr/>
        </p:nvPicPr>
        <p:blipFill rotWithShape="1">
          <a:blip r:embed="rId4">
            <a:alphaModFix/>
          </a:blip>
          <a:srcRect b="0" l="219" r="219" t="0"/>
          <a:stretch/>
        </p:blipFill>
        <p:spPr>
          <a:xfrm flipH="1">
            <a:off x="2645176" y="1164438"/>
            <a:ext cx="4323698" cy="2814625"/>
          </a:xfrm>
          <a:prstGeom prst="rect">
            <a:avLst/>
          </a:prstGeom>
          <a:noFill/>
          <a:ln>
            <a:noFill/>
          </a:ln>
        </p:spPr>
      </p:pic>
      <p:sp>
        <p:nvSpPr>
          <p:cNvPr id="22" name="Google Shape;22;p3"/>
          <p:cNvSpPr txBox="1"/>
          <p:nvPr>
            <p:ph type="ctrTitle"/>
          </p:nvPr>
        </p:nvSpPr>
        <p:spPr>
          <a:xfrm>
            <a:off x="3023800" y="1891300"/>
            <a:ext cx="3578100" cy="1410600"/>
          </a:xfrm>
          <a:prstGeom prst="rect">
            <a:avLst/>
          </a:prstGeom>
        </p:spPr>
        <p:txBody>
          <a:bodyPr anchorCtr="0" anchor="ctr" bIns="109950" lIns="109950" spcFirstLastPara="1" rIns="109950" wrap="square" tIns="109950">
            <a:noAutofit/>
          </a:bodyPr>
          <a:lstStyle>
            <a:lvl1pPr lvl="0" rtl="0" algn="ctr">
              <a:spcBef>
                <a:spcPts val="0"/>
              </a:spcBef>
              <a:spcAft>
                <a:spcPts val="0"/>
              </a:spcAft>
              <a:buClr>
                <a:srgbClr val="00FFFF"/>
              </a:buClr>
              <a:buSzPts val="3600"/>
              <a:buNone/>
              <a:defRPr sz="3600">
                <a:solidFill>
                  <a:srgbClr val="00FFFF"/>
                </a:solidFill>
              </a:defRPr>
            </a:lvl1pPr>
            <a:lvl2pPr lvl="1" rtl="0" algn="ctr">
              <a:spcBef>
                <a:spcPts val="0"/>
              </a:spcBef>
              <a:spcAft>
                <a:spcPts val="0"/>
              </a:spcAft>
              <a:buClr>
                <a:srgbClr val="000000"/>
              </a:buClr>
              <a:buSzPts val="6200"/>
              <a:buNone/>
              <a:defRPr sz="6200">
                <a:solidFill>
                  <a:srgbClr val="000000"/>
                </a:solidFill>
              </a:defRPr>
            </a:lvl2pPr>
            <a:lvl3pPr lvl="2" rtl="0" algn="ctr">
              <a:spcBef>
                <a:spcPts val="0"/>
              </a:spcBef>
              <a:spcAft>
                <a:spcPts val="0"/>
              </a:spcAft>
              <a:buClr>
                <a:srgbClr val="000000"/>
              </a:buClr>
              <a:buSzPts val="6200"/>
              <a:buNone/>
              <a:defRPr sz="6200">
                <a:solidFill>
                  <a:srgbClr val="000000"/>
                </a:solidFill>
              </a:defRPr>
            </a:lvl3pPr>
            <a:lvl4pPr lvl="3" rtl="0" algn="ctr">
              <a:spcBef>
                <a:spcPts val="0"/>
              </a:spcBef>
              <a:spcAft>
                <a:spcPts val="0"/>
              </a:spcAft>
              <a:buClr>
                <a:srgbClr val="000000"/>
              </a:buClr>
              <a:buSzPts val="6200"/>
              <a:buNone/>
              <a:defRPr sz="6200">
                <a:solidFill>
                  <a:srgbClr val="000000"/>
                </a:solidFill>
              </a:defRPr>
            </a:lvl4pPr>
            <a:lvl5pPr lvl="4" rtl="0" algn="ctr">
              <a:spcBef>
                <a:spcPts val="0"/>
              </a:spcBef>
              <a:spcAft>
                <a:spcPts val="0"/>
              </a:spcAft>
              <a:buClr>
                <a:srgbClr val="000000"/>
              </a:buClr>
              <a:buSzPts val="6200"/>
              <a:buNone/>
              <a:defRPr sz="6200">
                <a:solidFill>
                  <a:srgbClr val="000000"/>
                </a:solidFill>
              </a:defRPr>
            </a:lvl5pPr>
            <a:lvl6pPr lvl="5" rtl="0" algn="ctr">
              <a:spcBef>
                <a:spcPts val="0"/>
              </a:spcBef>
              <a:spcAft>
                <a:spcPts val="0"/>
              </a:spcAft>
              <a:buClr>
                <a:srgbClr val="000000"/>
              </a:buClr>
              <a:buSzPts val="6200"/>
              <a:buNone/>
              <a:defRPr sz="6200">
                <a:solidFill>
                  <a:srgbClr val="000000"/>
                </a:solidFill>
              </a:defRPr>
            </a:lvl6pPr>
            <a:lvl7pPr lvl="6" rtl="0" algn="ctr">
              <a:spcBef>
                <a:spcPts val="0"/>
              </a:spcBef>
              <a:spcAft>
                <a:spcPts val="0"/>
              </a:spcAft>
              <a:buClr>
                <a:srgbClr val="000000"/>
              </a:buClr>
              <a:buSzPts val="6200"/>
              <a:buNone/>
              <a:defRPr sz="6200">
                <a:solidFill>
                  <a:srgbClr val="000000"/>
                </a:solidFill>
              </a:defRPr>
            </a:lvl7pPr>
            <a:lvl8pPr lvl="7" rtl="0" algn="ctr">
              <a:spcBef>
                <a:spcPts val="0"/>
              </a:spcBef>
              <a:spcAft>
                <a:spcPts val="0"/>
              </a:spcAft>
              <a:buClr>
                <a:srgbClr val="000000"/>
              </a:buClr>
              <a:buSzPts val="6200"/>
              <a:buNone/>
              <a:defRPr sz="6200">
                <a:solidFill>
                  <a:srgbClr val="000000"/>
                </a:solidFill>
              </a:defRPr>
            </a:lvl8pPr>
            <a:lvl9pPr lvl="8" rtl="0" algn="ctr">
              <a:spcBef>
                <a:spcPts val="0"/>
              </a:spcBef>
              <a:spcAft>
                <a:spcPts val="0"/>
              </a:spcAft>
              <a:buClr>
                <a:srgbClr val="000000"/>
              </a:buClr>
              <a:buSzPts val="6200"/>
              <a:buNone/>
              <a:defRPr sz="6200">
                <a:solidFill>
                  <a:srgbClr val="000000"/>
                </a:solidFill>
              </a:defRPr>
            </a:lvl9pPr>
          </a:lstStyle>
          <a:p/>
        </p:txBody>
      </p:sp>
      <p:sp>
        <p:nvSpPr>
          <p:cNvPr id="23" name="Google Shape;23;p3"/>
          <p:cNvSpPr txBox="1"/>
          <p:nvPr/>
        </p:nvSpPr>
        <p:spPr>
          <a:xfrm rot="5400000">
            <a:off x="-985725" y="5120225"/>
            <a:ext cx="20799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900">
                <a:solidFill>
                  <a:srgbClr val="FFFFFF"/>
                </a:solidFill>
                <a:latin typeface="Barlow Condensed"/>
                <a:ea typeface="Barlow Condensed"/>
                <a:cs typeface="Barlow Condensed"/>
                <a:sym typeface="Barlow Condensed"/>
              </a:rPr>
              <a:t>SLIDESMANIA.COM</a:t>
            </a:r>
            <a:endParaRPr sz="9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Cover">
  <p:cSld name="TITLE_2_1">
    <p:spTree>
      <p:nvGrpSpPr>
        <p:cNvPr id="24" name="Shape 24"/>
        <p:cNvGrpSpPr/>
        <p:nvPr/>
      </p:nvGrpSpPr>
      <p:grpSpPr>
        <a:xfrm>
          <a:off x="0" y="0"/>
          <a:ext cx="0" cy="0"/>
          <a:chOff x="0" y="0"/>
          <a:chExt cx="0" cy="0"/>
        </a:xfrm>
      </p:grpSpPr>
      <p:sp>
        <p:nvSpPr>
          <p:cNvPr id="25" name="Google Shape;25;p4"/>
          <p:cNvSpPr txBox="1"/>
          <p:nvPr>
            <p:ph idx="12" type="sldNum"/>
          </p:nvPr>
        </p:nvSpPr>
        <p:spPr>
          <a:xfrm>
            <a:off x="8472458" y="4663217"/>
            <a:ext cx="548700" cy="393600"/>
          </a:xfrm>
          <a:prstGeom prst="rect">
            <a:avLst/>
          </a:prstGeom>
        </p:spPr>
        <p:txBody>
          <a:bodyPr anchorCtr="0" anchor="ctr" bIns="109950" lIns="109950" spcFirstLastPara="1" rIns="109950" wrap="square" tIns="10995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pic>
        <p:nvPicPr>
          <p:cNvPr id="26" name="Google Shape;26;p4"/>
          <p:cNvPicPr preferRelativeResize="0"/>
          <p:nvPr/>
        </p:nvPicPr>
        <p:blipFill rotWithShape="1">
          <a:blip r:embed="rId2">
            <a:alphaModFix/>
          </a:blip>
          <a:srcRect b="89" l="0" r="0" t="89"/>
          <a:stretch/>
        </p:blipFill>
        <p:spPr>
          <a:xfrm>
            <a:off x="-117223" y="-38849"/>
            <a:ext cx="972561" cy="5220335"/>
          </a:xfrm>
          <a:prstGeom prst="rect">
            <a:avLst/>
          </a:prstGeom>
          <a:noFill/>
          <a:ln>
            <a:noFill/>
          </a:ln>
        </p:spPr>
      </p:pic>
      <p:pic>
        <p:nvPicPr>
          <p:cNvPr id="27" name="Google Shape;27;p4"/>
          <p:cNvPicPr preferRelativeResize="0"/>
          <p:nvPr/>
        </p:nvPicPr>
        <p:blipFill rotWithShape="1">
          <a:blip r:embed="rId3">
            <a:alphaModFix/>
          </a:blip>
          <a:srcRect b="0" l="219" r="219" t="0"/>
          <a:stretch/>
        </p:blipFill>
        <p:spPr>
          <a:xfrm flipH="1">
            <a:off x="2645176" y="1164438"/>
            <a:ext cx="4323698" cy="2814625"/>
          </a:xfrm>
          <a:prstGeom prst="rect">
            <a:avLst/>
          </a:prstGeom>
          <a:noFill/>
          <a:ln>
            <a:noFill/>
          </a:ln>
        </p:spPr>
      </p:pic>
      <p:sp>
        <p:nvSpPr>
          <p:cNvPr id="28" name="Google Shape;28;p4"/>
          <p:cNvSpPr txBox="1"/>
          <p:nvPr>
            <p:ph type="ctrTitle"/>
          </p:nvPr>
        </p:nvSpPr>
        <p:spPr>
          <a:xfrm>
            <a:off x="3023800" y="1891300"/>
            <a:ext cx="3578100" cy="1410600"/>
          </a:xfrm>
          <a:prstGeom prst="rect">
            <a:avLst/>
          </a:prstGeom>
        </p:spPr>
        <p:txBody>
          <a:bodyPr anchorCtr="0" anchor="ctr" bIns="109950" lIns="109950" spcFirstLastPara="1" rIns="109950" wrap="square" tIns="109950">
            <a:noAutofit/>
          </a:bodyPr>
          <a:lstStyle>
            <a:lvl1pPr lvl="0" rtl="0" algn="ctr">
              <a:spcBef>
                <a:spcPts val="0"/>
              </a:spcBef>
              <a:spcAft>
                <a:spcPts val="0"/>
              </a:spcAft>
              <a:buClr>
                <a:srgbClr val="000000"/>
              </a:buClr>
              <a:buSzPts val="3600"/>
              <a:buNone/>
              <a:defRPr sz="3600">
                <a:solidFill>
                  <a:srgbClr val="000000"/>
                </a:solidFill>
              </a:defRPr>
            </a:lvl1pPr>
            <a:lvl2pPr lvl="1" rtl="0" algn="ctr">
              <a:spcBef>
                <a:spcPts val="0"/>
              </a:spcBef>
              <a:spcAft>
                <a:spcPts val="0"/>
              </a:spcAft>
              <a:buClr>
                <a:srgbClr val="000000"/>
              </a:buClr>
              <a:buSzPts val="6200"/>
              <a:buNone/>
              <a:defRPr sz="6200">
                <a:solidFill>
                  <a:srgbClr val="000000"/>
                </a:solidFill>
              </a:defRPr>
            </a:lvl2pPr>
            <a:lvl3pPr lvl="2" rtl="0" algn="ctr">
              <a:spcBef>
                <a:spcPts val="0"/>
              </a:spcBef>
              <a:spcAft>
                <a:spcPts val="0"/>
              </a:spcAft>
              <a:buClr>
                <a:srgbClr val="000000"/>
              </a:buClr>
              <a:buSzPts val="6200"/>
              <a:buNone/>
              <a:defRPr sz="6200">
                <a:solidFill>
                  <a:srgbClr val="000000"/>
                </a:solidFill>
              </a:defRPr>
            </a:lvl3pPr>
            <a:lvl4pPr lvl="3" rtl="0" algn="ctr">
              <a:spcBef>
                <a:spcPts val="0"/>
              </a:spcBef>
              <a:spcAft>
                <a:spcPts val="0"/>
              </a:spcAft>
              <a:buClr>
                <a:srgbClr val="000000"/>
              </a:buClr>
              <a:buSzPts val="6200"/>
              <a:buNone/>
              <a:defRPr sz="6200">
                <a:solidFill>
                  <a:srgbClr val="000000"/>
                </a:solidFill>
              </a:defRPr>
            </a:lvl4pPr>
            <a:lvl5pPr lvl="4" rtl="0" algn="ctr">
              <a:spcBef>
                <a:spcPts val="0"/>
              </a:spcBef>
              <a:spcAft>
                <a:spcPts val="0"/>
              </a:spcAft>
              <a:buClr>
                <a:srgbClr val="000000"/>
              </a:buClr>
              <a:buSzPts val="6200"/>
              <a:buNone/>
              <a:defRPr sz="6200">
                <a:solidFill>
                  <a:srgbClr val="000000"/>
                </a:solidFill>
              </a:defRPr>
            </a:lvl5pPr>
            <a:lvl6pPr lvl="5" rtl="0" algn="ctr">
              <a:spcBef>
                <a:spcPts val="0"/>
              </a:spcBef>
              <a:spcAft>
                <a:spcPts val="0"/>
              </a:spcAft>
              <a:buClr>
                <a:srgbClr val="000000"/>
              </a:buClr>
              <a:buSzPts val="6200"/>
              <a:buNone/>
              <a:defRPr sz="6200">
                <a:solidFill>
                  <a:srgbClr val="000000"/>
                </a:solidFill>
              </a:defRPr>
            </a:lvl6pPr>
            <a:lvl7pPr lvl="6" rtl="0" algn="ctr">
              <a:spcBef>
                <a:spcPts val="0"/>
              </a:spcBef>
              <a:spcAft>
                <a:spcPts val="0"/>
              </a:spcAft>
              <a:buClr>
                <a:srgbClr val="000000"/>
              </a:buClr>
              <a:buSzPts val="6200"/>
              <a:buNone/>
              <a:defRPr sz="6200">
                <a:solidFill>
                  <a:srgbClr val="000000"/>
                </a:solidFill>
              </a:defRPr>
            </a:lvl7pPr>
            <a:lvl8pPr lvl="7" rtl="0" algn="ctr">
              <a:spcBef>
                <a:spcPts val="0"/>
              </a:spcBef>
              <a:spcAft>
                <a:spcPts val="0"/>
              </a:spcAft>
              <a:buClr>
                <a:srgbClr val="000000"/>
              </a:buClr>
              <a:buSzPts val="6200"/>
              <a:buNone/>
              <a:defRPr sz="6200">
                <a:solidFill>
                  <a:srgbClr val="000000"/>
                </a:solidFill>
              </a:defRPr>
            </a:lvl8pPr>
            <a:lvl9pPr lvl="8" rtl="0" algn="ctr">
              <a:spcBef>
                <a:spcPts val="0"/>
              </a:spcBef>
              <a:spcAft>
                <a:spcPts val="0"/>
              </a:spcAft>
              <a:buClr>
                <a:srgbClr val="000000"/>
              </a:buClr>
              <a:buSzPts val="6200"/>
              <a:buNone/>
              <a:defRPr sz="6200">
                <a:solidFill>
                  <a:srgbClr val="000000"/>
                </a:solidFill>
              </a:defRPr>
            </a:lvl9pPr>
          </a:lstStyle>
          <a:p/>
        </p:txBody>
      </p:sp>
      <p:sp>
        <p:nvSpPr>
          <p:cNvPr id="29" name="Google Shape;29;p4"/>
          <p:cNvSpPr txBox="1"/>
          <p:nvPr/>
        </p:nvSpPr>
        <p:spPr>
          <a:xfrm rot="5400000">
            <a:off x="-985725" y="5120225"/>
            <a:ext cx="20799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900">
                <a:solidFill>
                  <a:srgbClr val="FFFFFF"/>
                </a:solidFill>
                <a:latin typeface="Barlow Condensed"/>
                <a:ea typeface="Barlow Condensed"/>
                <a:cs typeface="Barlow Condensed"/>
                <a:sym typeface="Barlow Condensed"/>
              </a:rPr>
              <a:t>SLIDESMANIA.COM</a:t>
            </a:r>
            <a:endParaRPr sz="9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ver Three">
  <p:cSld name="TITLE_1">
    <p:spTree>
      <p:nvGrpSpPr>
        <p:cNvPr id="30" name="Shape 30"/>
        <p:cNvGrpSpPr/>
        <p:nvPr/>
      </p:nvGrpSpPr>
      <p:grpSpPr>
        <a:xfrm>
          <a:off x="0" y="0"/>
          <a:ext cx="0" cy="0"/>
          <a:chOff x="0" y="0"/>
          <a:chExt cx="0" cy="0"/>
        </a:xfrm>
      </p:grpSpPr>
      <p:pic>
        <p:nvPicPr>
          <p:cNvPr id="31" name="Google Shape;31;p5"/>
          <p:cNvPicPr preferRelativeResize="0"/>
          <p:nvPr/>
        </p:nvPicPr>
        <p:blipFill rotWithShape="1">
          <a:blip r:embed="rId2">
            <a:alphaModFix/>
          </a:blip>
          <a:srcRect b="0" l="4060" r="4069" t="58969"/>
          <a:stretch/>
        </p:blipFill>
        <p:spPr>
          <a:xfrm rot="10800000">
            <a:off x="-69173" y="-154650"/>
            <a:ext cx="9167398" cy="5330750"/>
          </a:xfrm>
          <a:prstGeom prst="rect">
            <a:avLst/>
          </a:prstGeom>
          <a:noFill/>
          <a:ln>
            <a:noFill/>
          </a:ln>
        </p:spPr>
      </p:pic>
      <p:sp>
        <p:nvSpPr>
          <p:cNvPr id="32" name="Google Shape;32;p5"/>
          <p:cNvSpPr txBox="1"/>
          <p:nvPr>
            <p:ph idx="12" type="sldNum"/>
          </p:nvPr>
        </p:nvSpPr>
        <p:spPr>
          <a:xfrm>
            <a:off x="8472458" y="4663217"/>
            <a:ext cx="548700" cy="393600"/>
          </a:xfrm>
          <a:prstGeom prst="rect">
            <a:avLst/>
          </a:prstGeom>
        </p:spPr>
        <p:txBody>
          <a:bodyPr anchorCtr="0" anchor="ctr" bIns="109950" lIns="109950" spcFirstLastPara="1" rIns="109950" wrap="square" tIns="10995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pic>
        <p:nvPicPr>
          <p:cNvPr id="33" name="Google Shape;33;p5"/>
          <p:cNvPicPr preferRelativeResize="0"/>
          <p:nvPr/>
        </p:nvPicPr>
        <p:blipFill rotWithShape="1">
          <a:blip r:embed="rId3">
            <a:alphaModFix/>
          </a:blip>
          <a:srcRect b="79" l="0" r="0" t="79"/>
          <a:stretch/>
        </p:blipFill>
        <p:spPr>
          <a:xfrm>
            <a:off x="2605681" y="1310856"/>
            <a:ext cx="4346849" cy="2855275"/>
          </a:xfrm>
          <a:prstGeom prst="rect">
            <a:avLst/>
          </a:prstGeom>
          <a:noFill/>
          <a:ln>
            <a:noFill/>
          </a:ln>
        </p:spPr>
      </p:pic>
      <p:sp>
        <p:nvSpPr>
          <p:cNvPr id="34" name="Google Shape;34;p5"/>
          <p:cNvSpPr txBox="1"/>
          <p:nvPr>
            <p:ph type="ctrTitle"/>
          </p:nvPr>
        </p:nvSpPr>
        <p:spPr>
          <a:xfrm>
            <a:off x="3423854" y="2033188"/>
            <a:ext cx="2710500" cy="1410600"/>
          </a:xfrm>
          <a:prstGeom prst="rect">
            <a:avLst/>
          </a:prstGeom>
        </p:spPr>
        <p:txBody>
          <a:bodyPr anchorCtr="0" anchor="ctr" bIns="109950" lIns="109950" spcFirstLastPara="1" rIns="109950" wrap="square" tIns="109950">
            <a:noAutofit/>
          </a:bodyPr>
          <a:lstStyle>
            <a:lvl1pPr lvl="0" rtl="0" algn="ctr">
              <a:spcBef>
                <a:spcPts val="0"/>
              </a:spcBef>
              <a:spcAft>
                <a:spcPts val="0"/>
              </a:spcAft>
              <a:buClr>
                <a:srgbClr val="2B4D43"/>
              </a:buClr>
              <a:buSzPts val="3600"/>
              <a:buNone/>
              <a:defRPr>
                <a:solidFill>
                  <a:srgbClr val="2B4D43"/>
                </a:solidFill>
              </a:defRPr>
            </a:lvl1pPr>
            <a:lvl2pPr lvl="1" rtl="0" algn="ctr">
              <a:spcBef>
                <a:spcPts val="0"/>
              </a:spcBef>
              <a:spcAft>
                <a:spcPts val="0"/>
              </a:spcAft>
              <a:buClr>
                <a:srgbClr val="2B4D43"/>
              </a:buClr>
              <a:buSzPts val="6200"/>
              <a:buNone/>
              <a:defRPr sz="6200">
                <a:solidFill>
                  <a:srgbClr val="2B4D43"/>
                </a:solidFill>
              </a:defRPr>
            </a:lvl2pPr>
            <a:lvl3pPr lvl="2" rtl="0" algn="ctr">
              <a:spcBef>
                <a:spcPts val="0"/>
              </a:spcBef>
              <a:spcAft>
                <a:spcPts val="0"/>
              </a:spcAft>
              <a:buClr>
                <a:srgbClr val="2B4D43"/>
              </a:buClr>
              <a:buSzPts val="6200"/>
              <a:buNone/>
              <a:defRPr sz="6200">
                <a:solidFill>
                  <a:srgbClr val="2B4D43"/>
                </a:solidFill>
              </a:defRPr>
            </a:lvl3pPr>
            <a:lvl4pPr lvl="3" rtl="0" algn="ctr">
              <a:spcBef>
                <a:spcPts val="0"/>
              </a:spcBef>
              <a:spcAft>
                <a:spcPts val="0"/>
              </a:spcAft>
              <a:buClr>
                <a:srgbClr val="2B4D43"/>
              </a:buClr>
              <a:buSzPts val="6200"/>
              <a:buNone/>
              <a:defRPr sz="6200">
                <a:solidFill>
                  <a:srgbClr val="2B4D43"/>
                </a:solidFill>
              </a:defRPr>
            </a:lvl4pPr>
            <a:lvl5pPr lvl="4" rtl="0" algn="ctr">
              <a:spcBef>
                <a:spcPts val="0"/>
              </a:spcBef>
              <a:spcAft>
                <a:spcPts val="0"/>
              </a:spcAft>
              <a:buClr>
                <a:srgbClr val="2B4D43"/>
              </a:buClr>
              <a:buSzPts val="6200"/>
              <a:buNone/>
              <a:defRPr sz="6200">
                <a:solidFill>
                  <a:srgbClr val="2B4D43"/>
                </a:solidFill>
              </a:defRPr>
            </a:lvl5pPr>
            <a:lvl6pPr lvl="5" rtl="0" algn="ctr">
              <a:spcBef>
                <a:spcPts val="0"/>
              </a:spcBef>
              <a:spcAft>
                <a:spcPts val="0"/>
              </a:spcAft>
              <a:buClr>
                <a:srgbClr val="2B4D43"/>
              </a:buClr>
              <a:buSzPts val="6200"/>
              <a:buNone/>
              <a:defRPr sz="6200">
                <a:solidFill>
                  <a:srgbClr val="2B4D43"/>
                </a:solidFill>
              </a:defRPr>
            </a:lvl6pPr>
            <a:lvl7pPr lvl="6" rtl="0" algn="ctr">
              <a:spcBef>
                <a:spcPts val="0"/>
              </a:spcBef>
              <a:spcAft>
                <a:spcPts val="0"/>
              </a:spcAft>
              <a:buClr>
                <a:srgbClr val="2B4D43"/>
              </a:buClr>
              <a:buSzPts val="6200"/>
              <a:buNone/>
              <a:defRPr sz="6200">
                <a:solidFill>
                  <a:srgbClr val="2B4D43"/>
                </a:solidFill>
              </a:defRPr>
            </a:lvl7pPr>
            <a:lvl8pPr lvl="7" rtl="0" algn="ctr">
              <a:spcBef>
                <a:spcPts val="0"/>
              </a:spcBef>
              <a:spcAft>
                <a:spcPts val="0"/>
              </a:spcAft>
              <a:buClr>
                <a:srgbClr val="2B4D43"/>
              </a:buClr>
              <a:buSzPts val="6200"/>
              <a:buNone/>
              <a:defRPr sz="6200">
                <a:solidFill>
                  <a:srgbClr val="2B4D43"/>
                </a:solidFill>
              </a:defRPr>
            </a:lvl8pPr>
            <a:lvl9pPr lvl="8" rtl="0" algn="ctr">
              <a:spcBef>
                <a:spcPts val="0"/>
              </a:spcBef>
              <a:spcAft>
                <a:spcPts val="0"/>
              </a:spcAft>
              <a:buClr>
                <a:srgbClr val="2B4D43"/>
              </a:buClr>
              <a:buSzPts val="6200"/>
              <a:buNone/>
              <a:defRPr sz="6200">
                <a:solidFill>
                  <a:srgbClr val="2B4D43"/>
                </a:solidFill>
              </a:defRPr>
            </a:lvl9pPr>
          </a:lstStyle>
          <a:p/>
        </p:txBody>
      </p:sp>
      <p:sp>
        <p:nvSpPr>
          <p:cNvPr id="35" name="Google Shape;35;p5"/>
          <p:cNvSpPr txBox="1"/>
          <p:nvPr/>
        </p:nvSpPr>
        <p:spPr>
          <a:xfrm rot="5400000">
            <a:off x="-985725" y="5120225"/>
            <a:ext cx="20799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900">
                <a:solidFill>
                  <a:srgbClr val="FFFFFF"/>
                </a:solidFill>
                <a:latin typeface="Barlow Condensed"/>
                <a:ea typeface="Barlow Condensed"/>
                <a:cs typeface="Barlow Condensed"/>
                <a:sym typeface="Barlow Condensed"/>
              </a:rPr>
              <a:t>SLIDESMANIA.COM</a:t>
            </a:r>
            <a:endParaRPr sz="900">
              <a:solidFill>
                <a:srgbClr val="FFFFFF"/>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Ruled Paper" type="tx">
  <p:cSld name="TITLE_AND_BODY">
    <p:spTree>
      <p:nvGrpSpPr>
        <p:cNvPr id="36" name="Shape 36"/>
        <p:cNvGrpSpPr/>
        <p:nvPr/>
      </p:nvGrpSpPr>
      <p:grpSpPr>
        <a:xfrm>
          <a:off x="0" y="0"/>
          <a:ext cx="0" cy="0"/>
          <a:chOff x="0" y="0"/>
          <a:chExt cx="0" cy="0"/>
        </a:xfrm>
      </p:grpSpPr>
      <p:sp>
        <p:nvSpPr>
          <p:cNvPr id="37" name="Google Shape;37;p6"/>
          <p:cNvSpPr txBox="1"/>
          <p:nvPr>
            <p:ph type="title"/>
          </p:nvPr>
        </p:nvSpPr>
        <p:spPr>
          <a:xfrm>
            <a:off x="1013175" y="266824"/>
            <a:ext cx="7286400" cy="796500"/>
          </a:xfrm>
          <a:prstGeom prst="rect">
            <a:avLst/>
          </a:prstGeom>
        </p:spPr>
        <p:txBody>
          <a:bodyPr anchorCtr="0" anchor="b" bIns="109950" lIns="109950" spcFirstLastPara="1" rIns="109950" wrap="square" tIns="109950">
            <a:noAutofit/>
          </a:bodyPr>
          <a:lstStyle>
            <a:lvl1pPr lvl="0">
              <a:spcBef>
                <a:spcPts val="0"/>
              </a:spcBef>
              <a:spcAft>
                <a:spcPts val="0"/>
              </a:spcAft>
              <a:buSzPts val="3600"/>
              <a:buNone/>
              <a:defRPr/>
            </a:lvl1pPr>
            <a:lvl2pPr lvl="1">
              <a:spcBef>
                <a:spcPts val="0"/>
              </a:spcBef>
              <a:spcAft>
                <a:spcPts val="0"/>
              </a:spcAft>
              <a:buSzPts val="4600"/>
              <a:buNone/>
              <a:defRPr sz="4600"/>
            </a:lvl2pPr>
            <a:lvl3pPr lvl="2">
              <a:spcBef>
                <a:spcPts val="0"/>
              </a:spcBef>
              <a:spcAft>
                <a:spcPts val="0"/>
              </a:spcAft>
              <a:buSzPts val="4600"/>
              <a:buNone/>
              <a:defRPr sz="4600"/>
            </a:lvl3pPr>
            <a:lvl4pPr lvl="3">
              <a:spcBef>
                <a:spcPts val="0"/>
              </a:spcBef>
              <a:spcAft>
                <a:spcPts val="0"/>
              </a:spcAft>
              <a:buSzPts val="4600"/>
              <a:buNone/>
              <a:defRPr sz="4600"/>
            </a:lvl4pPr>
            <a:lvl5pPr lvl="4">
              <a:spcBef>
                <a:spcPts val="0"/>
              </a:spcBef>
              <a:spcAft>
                <a:spcPts val="0"/>
              </a:spcAft>
              <a:buSzPts val="4600"/>
              <a:buNone/>
              <a:defRPr sz="4600"/>
            </a:lvl5pPr>
            <a:lvl6pPr lvl="5">
              <a:spcBef>
                <a:spcPts val="0"/>
              </a:spcBef>
              <a:spcAft>
                <a:spcPts val="0"/>
              </a:spcAft>
              <a:buSzPts val="4600"/>
              <a:buNone/>
              <a:defRPr sz="4600"/>
            </a:lvl6pPr>
            <a:lvl7pPr lvl="6">
              <a:spcBef>
                <a:spcPts val="0"/>
              </a:spcBef>
              <a:spcAft>
                <a:spcPts val="0"/>
              </a:spcAft>
              <a:buSzPts val="4600"/>
              <a:buNone/>
              <a:defRPr sz="4600"/>
            </a:lvl7pPr>
            <a:lvl8pPr lvl="7">
              <a:spcBef>
                <a:spcPts val="0"/>
              </a:spcBef>
              <a:spcAft>
                <a:spcPts val="0"/>
              </a:spcAft>
              <a:buSzPts val="4600"/>
              <a:buNone/>
              <a:defRPr sz="4600"/>
            </a:lvl8pPr>
            <a:lvl9pPr lvl="8">
              <a:spcBef>
                <a:spcPts val="0"/>
              </a:spcBef>
              <a:spcAft>
                <a:spcPts val="0"/>
              </a:spcAft>
              <a:buSzPts val="4600"/>
              <a:buNone/>
              <a:defRPr sz="4600"/>
            </a:lvl9pPr>
          </a:lstStyle>
          <a:p/>
        </p:txBody>
      </p:sp>
      <p:sp>
        <p:nvSpPr>
          <p:cNvPr id="38" name="Google Shape;38;p6"/>
          <p:cNvSpPr txBox="1"/>
          <p:nvPr>
            <p:ph idx="1" type="body"/>
          </p:nvPr>
        </p:nvSpPr>
        <p:spPr>
          <a:xfrm>
            <a:off x="1013175" y="1214224"/>
            <a:ext cx="7286400" cy="3758400"/>
          </a:xfrm>
          <a:prstGeom prst="rect">
            <a:avLst/>
          </a:prstGeom>
        </p:spPr>
        <p:txBody>
          <a:bodyPr anchorCtr="0" anchor="t" bIns="109950" lIns="109950" spcFirstLastPara="1" rIns="109950" wrap="square" tIns="109950">
            <a:noAutofit/>
          </a:bodyPr>
          <a:lstStyle>
            <a:lvl1pPr indent="-355600" lvl="0" marL="457200">
              <a:spcBef>
                <a:spcPts val="0"/>
              </a:spcBef>
              <a:spcAft>
                <a:spcPts val="0"/>
              </a:spcAft>
              <a:buSzPts val="2000"/>
              <a:buChar char="●"/>
              <a:defRPr/>
            </a:lvl1pPr>
            <a:lvl2pPr indent="-355600" lvl="1" marL="914400">
              <a:spcBef>
                <a:spcPts val="1900"/>
              </a:spcBef>
              <a:spcAft>
                <a:spcPts val="0"/>
              </a:spcAft>
              <a:buSzPts val="2000"/>
              <a:buChar char="○"/>
              <a:defRPr/>
            </a:lvl2pPr>
            <a:lvl3pPr indent="-355600" lvl="2" marL="1371600">
              <a:spcBef>
                <a:spcPts val="1900"/>
              </a:spcBef>
              <a:spcAft>
                <a:spcPts val="0"/>
              </a:spcAft>
              <a:buSzPts val="2000"/>
              <a:buChar char="■"/>
              <a:defRPr/>
            </a:lvl3pPr>
            <a:lvl4pPr indent="-355600" lvl="3" marL="1828800">
              <a:spcBef>
                <a:spcPts val="1900"/>
              </a:spcBef>
              <a:spcAft>
                <a:spcPts val="0"/>
              </a:spcAft>
              <a:buSzPts val="2000"/>
              <a:buChar char="●"/>
              <a:defRPr/>
            </a:lvl4pPr>
            <a:lvl5pPr indent="-355600" lvl="4" marL="2286000">
              <a:spcBef>
                <a:spcPts val="1900"/>
              </a:spcBef>
              <a:spcAft>
                <a:spcPts val="0"/>
              </a:spcAft>
              <a:buSzPts val="2000"/>
              <a:buChar char="○"/>
              <a:defRPr/>
            </a:lvl5pPr>
            <a:lvl6pPr indent="-355600" lvl="5" marL="2743200">
              <a:spcBef>
                <a:spcPts val="1900"/>
              </a:spcBef>
              <a:spcAft>
                <a:spcPts val="0"/>
              </a:spcAft>
              <a:buSzPts val="2000"/>
              <a:buChar char="■"/>
              <a:defRPr/>
            </a:lvl6pPr>
            <a:lvl7pPr indent="-355600" lvl="6" marL="3200400">
              <a:spcBef>
                <a:spcPts val="1900"/>
              </a:spcBef>
              <a:spcAft>
                <a:spcPts val="0"/>
              </a:spcAft>
              <a:buSzPts val="2000"/>
              <a:buChar char="●"/>
              <a:defRPr/>
            </a:lvl7pPr>
            <a:lvl8pPr indent="-355600" lvl="7" marL="3657600">
              <a:spcBef>
                <a:spcPts val="1900"/>
              </a:spcBef>
              <a:spcAft>
                <a:spcPts val="0"/>
              </a:spcAft>
              <a:buSzPts val="2000"/>
              <a:buChar char="○"/>
              <a:defRPr/>
            </a:lvl8pPr>
            <a:lvl9pPr indent="-355600" lvl="8" marL="4114800">
              <a:spcBef>
                <a:spcPts val="1900"/>
              </a:spcBef>
              <a:spcAft>
                <a:spcPts val="1900"/>
              </a:spcAft>
              <a:buSzPts val="2000"/>
              <a:buChar char="■"/>
              <a:defRPr/>
            </a:lvl9pPr>
          </a:lstStyle>
          <a:p/>
        </p:txBody>
      </p:sp>
      <p:sp>
        <p:nvSpPr>
          <p:cNvPr id="39" name="Google Shape;39;p6"/>
          <p:cNvSpPr txBox="1"/>
          <p:nvPr>
            <p:ph idx="12" type="sldNum"/>
          </p:nvPr>
        </p:nvSpPr>
        <p:spPr>
          <a:xfrm>
            <a:off x="8472458" y="4663217"/>
            <a:ext cx="548700" cy="393600"/>
          </a:xfrm>
          <a:prstGeom prst="rect">
            <a:avLst/>
          </a:prstGeom>
        </p:spPr>
        <p:txBody>
          <a:bodyPr anchorCtr="0" anchor="ctr" bIns="109950" lIns="109950" spcFirstLastPara="1" rIns="109950" wrap="square" tIns="109950">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nstructions ">
  <p:cSld name="TITLE_AND_BODY_1">
    <p:spTree>
      <p:nvGrpSpPr>
        <p:cNvPr id="40" name="Shape 40"/>
        <p:cNvGrpSpPr/>
        <p:nvPr/>
      </p:nvGrpSpPr>
      <p:grpSpPr>
        <a:xfrm>
          <a:off x="0" y="0"/>
          <a:ext cx="0" cy="0"/>
          <a:chOff x="0" y="0"/>
          <a:chExt cx="0" cy="0"/>
        </a:xfrm>
      </p:grpSpPr>
      <p:sp>
        <p:nvSpPr>
          <p:cNvPr id="41" name="Google Shape;41;p7"/>
          <p:cNvSpPr txBox="1"/>
          <p:nvPr>
            <p:ph type="title"/>
          </p:nvPr>
        </p:nvSpPr>
        <p:spPr>
          <a:xfrm>
            <a:off x="1013175" y="266824"/>
            <a:ext cx="7227600" cy="756300"/>
          </a:xfrm>
          <a:prstGeom prst="rect">
            <a:avLst/>
          </a:prstGeom>
        </p:spPr>
        <p:txBody>
          <a:bodyPr anchorCtr="0" anchor="b" bIns="109950" lIns="109950" spcFirstLastPara="1" rIns="109950" wrap="square" tIns="109950">
            <a:noAutofit/>
          </a:bodyPr>
          <a:lstStyle>
            <a:lvl1pPr lvl="0" rtl="0">
              <a:spcBef>
                <a:spcPts val="0"/>
              </a:spcBef>
              <a:spcAft>
                <a:spcPts val="0"/>
              </a:spcAft>
              <a:buSzPts val="3600"/>
              <a:buNone/>
              <a:defRPr/>
            </a:lvl1pPr>
            <a:lvl2pPr lvl="1" rtl="0">
              <a:spcBef>
                <a:spcPts val="0"/>
              </a:spcBef>
              <a:spcAft>
                <a:spcPts val="0"/>
              </a:spcAft>
              <a:buSzPts val="4600"/>
              <a:buNone/>
              <a:defRPr sz="4600"/>
            </a:lvl2pPr>
            <a:lvl3pPr lvl="2" rtl="0">
              <a:spcBef>
                <a:spcPts val="0"/>
              </a:spcBef>
              <a:spcAft>
                <a:spcPts val="0"/>
              </a:spcAft>
              <a:buSzPts val="4600"/>
              <a:buNone/>
              <a:defRPr sz="4600"/>
            </a:lvl3pPr>
            <a:lvl4pPr lvl="3" rtl="0">
              <a:spcBef>
                <a:spcPts val="0"/>
              </a:spcBef>
              <a:spcAft>
                <a:spcPts val="0"/>
              </a:spcAft>
              <a:buSzPts val="4600"/>
              <a:buNone/>
              <a:defRPr sz="4600"/>
            </a:lvl4pPr>
            <a:lvl5pPr lvl="4" rtl="0">
              <a:spcBef>
                <a:spcPts val="0"/>
              </a:spcBef>
              <a:spcAft>
                <a:spcPts val="0"/>
              </a:spcAft>
              <a:buSzPts val="4600"/>
              <a:buNone/>
              <a:defRPr sz="4600"/>
            </a:lvl5pPr>
            <a:lvl6pPr lvl="5" rtl="0">
              <a:spcBef>
                <a:spcPts val="0"/>
              </a:spcBef>
              <a:spcAft>
                <a:spcPts val="0"/>
              </a:spcAft>
              <a:buSzPts val="4600"/>
              <a:buNone/>
              <a:defRPr sz="4600"/>
            </a:lvl6pPr>
            <a:lvl7pPr lvl="6" rtl="0">
              <a:spcBef>
                <a:spcPts val="0"/>
              </a:spcBef>
              <a:spcAft>
                <a:spcPts val="0"/>
              </a:spcAft>
              <a:buSzPts val="4600"/>
              <a:buNone/>
              <a:defRPr sz="4600"/>
            </a:lvl7pPr>
            <a:lvl8pPr lvl="7" rtl="0">
              <a:spcBef>
                <a:spcPts val="0"/>
              </a:spcBef>
              <a:spcAft>
                <a:spcPts val="0"/>
              </a:spcAft>
              <a:buSzPts val="4600"/>
              <a:buNone/>
              <a:defRPr sz="4600"/>
            </a:lvl8pPr>
            <a:lvl9pPr lvl="8" rtl="0">
              <a:spcBef>
                <a:spcPts val="0"/>
              </a:spcBef>
              <a:spcAft>
                <a:spcPts val="0"/>
              </a:spcAft>
              <a:buSzPts val="4600"/>
              <a:buNone/>
              <a:defRPr sz="4600"/>
            </a:lvl9pPr>
          </a:lstStyle>
          <a:p/>
        </p:txBody>
      </p:sp>
      <p:sp>
        <p:nvSpPr>
          <p:cNvPr id="42" name="Google Shape;42;p7"/>
          <p:cNvSpPr txBox="1"/>
          <p:nvPr>
            <p:ph idx="1" type="body"/>
          </p:nvPr>
        </p:nvSpPr>
        <p:spPr>
          <a:xfrm>
            <a:off x="4289775" y="1263150"/>
            <a:ext cx="3951000" cy="3709500"/>
          </a:xfrm>
          <a:prstGeom prst="rect">
            <a:avLst/>
          </a:prstGeom>
        </p:spPr>
        <p:txBody>
          <a:bodyPr anchorCtr="0" anchor="t" bIns="109950" lIns="109950" spcFirstLastPara="1" rIns="109950" wrap="square" tIns="109950">
            <a:noAutofit/>
          </a:bodyPr>
          <a:lstStyle>
            <a:lvl1pPr indent="-355600" lvl="0" marL="457200" rtl="0">
              <a:spcBef>
                <a:spcPts val="0"/>
              </a:spcBef>
              <a:spcAft>
                <a:spcPts val="0"/>
              </a:spcAft>
              <a:buSzPts val="2000"/>
              <a:buChar char="●"/>
              <a:defRPr/>
            </a:lvl1pPr>
            <a:lvl2pPr indent="-355600" lvl="1" marL="914400" rtl="0">
              <a:spcBef>
                <a:spcPts val="1900"/>
              </a:spcBef>
              <a:spcAft>
                <a:spcPts val="0"/>
              </a:spcAft>
              <a:buSzPts val="2000"/>
              <a:buChar char="○"/>
              <a:defRPr/>
            </a:lvl2pPr>
            <a:lvl3pPr indent="-355600" lvl="2" marL="1371600" rtl="0">
              <a:spcBef>
                <a:spcPts val="1900"/>
              </a:spcBef>
              <a:spcAft>
                <a:spcPts val="0"/>
              </a:spcAft>
              <a:buSzPts val="2000"/>
              <a:buChar char="■"/>
              <a:defRPr/>
            </a:lvl3pPr>
            <a:lvl4pPr indent="-355600" lvl="3" marL="1828800" rtl="0">
              <a:spcBef>
                <a:spcPts val="1900"/>
              </a:spcBef>
              <a:spcAft>
                <a:spcPts val="0"/>
              </a:spcAft>
              <a:buSzPts val="2000"/>
              <a:buChar char="●"/>
              <a:defRPr/>
            </a:lvl4pPr>
            <a:lvl5pPr indent="-355600" lvl="4" marL="2286000" rtl="0">
              <a:spcBef>
                <a:spcPts val="1900"/>
              </a:spcBef>
              <a:spcAft>
                <a:spcPts val="0"/>
              </a:spcAft>
              <a:buSzPts val="2000"/>
              <a:buChar char="○"/>
              <a:defRPr/>
            </a:lvl5pPr>
            <a:lvl6pPr indent="-355600" lvl="5" marL="2743200" rtl="0">
              <a:spcBef>
                <a:spcPts val="1900"/>
              </a:spcBef>
              <a:spcAft>
                <a:spcPts val="0"/>
              </a:spcAft>
              <a:buSzPts val="2000"/>
              <a:buChar char="■"/>
              <a:defRPr/>
            </a:lvl6pPr>
            <a:lvl7pPr indent="-355600" lvl="6" marL="3200400" rtl="0">
              <a:spcBef>
                <a:spcPts val="1900"/>
              </a:spcBef>
              <a:spcAft>
                <a:spcPts val="0"/>
              </a:spcAft>
              <a:buSzPts val="2000"/>
              <a:buChar char="●"/>
              <a:defRPr/>
            </a:lvl7pPr>
            <a:lvl8pPr indent="-355600" lvl="7" marL="3657600" rtl="0">
              <a:spcBef>
                <a:spcPts val="1900"/>
              </a:spcBef>
              <a:spcAft>
                <a:spcPts val="0"/>
              </a:spcAft>
              <a:buSzPts val="2000"/>
              <a:buChar char="○"/>
              <a:defRPr/>
            </a:lvl8pPr>
            <a:lvl9pPr indent="-355600" lvl="8" marL="4114800" rtl="0">
              <a:spcBef>
                <a:spcPts val="1900"/>
              </a:spcBef>
              <a:spcAft>
                <a:spcPts val="1900"/>
              </a:spcAft>
              <a:buSzPts val="2000"/>
              <a:buChar char="■"/>
              <a:defRPr/>
            </a:lvl9pPr>
          </a:lstStyle>
          <a:p/>
        </p:txBody>
      </p:sp>
      <p:sp>
        <p:nvSpPr>
          <p:cNvPr id="43" name="Google Shape;43;p7"/>
          <p:cNvSpPr txBox="1"/>
          <p:nvPr>
            <p:ph idx="12" type="sldNum"/>
          </p:nvPr>
        </p:nvSpPr>
        <p:spPr>
          <a:xfrm>
            <a:off x="8472458" y="4663217"/>
            <a:ext cx="548700" cy="393600"/>
          </a:xfrm>
          <a:prstGeom prst="rect">
            <a:avLst/>
          </a:prstGeom>
        </p:spPr>
        <p:txBody>
          <a:bodyPr anchorCtr="0" anchor="ctr" bIns="109950" lIns="109950" spcFirstLastPara="1" rIns="109950" wrap="square" tIns="10995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44" name="Google Shape;44;p7"/>
          <p:cNvSpPr/>
          <p:nvPr/>
        </p:nvSpPr>
        <p:spPr>
          <a:xfrm>
            <a:off x="458375" y="1164600"/>
            <a:ext cx="3599700" cy="2414700"/>
          </a:xfrm>
          <a:prstGeom prst="wedgeRectCallout">
            <a:avLst>
              <a:gd fmla="val 443" name="adj1"/>
              <a:gd fmla="val 74293" name="adj2"/>
            </a:avLst>
          </a:prstGeom>
          <a:solidFill>
            <a:schemeClr val="lt2"/>
          </a:solidFill>
          <a:ln>
            <a:noFill/>
          </a:ln>
          <a:effectLst>
            <a:outerShdw blurRad="57150" rotWithShape="0" algn="bl" dir="5400000" dist="19050">
              <a:srgbClr val="000000">
                <a:alpha val="50000"/>
              </a:srgbClr>
            </a:outerShdw>
          </a:effectLst>
        </p:spPr>
        <p:txBody>
          <a:bodyPr anchorCtr="0" anchor="ctr" bIns="56575" lIns="56575" spcFirstLastPara="1" rIns="56575" wrap="square" tIns="56575">
            <a:noAutofit/>
          </a:bodyPr>
          <a:lstStyle/>
          <a:p>
            <a:pPr indent="0" lvl="0" marL="0" rtl="0" algn="l">
              <a:spcBef>
                <a:spcPts val="0"/>
              </a:spcBef>
              <a:spcAft>
                <a:spcPts val="0"/>
              </a:spcAft>
              <a:buNone/>
            </a:pPr>
            <a:r>
              <a:t/>
            </a:r>
            <a:endParaRPr sz="3000">
              <a:latin typeface="Didact Gothic"/>
              <a:ea typeface="Didact Gothic"/>
              <a:cs typeface="Didact Gothic"/>
              <a:sym typeface="Didact Gothic"/>
            </a:endParaRPr>
          </a:p>
        </p:txBody>
      </p:sp>
      <p:sp>
        <p:nvSpPr>
          <p:cNvPr id="45" name="Google Shape;45;p7"/>
          <p:cNvSpPr txBox="1"/>
          <p:nvPr/>
        </p:nvSpPr>
        <p:spPr>
          <a:xfrm>
            <a:off x="619750" y="1429350"/>
            <a:ext cx="3227700" cy="1987800"/>
          </a:xfrm>
          <a:prstGeom prst="rect">
            <a:avLst/>
          </a:prstGeom>
          <a:noFill/>
          <a:ln>
            <a:noFill/>
          </a:ln>
        </p:spPr>
        <p:txBody>
          <a:bodyPr anchorCtr="0" anchor="ctr" bIns="56575" lIns="56575" spcFirstLastPara="1" rIns="56575" wrap="square" tIns="56575">
            <a:noAutofit/>
          </a:bodyPr>
          <a:lstStyle/>
          <a:p>
            <a:pPr indent="0" lvl="0" marL="0" rtl="0" algn="l">
              <a:spcBef>
                <a:spcPts val="0"/>
              </a:spcBef>
              <a:spcAft>
                <a:spcPts val="0"/>
              </a:spcAft>
              <a:buNone/>
            </a:pPr>
            <a:r>
              <a:rPr b="1" lang="en-GB" sz="1800">
                <a:solidFill>
                  <a:schemeClr val="dk1"/>
                </a:solidFill>
                <a:latin typeface="Didact Gothic"/>
                <a:ea typeface="Didact Gothic"/>
                <a:cs typeface="Didact Gothic"/>
                <a:sym typeface="Didact Gothic"/>
              </a:rPr>
              <a:t>INSTRUCTIONS</a:t>
            </a:r>
            <a:endParaRPr b="1" sz="1800">
              <a:solidFill>
                <a:schemeClr val="dk1"/>
              </a:solidFill>
              <a:latin typeface="Didact Gothic"/>
              <a:ea typeface="Didact Gothic"/>
              <a:cs typeface="Didact Gothic"/>
              <a:sym typeface="Didact Gothic"/>
            </a:endParaRPr>
          </a:p>
          <a:p>
            <a:pPr indent="0" lvl="0" marL="0" rtl="0" algn="l">
              <a:spcBef>
                <a:spcPts val="0"/>
              </a:spcBef>
              <a:spcAft>
                <a:spcPts val="0"/>
              </a:spcAft>
              <a:buNone/>
            </a:pPr>
            <a:r>
              <a:t/>
            </a:r>
            <a:endParaRPr b="1" sz="1800">
              <a:solidFill>
                <a:schemeClr val="dk1"/>
              </a:solidFill>
              <a:latin typeface="Didact Gothic"/>
              <a:ea typeface="Didact Gothic"/>
              <a:cs typeface="Didact Gothic"/>
              <a:sym typeface="Didact Gothic"/>
            </a:endParaRPr>
          </a:p>
          <a:p>
            <a:pPr indent="0" lvl="0" marL="0" rtl="0" algn="l">
              <a:spcBef>
                <a:spcPts val="0"/>
              </a:spcBef>
              <a:spcAft>
                <a:spcPts val="0"/>
              </a:spcAft>
              <a:buClr>
                <a:schemeClr val="dk1"/>
              </a:buClr>
              <a:buSzPts val="700"/>
              <a:buFont typeface="Arial"/>
              <a:buNone/>
            </a:pPr>
            <a:r>
              <a:rPr lang="en-GB" sz="1800">
                <a:solidFill>
                  <a:schemeClr val="dk1"/>
                </a:solidFill>
                <a:latin typeface="Didact Gothic"/>
                <a:ea typeface="Didact Gothic"/>
                <a:cs typeface="Didact Gothic"/>
                <a:sym typeface="Didact Gothic"/>
              </a:rPr>
              <a:t>Here you have an example on how to lock down instructions. Just go to Edit Master. You can even add your Bitmoji!</a:t>
            </a:r>
            <a:endParaRPr sz="1800">
              <a:latin typeface="Caveat"/>
              <a:ea typeface="Caveat"/>
              <a:cs typeface="Caveat"/>
              <a:sym typeface="Caveat"/>
            </a:endParaRPr>
          </a:p>
        </p:txBody>
      </p:sp>
      <p:grpSp>
        <p:nvGrpSpPr>
          <p:cNvPr id="46" name="Google Shape;46;p7"/>
          <p:cNvGrpSpPr/>
          <p:nvPr/>
        </p:nvGrpSpPr>
        <p:grpSpPr>
          <a:xfrm>
            <a:off x="933390" y="3730674"/>
            <a:ext cx="1225948" cy="1405490"/>
            <a:chOff x="-4805352" y="4103077"/>
            <a:chExt cx="2185681" cy="1108256"/>
          </a:xfrm>
        </p:grpSpPr>
        <p:grpSp>
          <p:nvGrpSpPr>
            <p:cNvPr id="47" name="Google Shape;47;p7"/>
            <p:cNvGrpSpPr/>
            <p:nvPr/>
          </p:nvGrpSpPr>
          <p:grpSpPr>
            <a:xfrm>
              <a:off x="-4805352" y="4103077"/>
              <a:ext cx="2185681" cy="1108256"/>
              <a:chOff x="149695" y="2641197"/>
              <a:chExt cx="3333863" cy="4251077"/>
            </a:xfrm>
          </p:grpSpPr>
          <p:grpSp>
            <p:nvGrpSpPr>
              <p:cNvPr id="48" name="Google Shape;48;p7"/>
              <p:cNvGrpSpPr/>
              <p:nvPr/>
            </p:nvGrpSpPr>
            <p:grpSpPr>
              <a:xfrm>
                <a:off x="149695" y="2641197"/>
                <a:ext cx="3333863" cy="3476892"/>
                <a:chOff x="946108" y="933106"/>
                <a:chExt cx="3333863" cy="3476892"/>
              </a:xfrm>
            </p:grpSpPr>
            <p:sp>
              <p:nvSpPr>
                <p:cNvPr id="49" name="Google Shape;49;p7"/>
                <p:cNvSpPr/>
                <p:nvPr/>
              </p:nvSpPr>
              <p:spPr>
                <a:xfrm flipH="1">
                  <a:off x="2119942" y="3815398"/>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50" name="Google Shape;50;p7"/>
                <p:cNvSpPr/>
                <p:nvPr/>
              </p:nvSpPr>
              <p:spPr>
                <a:xfrm flipH="1">
                  <a:off x="1711910" y="3811647"/>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51" name="Google Shape;51;p7"/>
                <p:cNvSpPr/>
                <p:nvPr/>
              </p:nvSpPr>
              <p:spPr>
                <a:xfrm flipH="1">
                  <a:off x="2990541" y="3801083"/>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52" name="Google Shape;52;p7"/>
                <p:cNvSpPr/>
                <p:nvPr/>
              </p:nvSpPr>
              <p:spPr>
                <a:xfrm flipH="1">
                  <a:off x="2582509" y="3797332"/>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grpSp>
              <p:nvGrpSpPr>
                <p:cNvPr id="53" name="Google Shape;53;p7"/>
                <p:cNvGrpSpPr/>
                <p:nvPr/>
              </p:nvGrpSpPr>
              <p:grpSpPr>
                <a:xfrm>
                  <a:off x="946108" y="933106"/>
                  <a:ext cx="3333863" cy="3224842"/>
                  <a:chOff x="946108" y="933106"/>
                  <a:chExt cx="3333863" cy="3224842"/>
                </a:xfrm>
              </p:grpSpPr>
              <p:sp>
                <p:nvSpPr>
                  <p:cNvPr id="54" name="Google Shape;54;p7"/>
                  <p:cNvSpPr/>
                  <p:nvPr/>
                </p:nvSpPr>
                <p:spPr>
                  <a:xfrm flipH="1">
                    <a:off x="3410773" y="2121301"/>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55" name="Google Shape;55;p7"/>
                  <p:cNvSpPr/>
                  <p:nvPr/>
                </p:nvSpPr>
                <p:spPr>
                  <a:xfrm flipH="1">
                    <a:off x="3278977" y="3162925"/>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56" name="Google Shape;56;p7"/>
                  <p:cNvSpPr/>
                  <p:nvPr/>
                </p:nvSpPr>
                <p:spPr>
                  <a:xfrm flipH="1">
                    <a:off x="3350799" y="3452720"/>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57" name="Google Shape;57;p7"/>
                  <p:cNvSpPr/>
                  <p:nvPr/>
                </p:nvSpPr>
                <p:spPr>
                  <a:xfrm flipH="1">
                    <a:off x="2838674" y="3535878"/>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58" name="Google Shape;58;p7"/>
                  <p:cNvSpPr/>
                  <p:nvPr/>
                </p:nvSpPr>
                <p:spPr>
                  <a:xfrm flipH="1">
                    <a:off x="3299189" y="2791424"/>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59" name="Google Shape;59;p7"/>
                  <p:cNvSpPr/>
                  <p:nvPr/>
                </p:nvSpPr>
                <p:spPr>
                  <a:xfrm flipH="1">
                    <a:off x="3287898" y="2331947"/>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0" name="Google Shape;60;p7"/>
                  <p:cNvSpPr/>
                  <p:nvPr/>
                </p:nvSpPr>
                <p:spPr>
                  <a:xfrm>
                    <a:off x="1792805" y="3563348"/>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1" name="Google Shape;61;p7"/>
                  <p:cNvSpPr/>
                  <p:nvPr/>
                </p:nvSpPr>
                <p:spPr>
                  <a:xfrm>
                    <a:off x="1435101" y="3288151"/>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2" name="Google Shape;62;p7"/>
                  <p:cNvSpPr/>
                  <p:nvPr/>
                </p:nvSpPr>
                <p:spPr>
                  <a:xfrm>
                    <a:off x="1332290" y="2818894"/>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3" name="Google Shape;63;p7"/>
                  <p:cNvSpPr/>
                  <p:nvPr/>
                </p:nvSpPr>
                <p:spPr>
                  <a:xfrm>
                    <a:off x="1343581" y="2359417"/>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4" name="Google Shape;64;p7"/>
                  <p:cNvSpPr/>
                  <p:nvPr/>
                </p:nvSpPr>
                <p:spPr>
                  <a:xfrm>
                    <a:off x="1289305" y="1925959"/>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5" name="Google Shape;65;p7"/>
                  <p:cNvSpPr/>
                  <p:nvPr/>
                </p:nvSpPr>
                <p:spPr>
                  <a:xfrm>
                    <a:off x="1280680" y="3480190"/>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6" name="Google Shape;66;p7"/>
                  <p:cNvSpPr/>
                  <p:nvPr/>
                </p:nvSpPr>
                <p:spPr>
                  <a:xfrm>
                    <a:off x="1831323" y="960576"/>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7" name="Google Shape;67;p7"/>
                  <p:cNvSpPr/>
                  <p:nvPr/>
                </p:nvSpPr>
                <p:spPr>
                  <a:xfrm>
                    <a:off x="1034422" y="2990854"/>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8" name="Google Shape;68;p7"/>
                  <p:cNvSpPr/>
                  <p:nvPr/>
                </p:nvSpPr>
                <p:spPr>
                  <a:xfrm>
                    <a:off x="2310301" y="933106"/>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69" name="Google Shape;69;p7"/>
                  <p:cNvSpPr/>
                  <p:nvPr/>
                </p:nvSpPr>
                <p:spPr>
                  <a:xfrm>
                    <a:off x="946108" y="2479419"/>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70" name="Google Shape;70;p7"/>
                  <p:cNvSpPr/>
                  <p:nvPr/>
                </p:nvSpPr>
                <p:spPr>
                  <a:xfrm>
                    <a:off x="1435102" y="1145559"/>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71" name="Google Shape;71;p7"/>
                  <p:cNvSpPr/>
                  <p:nvPr/>
                </p:nvSpPr>
                <p:spPr>
                  <a:xfrm>
                    <a:off x="1119888" y="1473828"/>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72" name="Google Shape;72;p7"/>
                  <p:cNvSpPr/>
                  <p:nvPr/>
                </p:nvSpPr>
                <p:spPr>
                  <a:xfrm>
                    <a:off x="969929" y="2006351"/>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73" name="Google Shape;73;p7"/>
                  <p:cNvSpPr/>
                  <p:nvPr/>
                </p:nvSpPr>
                <p:spPr>
                  <a:xfrm flipH="1">
                    <a:off x="2800156" y="933106"/>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74" name="Google Shape;74;p7"/>
                  <p:cNvSpPr/>
                  <p:nvPr/>
                </p:nvSpPr>
                <p:spPr>
                  <a:xfrm flipH="1">
                    <a:off x="3597057" y="2963384"/>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75" name="Google Shape;75;p7"/>
                  <p:cNvSpPr/>
                  <p:nvPr/>
                </p:nvSpPr>
                <p:spPr>
                  <a:xfrm flipH="1">
                    <a:off x="3685371" y="2451949"/>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76" name="Google Shape;76;p7"/>
                  <p:cNvSpPr/>
                  <p:nvPr/>
                </p:nvSpPr>
                <p:spPr>
                  <a:xfrm flipH="1">
                    <a:off x="3196377" y="1118089"/>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77" name="Google Shape;77;p7"/>
                  <p:cNvSpPr/>
                  <p:nvPr/>
                </p:nvSpPr>
                <p:spPr>
                  <a:xfrm flipH="1">
                    <a:off x="3511591" y="1446358"/>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78" name="Google Shape;78;p7"/>
                  <p:cNvSpPr/>
                  <p:nvPr/>
                </p:nvSpPr>
                <p:spPr>
                  <a:xfrm flipH="1">
                    <a:off x="3661550" y="1978881"/>
                    <a:ext cx="594600" cy="5946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grpSp>
          </p:grpSp>
          <p:sp>
            <p:nvSpPr>
              <p:cNvPr id="79" name="Google Shape;79;p7"/>
              <p:cNvSpPr/>
              <p:nvPr/>
            </p:nvSpPr>
            <p:spPr>
              <a:xfrm>
                <a:off x="996392" y="5819174"/>
                <a:ext cx="1637400" cy="1073100"/>
              </a:xfrm>
              <a:prstGeom prst="round2SameRect">
                <a:avLst>
                  <a:gd fmla="val 50000" name="adj1"/>
                  <a:gd fmla="val 0" name="adj2"/>
                </a:avLst>
              </a:prstGeom>
              <a:solidFill>
                <a:srgbClr val="D87381"/>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80" name="Google Shape;80;p7"/>
              <p:cNvSpPr/>
              <p:nvPr/>
            </p:nvSpPr>
            <p:spPr>
              <a:xfrm>
                <a:off x="1851584" y="5798969"/>
                <a:ext cx="795324" cy="1089270"/>
              </a:xfrm>
              <a:custGeom>
                <a:rect b="b" l="l" r="r" t="t"/>
                <a:pathLst>
                  <a:path extrusionOk="0" h="1073172" w="681220">
                    <a:moveTo>
                      <a:pt x="0" y="0"/>
                    </a:moveTo>
                    <a:lnTo>
                      <a:pt x="144634" y="0"/>
                    </a:lnTo>
                    <a:cubicBezTo>
                      <a:pt x="440982" y="0"/>
                      <a:pt x="681220" y="240238"/>
                      <a:pt x="681220" y="536586"/>
                    </a:cubicBezTo>
                    <a:lnTo>
                      <a:pt x="681220" y="1073172"/>
                    </a:lnTo>
                    <a:lnTo>
                      <a:pt x="0" y="1073172"/>
                    </a:lnTo>
                    <a:close/>
                  </a:path>
                </a:pathLst>
              </a:custGeom>
              <a:solidFill>
                <a:srgbClr val="CA4255"/>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grpSp>
            <p:nvGrpSpPr>
              <p:cNvPr id="81" name="Google Shape;81;p7"/>
              <p:cNvGrpSpPr/>
              <p:nvPr/>
            </p:nvGrpSpPr>
            <p:grpSpPr>
              <a:xfrm>
                <a:off x="954609" y="3173097"/>
                <a:ext cx="1787700" cy="2517864"/>
                <a:chOff x="1819846" y="1465006"/>
                <a:chExt cx="1787700" cy="2517864"/>
              </a:xfrm>
            </p:grpSpPr>
            <p:sp>
              <p:nvSpPr>
                <p:cNvPr id="82" name="Google Shape;82;p7"/>
                <p:cNvSpPr/>
                <p:nvPr/>
              </p:nvSpPr>
              <p:spPr>
                <a:xfrm>
                  <a:off x="1819846" y="1465007"/>
                  <a:ext cx="1787700" cy="2517000"/>
                </a:xfrm>
                <a:prstGeom prst="roundRect">
                  <a:avLst>
                    <a:gd fmla="val 50000" name="adj"/>
                  </a:avLst>
                </a:prstGeom>
                <a:solidFill>
                  <a:srgbClr val="F3C3A3"/>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83" name="Google Shape;83;p7"/>
                <p:cNvSpPr/>
                <p:nvPr/>
              </p:nvSpPr>
              <p:spPr>
                <a:xfrm>
                  <a:off x="2713702" y="1465006"/>
                  <a:ext cx="893500" cy="2517864"/>
                </a:xfrm>
                <a:custGeom>
                  <a:rect b="b" l="l" r="r" t="t"/>
                  <a:pathLst>
                    <a:path extrusionOk="0" h="1306285" w="531845">
                      <a:moveTo>
                        <a:pt x="0" y="0"/>
                      </a:moveTo>
                      <a:cubicBezTo>
                        <a:pt x="293730" y="0"/>
                        <a:pt x="531845" y="238115"/>
                        <a:pt x="531845" y="531845"/>
                      </a:cubicBezTo>
                      <a:lnTo>
                        <a:pt x="531845" y="774440"/>
                      </a:lnTo>
                      <a:cubicBezTo>
                        <a:pt x="531845" y="1068170"/>
                        <a:pt x="293730" y="1306285"/>
                        <a:pt x="0" y="1306285"/>
                      </a:cubicBezTo>
                      <a:close/>
                    </a:path>
                  </a:pathLst>
                </a:custGeom>
                <a:solidFill>
                  <a:srgbClr val="E6B49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grpSp>
          <p:grpSp>
            <p:nvGrpSpPr>
              <p:cNvPr id="84" name="Google Shape;84;p7"/>
              <p:cNvGrpSpPr/>
              <p:nvPr/>
            </p:nvGrpSpPr>
            <p:grpSpPr>
              <a:xfrm>
                <a:off x="523404" y="2766940"/>
                <a:ext cx="2586483" cy="1496832"/>
                <a:chOff x="1467520" y="1031430"/>
                <a:chExt cx="2399557" cy="1298206"/>
              </a:xfrm>
            </p:grpSpPr>
            <p:sp>
              <p:nvSpPr>
                <p:cNvPr id="85" name="Google Shape;85;p7"/>
                <p:cNvSpPr/>
                <p:nvPr/>
              </p:nvSpPr>
              <p:spPr>
                <a:xfrm flipH="1">
                  <a:off x="1467520" y="1621636"/>
                  <a:ext cx="749700" cy="7080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86" name="Google Shape;86;p7"/>
                <p:cNvSpPr/>
                <p:nvPr/>
              </p:nvSpPr>
              <p:spPr>
                <a:xfrm flipH="1">
                  <a:off x="3117377" y="1591732"/>
                  <a:ext cx="749700" cy="7080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87" name="Google Shape;87;p7"/>
                <p:cNvSpPr/>
                <p:nvPr/>
              </p:nvSpPr>
              <p:spPr>
                <a:xfrm flipH="1">
                  <a:off x="2608432" y="1031430"/>
                  <a:ext cx="894000" cy="8160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88" name="Google Shape;88;p7"/>
                <p:cNvSpPr/>
                <p:nvPr/>
              </p:nvSpPr>
              <p:spPr>
                <a:xfrm flipH="1">
                  <a:off x="1782068" y="1072040"/>
                  <a:ext cx="894000" cy="816000"/>
                </a:xfrm>
                <a:prstGeom prst="ellipse">
                  <a:avLst/>
                </a:prstGeom>
                <a:solidFill>
                  <a:srgbClr val="271B0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grpSp>
          <p:sp>
            <p:nvSpPr>
              <p:cNvPr id="89" name="Google Shape;89;p7"/>
              <p:cNvSpPr/>
              <p:nvPr/>
            </p:nvSpPr>
            <p:spPr>
              <a:xfrm>
                <a:off x="1346967" y="4402254"/>
                <a:ext cx="137700" cy="126300"/>
              </a:xfrm>
              <a:prstGeom prst="ellipse">
                <a:avLst/>
              </a:prstGeom>
              <a:solidFill>
                <a:srgbClr val="000000"/>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90" name="Google Shape;90;p7"/>
              <p:cNvSpPr/>
              <p:nvPr/>
            </p:nvSpPr>
            <p:spPr>
              <a:xfrm rot="-173253">
                <a:off x="1139590" y="4244207"/>
                <a:ext cx="512150" cy="147491"/>
              </a:xfrm>
              <a:prstGeom prst="blockArc">
                <a:avLst>
                  <a:gd fmla="val 10800000" name="adj1"/>
                  <a:gd fmla="val 0" name="adj2"/>
                  <a:gd fmla="val 25000" name="adj3"/>
                </a:avLst>
              </a:prstGeom>
              <a:solidFill>
                <a:srgbClr val="000000"/>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000000"/>
                  </a:solidFill>
                  <a:latin typeface="Calibri"/>
                  <a:ea typeface="Calibri"/>
                  <a:cs typeface="Calibri"/>
                  <a:sym typeface="Calibri"/>
                </a:endParaRPr>
              </a:p>
            </p:txBody>
          </p:sp>
          <p:sp>
            <p:nvSpPr>
              <p:cNvPr id="91" name="Google Shape;91;p7"/>
              <p:cNvSpPr/>
              <p:nvPr/>
            </p:nvSpPr>
            <p:spPr>
              <a:xfrm flipH="1">
                <a:off x="2206425" y="4405696"/>
                <a:ext cx="137700" cy="126300"/>
              </a:xfrm>
              <a:prstGeom prst="ellipse">
                <a:avLst/>
              </a:prstGeom>
              <a:solidFill>
                <a:srgbClr val="000000"/>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92" name="Google Shape;92;p7"/>
              <p:cNvSpPr/>
              <p:nvPr/>
            </p:nvSpPr>
            <p:spPr>
              <a:xfrm flipH="1">
                <a:off x="2039450" y="4247712"/>
                <a:ext cx="512100" cy="147600"/>
              </a:xfrm>
              <a:prstGeom prst="blockArc">
                <a:avLst>
                  <a:gd fmla="val 10800000" name="adj1"/>
                  <a:gd fmla="val 0" name="adj2"/>
                  <a:gd fmla="val 25000" name="adj3"/>
                </a:avLst>
              </a:prstGeom>
              <a:solidFill>
                <a:srgbClr val="000000"/>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000000"/>
                  </a:solidFill>
                  <a:latin typeface="Calibri"/>
                  <a:ea typeface="Calibri"/>
                  <a:cs typeface="Calibri"/>
                  <a:sym typeface="Calibri"/>
                </a:endParaRPr>
              </a:p>
            </p:txBody>
          </p:sp>
          <p:grpSp>
            <p:nvGrpSpPr>
              <p:cNvPr id="93" name="Google Shape;93;p7"/>
              <p:cNvGrpSpPr/>
              <p:nvPr/>
            </p:nvGrpSpPr>
            <p:grpSpPr>
              <a:xfrm>
                <a:off x="1354000" y="4991550"/>
                <a:ext cx="999925" cy="370604"/>
                <a:chOff x="3741511" y="5711879"/>
                <a:chExt cx="999925" cy="513871"/>
              </a:xfrm>
            </p:grpSpPr>
            <p:sp>
              <p:nvSpPr>
                <p:cNvPr id="94" name="Google Shape;94;p7"/>
                <p:cNvSpPr/>
                <p:nvPr/>
              </p:nvSpPr>
              <p:spPr>
                <a:xfrm>
                  <a:off x="3741511" y="5724147"/>
                  <a:ext cx="999925" cy="489336"/>
                </a:xfrm>
                <a:custGeom>
                  <a:rect b="b" l="l" r="r" t="t"/>
                  <a:pathLst>
                    <a:path extrusionOk="0" h="489336" w="1104889">
                      <a:moveTo>
                        <a:pt x="0" y="0"/>
                      </a:moveTo>
                      <a:lnTo>
                        <a:pt x="1104889" y="0"/>
                      </a:lnTo>
                      <a:lnTo>
                        <a:pt x="1096020" y="35951"/>
                      </a:lnTo>
                      <a:cubicBezTo>
                        <a:pt x="1006463" y="302387"/>
                        <a:pt x="796804" y="489336"/>
                        <a:pt x="552444" y="489336"/>
                      </a:cubicBezTo>
                      <a:cubicBezTo>
                        <a:pt x="308085" y="489336"/>
                        <a:pt x="98425" y="302387"/>
                        <a:pt x="8868" y="35951"/>
                      </a:cubicBezTo>
                      <a:close/>
                    </a:path>
                  </a:pathLst>
                </a:custGeom>
                <a:solidFill>
                  <a:srgbClr val="000000"/>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95" name="Google Shape;95;p7"/>
                <p:cNvSpPr/>
                <p:nvPr/>
              </p:nvSpPr>
              <p:spPr>
                <a:xfrm rot="10800000">
                  <a:off x="3847306" y="5736414"/>
                  <a:ext cx="789380" cy="489336"/>
                </a:xfrm>
                <a:custGeom>
                  <a:rect b="b" l="l" r="r" t="t"/>
                  <a:pathLst>
                    <a:path extrusionOk="0" h="489336" w="789380">
                      <a:moveTo>
                        <a:pt x="394689" y="489336"/>
                      </a:moveTo>
                      <a:cubicBezTo>
                        <a:pt x="256411" y="489336"/>
                        <a:pt x="130405" y="416309"/>
                        <a:pt x="35549" y="296491"/>
                      </a:cubicBezTo>
                      <a:lnTo>
                        <a:pt x="0" y="244670"/>
                      </a:lnTo>
                      <a:lnTo>
                        <a:pt x="35551" y="192845"/>
                      </a:lnTo>
                      <a:cubicBezTo>
                        <a:pt x="130406" y="73027"/>
                        <a:pt x="256412" y="0"/>
                        <a:pt x="394691" y="0"/>
                      </a:cubicBezTo>
                      <a:cubicBezTo>
                        <a:pt x="532969" y="0"/>
                        <a:pt x="658975" y="73027"/>
                        <a:pt x="753830" y="192845"/>
                      </a:cubicBezTo>
                      <a:lnTo>
                        <a:pt x="789380" y="244667"/>
                      </a:lnTo>
                      <a:lnTo>
                        <a:pt x="753829" y="296491"/>
                      </a:lnTo>
                      <a:cubicBezTo>
                        <a:pt x="658973" y="416309"/>
                        <a:pt x="532967" y="489336"/>
                        <a:pt x="394689" y="489336"/>
                      </a:cubicBezTo>
                      <a:close/>
                    </a:path>
                  </a:pathLst>
                </a:custGeom>
                <a:solidFill>
                  <a:srgbClr val="D87381"/>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96" name="Google Shape;96;p7"/>
                <p:cNvSpPr/>
                <p:nvPr/>
              </p:nvSpPr>
              <p:spPr>
                <a:xfrm rot="10800000">
                  <a:off x="4241700" y="5724147"/>
                  <a:ext cx="398205" cy="489336"/>
                </a:xfrm>
                <a:custGeom>
                  <a:rect b="b" l="l" r="r" t="t"/>
                  <a:pathLst>
                    <a:path extrusionOk="0" h="489336" w="398205">
                      <a:moveTo>
                        <a:pt x="394689" y="489336"/>
                      </a:moveTo>
                      <a:cubicBezTo>
                        <a:pt x="256411" y="489336"/>
                        <a:pt x="130405" y="416309"/>
                        <a:pt x="35549" y="296491"/>
                      </a:cubicBezTo>
                      <a:lnTo>
                        <a:pt x="0" y="244670"/>
                      </a:lnTo>
                      <a:lnTo>
                        <a:pt x="35551" y="192845"/>
                      </a:lnTo>
                      <a:cubicBezTo>
                        <a:pt x="130406" y="73027"/>
                        <a:pt x="256412" y="0"/>
                        <a:pt x="394691" y="0"/>
                      </a:cubicBezTo>
                      <a:lnTo>
                        <a:pt x="398205" y="462"/>
                      </a:lnTo>
                      <a:lnTo>
                        <a:pt x="398205" y="488874"/>
                      </a:lnTo>
                      <a:close/>
                    </a:path>
                  </a:pathLst>
                </a:custGeom>
                <a:solidFill>
                  <a:srgbClr val="D05663"/>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sp>
              <p:nvSpPr>
                <p:cNvPr id="97" name="Google Shape;97;p7"/>
                <p:cNvSpPr/>
                <p:nvPr/>
              </p:nvSpPr>
              <p:spPr>
                <a:xfrm>
                  <a:off x="3797929" y="5711879"/>
                  <a:ext cx="900450" cy="117831"/>
                </a:xfrm>
                <a:custGeom>
                  <a:rect b="b" l="l" r="r" t="t"/>
                  <a:pathLst>
                    <a:path extrusionOk="0" h="117831" w="828000">
                      <a:moveTo>
                        <a:pt x="0" y="0"/>
                      </a:moveTo>
                      <a:lnTo>
                        <a:pt x="828000" y="0"/>
                      </a:lnTo>
                      <a:lnTo>
                        <a:pt x="778839" y="117831"/>
                      </a:lnTo>
                      <a:lnTo>
                        <a:pt x="39329" y="108000"/>
                      </a:lnTo>
                      <a:lnTo>
                        <a:pt x="0" y="0"/>
                      </a:lnTo>
                      <a:close/>
                    </a:path>
                  </a:pathLst>
                </a:custGeom>
                <a:solidFill>
                  <a:srgbClr val="FFFFFF"/>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grpSp>
          <p:sp>
            <p:nvSpPr>
              <p:cNvPr id="98" name="Google Shape;98;p7"/>
              <p:cNvSpPr/>
              <p:nvPr/>
            </p:nvSpPr>
            <p:spPr>
              <a:xfrm flipH="1">
                <a:off x="1713170" y="4685506"/>
                <a:ext cx="288000" cy="147600"/>
              </a:xfrm>
              <a:prstGeom prst="blockArc">
                <a:avLst>
                  <a:gd fmla="val 10800000" name="adj1"/>
                  <a:gd fmla="val 0" name="adj2"/>
                  <a:gd fmla="val 25000" name="adj3"/>
                </a:avLst>
              </a:prstGeom>
              <a:solidFill>
                <a:srgbClr val="E1A587"/>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000000"/>
                  </a:solidFill>
                  <a:latin typeface="Calibri"/>
                  <a:ea typeface="Calibri"/>
                  <a:cs typeface="Calibri"/>
                  <a:sym typeface="Calibri"/>
                </a:endParaRPr>
              </a:p>
            </p:txBody>
          </p:sp>
          <p:sp>
            <p:nvSpPr>
              <p:cNvPr id="99" name="Google Shape;99;p7"/>
              <p:cNvSpPr/>
              <p:nvPr/>
            </p:nvSpPr>
            <p:spPr>
              <a:xfrm>
                <a:off x="1646357" y="5641727"/>
                <a:ext cx="414972" cy="780567"/>
              </a:xfrm>
              <a:custGeom>
                <a:rect b="b" l="l" r="r" t="t"/>
                <a:pathLst>
                  <a:path extrusionOk="0" h="780567" w="414972">
                    <a:moveTo>
                      <a:pt x="0" y="0"/>
                    </a:moveTo>
                    <a:lnTo>
                      <a:pt x="45025" y="13976"/>
                    </a:lnTo>
                    <a:cubicBezTo>
                      <a:pt x="103213" y="25883"/>
                      <a:pt x="163460" y="32136"/>
                      <a:pt x="225168" y="32136"/>
                    </a:cubicBezTo>
                    <a:lnTo>
                      <a:pt x="225167" y="32137"/>
                    </a:lnTo>
                    <a:cubicBezTo>
                      <a:pt x="286875" y="32137"/>
                      <a:pt x="347123" y="25884"/>
                      <a:pt x="405311" y="13977"/>
                    </a:cubicBezTo>
                    <a:lnTo>
                      <a:pt x="414972" y="10978"/>
                    </a:lnTo>
                    <a:lnTo>
                      <a:pt x="411932" y="128958"/>
                    </a:lnTo>
                    <a:cubicBezTo>
                      <a:pt x="392487" y="500831"/>
                      <a:pt x="308405" y="780567"/>
                      <a:pt x="207627" y="780567"/>
                    </a:cubicBezTo>
                    <a:cubicBezTo>
                      <a:pt x="106849" y="780567"/>
                      <a:pt x="22768" y="500831"/>
                      <a:pt x="3322" y="128958"/>
                    </a:cubicBezTo>
                    <a:close/>
                  </a:path>
                </a:pathLst>
              </a:custGeom>
              <a:solidFill>
                <a:srgbClr val="E6B49A"/>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grpSp>
        <p:grpSp>
          <p:nvGrpSpPr>
            <p:cNvPr id="100" name="Google Shape;100;p7"/>
            <p:cNvGrpSpPr/>
            <p:nvPr/>
          </p:nvGrpSpPr>
          <p:grpSpPr>
            <a:xfrm>
              <a:off x="-4451345" y="4439782"/>
              <a:ext cx="1539993" cy="277110"/>
              <a:chOff x="-5673411" y="14419557"/>
              <a:chExt cx="1989141" cy="900000"/>
            </a:xfrm>
          </p:grpSpPr>
          <p:sp>
            <p:nvSpPr>
              <p:cNvPr id="101" name="Google Shape;101;p7"/>
              <p:cNvSpPr/>
              <p:nvPr/>
            </p:nvSpPr>
            <p:spPr>
              <a:xfrm>
                <a:off x="-5673411" y="14419557"/>
                <a:ext cx="900000" cy="900000"/>
              </a:xfrm>
              <a:prstGeom prst="donut">
                <a:avLst>
                  <a:gd fmla="val 5068" name="adj"/>
                </a:avLst>
              </a:prstGeom>
              <a:solidFill>
                <a:srgbClr val="000000"/>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000000"/>
                  </a:solidFill>
                  <a:latin typeface="Calibri"/>
                  <a:ea typeface="Calibri"/>
                  <a:cs typeface="Calibri"/>
                  <a:sym typeface="Calibri"/>
                </a:endParaRPr>
              </a:p>
            </p:txBody>
          </p:sp>
          <p:sp>
            <p:nvSpPr>
              <p:cNvPr id="102" name="Google Shape;102;p7"/>
              <p:cNvSpPr/>
              <p:nvPr/>
            </p:nvSpPr>
            <p:spPr>
              <a:xfrm>
                <a:off x="-4584270" y="14419557"/>
                <a:ext cx="900000" cy="900000"/>
              </a:xfrm>
              <a:prstGeom prst="donut">
                <a:avLst>
                  <a:gd fmla="val 5068" name="adj"/>
                </a:avLst>
              </a:prstGeom>
              <a:solidFill>
                <a:srgbClr val="000000"/>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000000"/>
                  </a:solidFill>
                  <a:latin typeface="Calibri"/>
                  <a:ea typeface="Calibri"/>
                  <a:cs typeface="Calibri"/>
                  <a:sym typeface="Calibri"/>
                </a:endParaRPr>
              </a:p>
            </p:txBody>
          </p:sp>
          <p:sp>
            <p:nvSpPr>
              <p:cNvPr id="103" name="Google Shape;103;p7"/>
              <p:cNvSpPr/>
              <p:nvPr/>
            </p:nvSpPr>
            <p:spPr>
              <a:xfrm>
                <a:off x="-4773411" y="14812847"/>
                <a:ext cx="189000" cy="56700"/>
              </a:xfrm>
              <a:prstGeom prst="rect">
                <a:avLst/>
              </a:prstGeom>
              <a:solidFill>
                <a:srgbClr val="000000"/>
              </a:solidFill>
              <a:ln>
                <a:noFill/>
              </a:ln>
            </p:spPr>
            <p:txBody>
              <a:bodyPr anchorCtr="0" anchor="ctr" bIns="28275" lIns="56575" spcFirstLastPara="1" rIns="56575" wrap="square" tIns="28275">
                <a:noAutofit/>
              </a:bodyPr>
              <a:lstStyle/>
              <a:p>
                <a:pPr indent="0" lvl="0" marL="0" marR="0" rtl="0" algn="ctr">
                  <a:spcBef>
                    <a:spcPts val="0"/>
                  </a:spcBef>
                  <a:spcAft>
                    <a:spcPts val="0"/>
                  </a:spcAft>
                  <a:buNone/>
                </a:pPr>
                <a:r>
                  <a:t/>
                </a:r>
                <a:endParaRPr sz="1100">
                  <a:solidFill>
                    <a:srgbClr val="FFFFFF"/>
                  </a:solidFill>
                  <a:latin typeface="Calibri"/>
                  <a:ea typeface="Calibri"/>
                  <a:cs typeface="Calibri"/>
                  <a:sym typeface="Calibri"/>
                </a:endParaRPr>
              </a:p>
            </p:txBody>
          </p:sp>
        </p:gr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Grid Paper" type="blank">
  <p:cSld name="BLANK">
    <p:spTree>
      <p:nvGrpSpPr>
        <p:cNvPr id="104" name="Shape 104"/>
        <p:cNvGrpSpPr/>
        <p:nvPr/>
      </p:nvGrpSpPr>
      <p:grpSpPr>
        <a:xfrm>
          <a:off x="0" y="0"/>
          <a:ext cx="0" cy="0"/>
          <a:chOff x="0" y="0"/>
          <a:chExt cx="0" cy="0"/>
        </a:xfrm>
      </p:grpSpPr>
      <p:sp>
        <p:nvSpPr>
          <p:cNvPr id="105" name="Google Shape;105;p8"/>
          <p:cNvSpPr/>
          <p:nvPr/>
        </p:nvSpPr>
        <p:spPr>
          <a:xfrm>
            <a:off x="10675" y="-54925"/>
            <a:ext cx="9144000" cy="51984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06" name="Google Shape;106;p8"/>
          <p:cNvPicPr preferRelativeResize="0"/>
          <p:nvPr/>
        </p:nvPicPr>
        <p:blipFill rotWithShape="1">
          <a:blip r:embed="rId2">
            <a:alphaModFix/>
          </a:blip>
          <a:srcRect b="0" l="0" r="0" t="0"/>
          <a:stretch/>
        </p:blipFill>
        <p:spPr>
          <a:xfrm>
            <a:off x="0" y="0"/>
            <a:ext cx="9144002" cy="5143500"/>
          </a:xfrm>
          <a:prstGeom prst="rect">
            <a:avLst/>
          </a:prstGeom>
          <a:noFill/>
          <a:ln>
            <a:noFill/>
          </a:ln>
        </p:spPr>
      </p:pic>
      <p:sp>
        <p:nvSpPr>
          <p:cNvPr id="107" name="Google Shape;107;p8"/>
          <p:cNvSpPr txBox="1"/>
          <p:nvPr>
            <p:ph idx="12" type="sldNum"/>
          </p:nvPr>
        </p:nvSpPr>
        <p:spPr>
          <a:xfrm>
            <a:off x="8472458" y="4663217"/>
            <a:ext cx="548700" cy="393600"/>
          </a:xfrm>
          <a:prstGeom prst="rect">
            <a:avLst/>
          </a:prstGeom>
        </p:spPr>
        <p:txBody>
          <a:bodyPr anchorCtr="0" anchor="ctr" bIns="109950" lIns="109950" spcFirstLastPara="1" rIns="109950" wrap="square" tIns="109950">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GB"/>
              <a:t>‹#›</a:t>
            </a:fld>
            <a:endParaRPr/>
          </a:p>
        </p:txBody>
      </p:sp>
      <p:sp>
        <p:nvSpPr>
          <p:cNvPr id="108" name="Google Shape;108;p8"/>
          <p:cNvSpPr txBox="1"/>
          <p:nvPr>
            <p:ph type="title"/>
          </p:nvPr>
        </p:nvSpPr>
        <p:spPr>
          <a:xfrm>
            <a:off x="1013175" y="266831"/>
            <a:ext cx="7459200" cy="672900"/>
          </a:xfrm>
          <a:prstGeom prst="rect">
            <a:avLst/>
          </a:prstGeom>
        </p:spPr>
        <p:txBody>
          <a:bodyPr anchorCtr="0" anchor="b" bIns="109950" lIns="109950" spcFirstLastPara="1" rIns="109950" wrap="square" tIns="109950">
            <a:noAutofit/>
          </a:bodyPr>
          <a:lstStyle>
            <a:lvl1pPr lvl="0" rtl="0">
              <a:spcBef>
                <a:spcPts val="0"/>
              </a:spcBef>
              <a:spcAft>
                <a:spcPts val="0"/>
              </a:spcAft>
              <a:buSzPts val="3600"/>
              <a:buNone/>
              <a:defRPr/>
            </a:lvl1pPr>
            <a:lvl2pPr lvl="1" rtl="0">
              <a:spcBef>
                <a:spcPts val="0"/>
              </a:spcBef>
              <a:spcAft>
                <a:spcPts val="0"/>
              </a:spcAft>
              <a:buSzPts val="3600"/>
              <a:buNone/>
              <a:defRPr/>
            </a:lvl2pPr>
            <a:lvl3pPr lvl="2" rtl="0">
              <a:spcBef>
                <a:spcPts val="0"/>
              </a:spcBef>
              <a:spcAft>
                <a:spcPts val="0"/>
              </a:spcAft>
              <a:buSzPts val="3600"/>
              <a:buNone/>
              <a:defRPr/>
            </a:lvl3pPr>
            <a:lvl4pPr lvl="3" rtl="0">
              <a:spcBef>
                <a:spcPts val="0"/>
              </a:spcBef>
              <a:spcAft>
                <a:spcPts val="0"/>
              </a:spcAft>
              <a:buSzPts val="3600"/>
              <a:buNone/>
              <a:defRPr/>
            </a:lvl4pPr>
            <a:lvl5pPr lvl="4" rtl="0">
              <a:spcBef>
                <a:spcPts val="0"/>
              </a:spcBef>
              <a:spcAft>
                <a:spcPts val="0"/>
              </a:spcAft>
              <a:buSzPts val="3600"/>
              <a:buNone/>
              <a:defRPr/>
            </a:lvl5pPr>
            <a:lvl6pPr lvl="5" rtl="0">
              <a:spcBef>
                <a:spcPts val="0"/>
              </a:spcBef>
              <a:spcAft>
                <a:spcPts val="0"/>
              </a:spcAft>
              <a:buSzPts val="3600"/>
              <a:buNone/>
              <a:defRPr/>
            </a:lvl6pPr>
            <a:lvl7pPr lvl="6" rtl="0">
              <a:spcBef>
                <a:spcPts val="0"/>
              </a:spcBef>
              <a:spcAft>
                <a:spcPts val="0"/>
              </a:spcAft>
              <a:buSzPts val="3600"/>
              <a:buNone/>
              <a:defRPr/>
            </a:lvl7pPr>
            <a:lvl8pPr lvl="7" rtl="0">
              <a:spcBef>
                <a:spcPts val="0"/>
              </a:spcBef>
              <a:spcAft>
                <a:spcPts val="0"/>
              </a:spcAft>
              <a:buSzPts val="3600"/>
              <a:buNone/>
              <a:defRPr/>
            </a:lvl8pPr>
            <a:lvl9pPr lvl="8" rtl="0">
              <a:spcBef>
                <a:spcPts val="0"/>
              </a:spcBef>
              <a:spcAft>
                <a:spcPts val="0"/>
              </a:spcAft>
              <a:buSzPts val="3600"/>
              <a:buNone/>
              <a:defRPr/>
            </a:lvl9pPr>
          </a:lstStyle>
          <a:p/>
        </p:txBody>
      </p:sp>
      <p:sp>
        <p:nvSpPr>
          <p:cNvPr id="109" name="Google Shape;109;p8"/>
          <p:cNvSpPr txBox="1"/>
          <p:nvPr>
            <p:ph idx="1" type="body"/>
          </p:nvPr>
        </p:nvSpPr>
        <p:spPr>
          <a:xfrm>
            <a:off x="1013175" y="1008274"/>
            <a:ext cx="7459200" cy="3964500"/>
          </a:xfrm>
          <a:prstGeom prst="rect">
            <a:avLst/>
          </a:prstGeom>
        </p:spPr>
        <p:txBody>
          <a:bodyPr anchorCtr="0" anchor="t" bIns="109950" lIns="109950" spcFirstLastPara="1" rIns="109950" wrap="square" tIns="109950">
            <a:noAutofit/>
          </a:bodyPr>
          <a:lstStyle>
            <a:lvl1pPr indent="-355600" lvl="0" marL="457200" rtl="0">
              <a:spcBef>
                <a:spcPts val="0"/>
              </a:spcBef>
              <a:spcAft>
                <a:spcPts val="0"/>
              </a:spcAft>
              <a:buSzPts val="2000"/>
              <a:buChar char="●"/>
              <a:defRPr/>
            </a:lvl1pPr>
            <a:lvl2pPr indent="-355600" lvl="1" marL="914400" rtl="0">
              <a:spcBef>
                <a:spcPts val="1900"/>
              </a:spcBef>
              <a:spcAft>
                <a:spcPts val="0"/>
              </a:spcAft>
              <a:buSzPts val="2000"/>
              <a:buChar char="○"/>
              <a:defRPr/>
            </a:lvl2pPr>
            <a:lvl3pPr indent="-355600" lvl="2" marL="1371600" rtl="0">
              <a:spcBef>
                <a:spcPts val="1900"/>
              </a:spcBef>
              <a:spcAft>
                <a:spcPts val="0"/>
              </a:spcAft>
              <a:buSzPts val="2000"/>
              <a:buChar char="■"/>
              <a:defRPr/>
            </a:lvl3pPr>
            <a:lvl4pPr indent="-355600" lvl="3" marL="1828800" rtl="0">
              <a:spcBef>
                <a:spcPts val="1900"/>
              </a:spcBef>
              <a:spcAft>
                <a:spcPts val="0"/>
              </a:spcAft>
              <a:buSzPts val="2000"/>
              <a:buChar char="●"/>
              <a:defRPr/>
            </a:lvl4pPr>
            <a:lvl5pPr indent="-355600" lvl="4" marL="2286000" rtl="0">
              <a:spcBef>
                <a:spcPts val="1900"/>
              </a:spcBef>
              <a:spcAft>
                <a:spcPts val="0"/>
              </a:spcAft>
              <a:buSzPts val="2000"/>
              <a:buChar char="○"/>
              <a:defRPr/>
            </a:lvl5pPr>
            <a:lvl6pPr indent="-355600" lvl="5" marL="2743200" rtl="0">
              <a:spcBef>
                <a:spcPts val="1900"/>
              </a:spcBef>
              <a:spcAft>
                <a:spcPts val="0"/>
              </a:spcAft>
              <a:buSzPts val="2000"/>
              <a:buChar char="■"/>
              <a:defRPr/>
            </a:lvl6pPr>
            <a:lvl7pPr indent="-355600" lvl="6" marL="3200400" rtl="0">
              <a:spcBef>
                <a:spcPts val="1900"/>
              </a:spcBef>
              <a:spcAft>
                <a:spcPts val="0"/>
              </a:spcAft>
              <a:buSzPts val="2000"/>
              <a:buChar char="●"/>
              <a:defRPr/>
            </a:lvl7pPr>
            <a:lvl8pPr indent="-355600" lvl="7" marL="3657600" rtl="0">
              <a:spcBef>
                <a:spcPts val="1900"/>
              </a:spcBef>
              <a:spcAft>
                <a:spcPts val="0"/>
              </a:spcAft>
              <a:buSzPts val="2000"/>
              <a:buChar char="○"/>
              <a:defRPr/>
            </a:lvl8pPr>
            <a:lvl9pPr indent="-355600" lvl="8" marL="4114800" rtl="0">
              <a:spcBef>
                <a:spcPts val="1900"/>
              </a:spcBef>
              <a:spcAft>
                <a:spcPts val="1900"/>
              </a:spcAft>
              <a:buSzPts val="2000"/>
              <a:buChar char="■"/>
              <a:defRPr/>
            </a:lvl9pPr>
          </a:lstStyle>
          <a:p/>
        </p:txBody>
      </p:sp>
      <p:sp>
        <p:nvSpPr>
          <p:cNvPr id="110" name="Google Shape;110;p8"/>
          <p:cNvSpPr txBox="1"/>
          <p:nvPr/>
        </p:nvSpPr>
        <p:spPr>
          <a:xfrm rot="5400000">
            <a:off x="-985725" y="5120225"/>
            <a:ext cx="20799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900">
                <a:solidFill>
                  <a:srgbClr val="1C4587"/>
                </a:solidFill>
                <a:latin typeface="Barlow Condensed"/>
                <a:ea typeface="Barlow Condensed"/>
                <a:cs typeface="Barlow Condensed"/>
                <a:sym typeface="Barlow Condensed"/>
              </a:rPr>
              <a:t>SLIDESMANIA.COM</a:t>
            </a:r>
            <a:endParaRPr sz="900">
              <a:solidFill>
                <a:srgbClr val="1C4587"/>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Paper">
  <p:cSld name="BLANK_1">
    <p:spTree>
      <p:nvGrpSpPr>
        <p:cNvPr id="111" name="Shape 111"/>
        <p:cNvGrpSpPr/>
        <p:nvPr/>
      </p:nvGrpSpPr>
      <p:grpSpPr>
        <a:xfrm>
          <a:off x="0" y="0"/>
          <a:ext cx="0" cy="0"/>
          <a:chOff x="0" y="0"/>
          <a:chExt cx="0" cy="0"/>
        </a:xfrm>
      </p:grpSpPr>
      <p:pic>
        <p:nvPicPr>
          <p:cNvPr id="112" name="Google Shape;112;p9"/>
          <p:cNvPicPr preferRelativeResize="0"/>
          <p:nvPr/>
        </p:nvPicPr>
        <p:blipFill rotWithShape="1">
          <a:blip r:embed="rId2">
            <a:alphaModFix/>
          </a:blip>
          <a:srcRect b="0" l="79" r="79" t="0"/>
          <a:stretch/>
        </p:blipFill>
        <p:spPr>
          <a:xfrm>
            <a:off x="10675" y="-27475"/>
            <a:ext cx="9143999" cy="5198399"/>
          </a:xfrm>
          <a:prstGeom prst="rect">
            <a:avLst/>
          </a:prstGeom>
          <a:noFill/>
          <a:ln>
            <a:noFill/>
          </a:ln>
        </p:spPr>
      </p:pic>
      <p:sp>
        <p:nvSpPr>
          <p:cNvPr id="113" name="Google Shape;113;p9"/>
          <p:cNvSpPr txBox="1"/>
          <p:nvPr>
            <p:ph idx="12" type="sldNum"/>
          </p:nvPr>
        </p:nvSpPr>
        <p:spPr>
          <a:xfrm>
            <a:off x="8472458" y="4663217"/>
            <a:ext cx="548700" cy="393600"/>
          </a:xfrm>
          <a:prstGeom prst="rect">
            <a:avLst/>
          </a:prstGeom>
        </p:spPr>
        <p:txBody>
          <a:bodyPr anchorCtr="0" anchor="ctr" bIns="109950" lIns="109950" spcFirstLastPara="1" rIns="109950" wrap="square" tIns="109950">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GB"/>
              <a:t>‹#›</a:t>
            </a:fld>
            <a:endParaRPr/>
          </a:p>
        </p:txBody>
      </p:sp>
      <p:sp>
        <p:nvSpPr>
          <p:cNvPr id="114" name="Google Shape;114;p9"/>
          <p:cNvSpPr txBox="1"/>
          <p:nvPr>
            <p:ph type="title"/>
          </p:nvPr>
        </p:nvSpPr>
        <p:spPr>
          <a:xfrm>
            <a:off x="1013175" y="266831"/>
            <a:ext cx="7459200" cy="672900"/>
          </a:xfrm>
          <a:prstGeom prst="rect">
            <a:avLst/>
          </a:prstGeom>
        </p:spPr>
        <p:txBody>
          <a:bodyPr anchorCtr="0" anchor="b" bIns="109950" lIns="109950" spcFirstLastPara="1" rIns="109950" wrap="square" tIns="109950">
            <a:noAutofit/>
          </a:bodyPr>
          <a:lstStyle>
            <a:lvl1pPr lvl="0" rtl="0">
              <a:spcBef>
                <a:spcPts val="0"/>
              </a:spcBef>
              <a:spcAft>
                <a:spcPts val="0"/>
              </a:spcAft>
              <a:buSzPts val="3600"/>
              <a:buNone/>
              <a:defRPr/>
            </a:lvl1pPr>
            <a:lvl2pPr lvl="1" rtl="0">
              <a:spcBef>
                <a:spcPts val="0"/>
              </a:spcBef>
              <a:spcAft>
                <a:spcPts val="0"/>
              </a:spcAft>
              <a:buSzPts val="3600"/>
              <a:buNone/>
              <a:defRPr/>
            </a:lvl2pPr>
            <a:lvl3pPr lvl="2" rtl="0">
              <a:spcBef>
                <a:spcPts val="0"/>
              </a:spcBef>
              <a:spcAft>
                <a:spcPts val="0"/>
              </a:spcAft>
              <a:buSzPts val="3600"/>
              <a:buNone/>
              <a:defRPr/>
            </a:lvl3pPr>
            <a:lvl4pPr lvl="3" rtl="0">
              <a:spcBef>
                <a:spcPts val="0"/>
              </a:spcBef>
              <a:spcAft>
                <a:spcPts val="0"/>
              </a:spcAft>
              <a:buSzPts val="3600"/>
              <a:buNone/>
              <a:defRPr/>
            </a:lvl4pPr>
            <a:lvl5pPr lvl="4" rtl="0">
              <a:spcBef>
                <a:spcPts val="0"/>
              </a:spcBef>
              <a:spcAft>
                <a:spcPts val="0"/>
              </a:spcAft>
              <a:buSzPts val="3600"/>
              <a:buNone/>
              <a:defRPr/>
            </a:lvl5pPr>
            <a:lvl6pPr lvl="5" rtl="0">
              <a:spcBef>
                <a:spcPts val="0"/>
              </a:spcBef>
              <a:spcAft>
                <a:spcPts val="0"/>
              </a:spcAft>
              <a:buSzPts val="3600"/>
              <a:buNone/>
              <a:defRPr/>
            </a:lvl6pPr>
            <a:lvl7pPr lvl="6" rtl="0">
              <a:spcBef>
                <a:spcPts val="0"/>
              </a:spcBef>
              <a:spcAft>
                <a:spcPts val="0"/>
              </a:spcAft>
              <a:buSzPts val="3600"/>
              <a:buNone/>
              <a:defRPr/>
            </a:lvl7pPr>
            <a:lvl8pPr lvl="7" rtl="0">
              <a:spcBef>
                <a:spcPts val="0"/>
              </a:spcBef>
              <a:spcAft>
                <a:spcPts val="0"/>
              </a:spcAft>
              <a:buSzPts val="3600"/>
              <a:buNone/>
              <a:defRPr/>
            </a:lvl8pPr>
            <a:lvl9pPr lvl="8" rtl="0">
              <a:spcBef>
                <a:spcPts val="0"/>
              </a:spcBef>
              <a:spcAft>
                <a:spcPts val="0"/>
              </a:spcAft>
              <a:buSzPts val="3600"/>
              <a:buNone/>
              <a:defRPr/>
            </a:lvl9pPr>
          </a:lstStyle>
          <a:p/>
        </p:txBody>
      </p:sp>
      <p:sp>
        <p:nvSpPr>
          <p:cNvPr id="115" name="Google Shape;115;p9"/>
          <p:cNvSpPr txBox="1"/>
          <p:nvPr>
            <p:ph idx="1" type="body"/>
          </p:nvPr>
        </p:nvSpPr>
        <p:spPr>
          <a:xfrm>
            <a:off x="1013175" y="1008274"/>
            <a:ext cx="7459200" cy="3964500"/>
          </a:xfrm>
          <a:prstGeom prst="rect">
            <a:avLst/>
          </a:prstGeom>
        </p:spPr>
        <p:txBody>
          <a:bodyPr anchorCtr="0" anchor="t" bIns="109950" lIns="109950" spcFirstLastPara="1" rIns="109950" wrap="square" tIns="109950">
            <a:noAutofit/>
          </a:bodyPr>
          <a:lstStyle>
            <a:lvl1pPr indent="-355600" lvl="0" marL="457200" rtl="0">
              <a:spcBef>
                <a:spcPts val="0"/>
              </a:spcBef>
              <a:spcAft>
                <a:spcPts val="0"/>
              </a:spcAft>
              <a:buSzPts val="2000"/>
              <a:buChar char="●"/>
              <a:defRPr/>
            </a:lvl1pPr>
            <a:lvl2pPr indent="-355600" lvl="1" marL="914400" rtl="0">
              <a:spcBef>
                <a:spcPts val="1900"/>
              </a:spcBef>
              <a:spcAft>
                <a:spcPts val="0"/>
              </a:spcAft>
              <a:buSzPts val="2000"/>
              <a:buChar char="○"/>
              <a:defRPr/>
            </a:lvl2pPr>
            <a:lvl3pPr indent="-355600" lvl="2" marL="1371600" rtl="0">
              <a:spcBef>
                <a:spcPts val="1900"/>
              </a:spcBef>
              <a:spcAft>
                <a:spcPts val="0"/>
              </a:spcAft>
              <a:buSzPts val="2000"/>
              <a:buChar char="■"/>
              <a:defRPr/>
            </a:lvl3pPr>
            <a:lvl4pPr indent="-355600" lvl="3" marL="1828800" rtl="0">
              <a:spcBef>
                <a:spcPts val="1900"/>
              </a:spcBef>
              <a:spcAft>
                <a:spcPts val="0"/>
              </a:spcAft>
              <a:buSzPts val="2000"/>
              <a:buChar char="●"/>
              <a:defRPr/>
            </a:lvl4pPr>
            <a:lvl5pPr indent="-355600" lvl="4" marL="2286000" rtl="0">
              <a:spcBef>
                <a:spcPts val="1900"/>
              </a:spcBef>
              <a:spcAft>
                <a:spcPts val="0"/>
              </a:spcAft>
              <a:buSzPts val="2000"/>
              <a:buChar char="○"/>
              <a:defRPr/>
            </a:lvl5pPr>
            <a:lvl6pPr indent="-355600" lvl="5" marL="2743200" rtl="0">
              <a:spcBef>
                <a:spcPts val="1900"/>
              </a:spcBef>
              <a:spcAft>
                <a:spcPts val="0"/>
              </a:spcAft>
              <a:buSzPts val="2000"/>
              <a:buChar char="■"/>
              <a:defRPr/>
            </a:lvl6pPr>
            <a:lvl7pPr indent="-355600" lvl="6" marL="3200400" rtl="0">
              <a:spcBef>
                <a:spcPts val="1900"/>
              </a:spcBef>
              <a:spcAft>
                <a:spcPts val="0"/>
              </a:spcAft>
              <a:buSzPts val="2000"/>
              <a:buChar char="●"/>
              <a:defRPr/>
            </a:lvl7pPr>
            <a:lvl8pPr indent="-355600" lvl="7" marL="3657600" rtl="0">
              <a:spcBef>
                <a:spcPts val="1900"/>
              </a:spcBef>
              <a:spcAft>
                <a:spcPts val="0"/>
              </a:spcAft>
              <a:buSzPts val="2000"/>
              <a:buChar char="○"/>
              <a:defRPr/>
            </a:lvl8pPr>
            <a:lvl9pPr indent="-355600" lvl="8" marL="4114800" rtl="0">
              <a:spcBef>
                <a:spcPts val="1900"/>
              </a:spcBef>
              <a:spcAft>
                <a:spcPts val="1900"/>
              </a:spcAft>
              <a:buSzPts val="2000"/>
              <a:buChar char="■"/>
              <a:defRPr/>
            </a:lvl9pPr>
          </a:lstStyle>
          <a:p/>
        </p:txBody>
      </p:sp>
      <p:sp>
        <p:nvSpPr>
          <p:cNvPr id="116" name="Google Shape;116;p9"/>
          <p:cNvSpPr txBox="1"/>
          <p:nvPr/>
        </p:nvSpPr>
        <p:spPr>
          <a:xfrm rot="5400000">
            <a:off x="-985725" y="5120225"/>
            <a:ext cx="20799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900">
                <a:solidFill>
                  <a:srgbClr val="1C4587"/>
                </a:solidFill>
                <a:latin typeface="Barlow Condensed"/>
                <a:ea typeface="Barlow Condensed"/>
                <a:cs typeface="Barlow Condensed"/>
                <a:sym typeface="Barlow Condensed"/>
              </a:rPr>
              <a:t>SLIDESMANIA.COM</a:t>
            </a:r>
            <a:endParaRPr sz="900">
              <a:solidFill>
                <a:srgbClr val="1C4587"/>
              </a:solidFill>
              <a:latin typeface="Barlow Condensed"/>
              <a:ea typeface="Barlow Condensed"/>
              <a:cs typeface="Barlow Condensed"/>
              <a:sym typeface="Barlow Condensed"/>
            </a:endParaRPr>
          </a:p>
        </p:txBody>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image" Target="../media/image2.jp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10" Type="http://schemas.openxmlformats.org/officeDocument/2006/relationships/theme" Target="../theme/theme1.xml"/><Relationship Id="rId9" Type="http://schemas.openxmlformats.org/officeDocument/2006/relationships/slideLayout" Target="../slideLayouts/slideLayout8.xml"/><Relationship Id="rId5" Type="http://schemas.openxmlformats.org/officeDocument/2006/relationships/slideLayout" Target="../slideLayouts/slideLayout4.xml"/><Relationship Id="rId6" Type="http://schemas.openxmlformats.org/officeDocument/2006/relationships/slideLayout" Target="../slideLayouts/slideLayout5.xml"/><Relationship Id="rId7" Type="http://schemas.openxmlformats.org/officeDocument/2006/relationships/slideLayout" Target="../slideLayouts/slideLayout6.xml"/><Relationship Id="rId8" Type="http://schemas.openxmlformats.org/officeDocument/2006/relationships/slideLayout" Target="../slideLayouts/slideLayout7.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pic>
        <p:nvPicPr>
          <p:cNvPr id="6" name="Google Shape;6;p1"/>
          <p:cNvPicPr preferRelativeResize="0"/>
          <p:nvPr/>
        </p:nvPicPr>
        <p:blipFill rotWithShape="1">
          <a:blip r:embed="rId1">
            <a:alphaModFix/>
          </a:blip>
          <a:srcRect b="0" l="0" r="0" t="0"/>
          <a:stretch/>
        </p:blipFill>
        <p:spPr>
          <a:xfrm>
            <a:off x="0" y="0"/>
            <a:ext cx="9143998" cy="5143499"/>
          </a:xfrm>
          <a:prstGeom prst="rect">
            <a:avLst/>
          </a:prstGeom>
          <a:noFill/>
          <a:ln>
            <a:noFill/>
          </a:ln>
        </p:spPr>
      </p:pic>
      <p:sp>
        <p:nvSpPr>
          <p:cNvPr id="7" name="Google Shape;7;p1"/>
          <p:cNvSpPr txBox="1"/>
          <p:nvPr>
            <p:ph type="title"/>
          </p:nvPr>
        </p:nvSpPr>
        <p:spPr>
          <a:xfrm>
            <a:off x="1013174" y="266325"/>
            <a:ext cx="7819200" cy="393600"/>
          </a:xfrm>
          <a:prstGeom prst="rect">
            <a:avLst/>
          </a:prstGeom>
          <a:noFill/>
          <a:ln>
            <a:noFill/>
          </a:ln>
        </p:spPr>
        <p:txBody>
          <a:bodyPr anchorCtr="0" anchor="t" bIns="109950" lIns="109950" spcFirstLastPara="1" rIns="109950" wrap="square" tIns="109950">
            <a:noAutofit/>
          </a:bodyPr>
          <a:lstStyle>
            <a:lvl1pPr lvl="0">
              <a:spcBef>
                <a:spcPts val="0"/>
              </a:spcBef>
              <a:spcAft>
                <a:spcPts val="0"/>
              </a:spcAft>
              <a:buClr>
                <a:srgbClr val="1C4587"/>
              </a:buClr>
              <a:buSzPts val="3600"/>
              <a:buFont typeface="Pompiere"/>
              <a:buNone/>
              <a:defRPr b="1" sz="3600">
                <a:solidFill>
                  <a:srgbClr val="1C4587"/>
                </a:solidFill>
                <a:latin typeface="Pompiere"/>
                <a:ea typeface="Pompiere"/>
                <a:cs typeface="Pompiere"/>
                <a:sym typeface="Pompiere"/>
              </a:defRPr>
            </a:lvl1pPr>
            <a:lvl2pPr lvl="1">
              <a:spcBef>
                <a:spcPts val="0"/>
              </a:spcBef>
              <a:spcAft>
                <a:spcPts val="0"/>
              </a:spcAft>
              <a:buClr>
                <a:srgbClr val="1C4587"/>
              </a:buClr>
              <a:buSzPts val="3600"/>
              <a:buFont typeface="Pompiere"/>
              <a:buNone/>
              <a:defRPr b="1" sz="3600">
                <a:solidFill>
                  <a:srgbClr val="1C4587"/>
                </a:solidFill>
                <a:latin typeface="Pompiere"/>
                <a:ea typeface="Pompiere"/>
                <a:cs typeface="Pompiere"/>
                <a:sym typeface="Pompiere"/>
              </a:defRPr>
            </a:lvl2pPr>
            <a:lvl3pPr lvl="2">
              <a:spcBef>
                <a:spcPts val="0"/>
              </a:spcBef>
              <a:spcAft>
                <a:spcPts val="0"/>
              </a:spcAft>
              <a:buClr>
                <a:srgbClr val="1C4587"/>
              </a:buClr>
              <a:buSzPts val="3600"/>
              <a:buFont typeface="Pompiere"/>
              <a:buNone/>
              <a:defRPr b="1" sz="3600">
                <a:solidFill>
                  <a:srgbClr val="1C4587"/>
                </a:solidFill>
                <a:latin typeface="Pompiere"/>
                <a:ea typeface="Pompiere"/>
                <a:cs typeface="Pompiere"/>
                <a:sym typeface="Pompiere"/>
              </a:defRPr>
            </a:lvl3pPr>
            <a:lvl4pPr lvl="3">
              <a:spcBef>
                <a:spcPts val="0"/>
              </a:spcBef>
              <a:spcAft>
                <a:spcPts val="0"/>
              </a:spcAft>
              <a:buClr>
                <a:srgbClr val="1C4587"/>
              </a:buClr>
              <a:buSzPts val="3600"/>
              <a:buFont typeface="Pompiere"/>
              <a:buNone/>
              <a:defRPr b="1" sz="3600">
                <a:solidFill>
                  <a:srgbClr val="1C4587"/>
                </a:solidFill>
                <a:latin typeface="Pompiere"/>
                <a:ea typeface="Pompiere"/>
                <a:cs typeface="Pompiere"/>
                <a:sym typeface="Pompiere"/>
              </a:defRPr>
            </a:lvl4pPr>
            <a:lvl5pPr lvl="4">
              <a:spcBef>
                <a:spcPts val="0"/>
              </a:spcBef>
              <a:spcAft>
                <a:spcPts val="0"/>
              </a:spcAft>
              <a:buClr>
                <a:srgbClr val="1C4587"/>
              </a:buClr>
              <a:buSzPts val="3600"/>
              <a:buFont typeface="Pompiere"/>
              <a:buNone/>
              <a:defRPr b="1" sz="3600">
                <a:solidFill>
                  <a:srgbClr val="1C4587"/>
                </a:solidFill>
                <a:latin typeface="Pompiere"/>
                <a:ea typeface="Pompiere"/>
                <a:cs typeface="Pompiere"/>
                <a:sym typeface="Pompiere"/>
              </a:defRPr>
            </a:lvl5pPr>
            <a:lvl6pPr lvl="5">
              <a:spcBef>
                <a:spcPts val="0"/>
              </a:spcBef>
              <a:spcAft>
                <a:spcPts val="0"/>
              </a:spcAft>
              <a:buClr>
                <a:srgbClr val="1C4587"/>
              </a:buClr>
              <a:buSzPts val="3600"/>
              <a:buFont typeface="Pompiere"/>
              <a:buNone/>
              <a:defRPr b="1" sz="3600">
                <a:solidFill>
                  <a:srgbClr val="1C4587"/>
                </a:solidFill>
                <a:latin typeface="Pompiere"/>
                <a:ea typeface="Pompiere"/>
                <a:cs typeface="Pompiere"/>
                <a:sym typeface="Pompiere"/>
              </a:defRPr>
            </a:lvl6pPr>
            <a:lvl7pPr lvl="6">
              <a:spcBef>
                <a:spcPts val="0"/>
              </a:spcBef>
              <a:spcAft>
                <a:spcPts val="0"/>
              </a:spcAft>
              <a:buClr>
                <a:srgbClr val="1C4587"/>
              </a:buClr>
              <a:buSzPts val="3600"/>
              <a:buFont typeface="Pompiere"/>
              <a:buNone/>
              <a:defRPr b="1" sz="3600">
                <a:solidFill>
                  <a:srgbClr val="1C4587"/>
                </a:solidFill>
                <a:latin typeface="Pompiere"/>
                <a:ea typeface="Pompiere"/>
                <a:cs typeface="Pompiere"/>
                <a:sym typeface="Pompiere"/>
              </a:defRPr>
            </a:lvl7pPr>
            <a:lvl8pPr lvl="7">
              <a:spcBef>
                <a:spcPts val="0"/>
              </a:spcBef>
              <a:spcAft>
                <a:spcPts val="0"/>
              </a:spcAft>
              <a:buClr>
                <a:srgbClr val="1C4587"/>
              </a:buClr>
              <a:buSzPts val="3600"/>
              <a:buFont typeface="Pompiere"/>
              <a:buNone/>
              <a:defRPr b="1" sz="3600">
                <a:solidFill>
                  <a:srgbClr val="1C4587"/>
                </a:solidFill>
                <a:latin typeface="Pompiere"/>
                <a:ea typeface="Pompiere"/>
                <a:cs typeface="Pompiere"/>
                <a:sym typeface="Pompiere"/>
              </a:defRPr>
            </a:lvl8pPr>
            <a:lvl9pPr lvl="8">
              <a:spcBef>
                <a:spcPts val="0"/>
              </a:spcBef>
              <a:spcAft>
                <a:spcPts val="0"/>
              </a:spcAft>
              <a:buClr>
                <a:srgbClr val="1C4587"/>
              </a:buClr>
              <a:buSzPts val="3600"/>
              <a:buFont typeface="Pompiere"/>
              <a:buNone/>
              <a:defRPr b="1" sz="3600">
                <a:solidFill>
                  <a:srgbClr val="1C4587"/>
                </a:solidFill>
                <a:latin typeface="Pompiere"/>
                <a:ea typeface="Pompiere"/>
                <a:cs typeface="Pompiere"/>
                <a:sym typeface="Pompiere"/>
              </a:defRPr>
            </a:lvl9pPr>
          </a:lstStyle>
          <a:p/>
        </p:txBody>
      </p:sp>
      <p:sp>
        <p:nvSpPr>
          <p:cNvPr id="8" name="Google Shape;8;p1"/>
          <p:cNvSpPr txBox="1"/>
          <p:nvPr>
            <p:ph idx="1" type="body"/>
          </p:nvPr>
        </p:nvSpPr>
        <p:spPr>
          <a:xfrm>
            <a:off x="1013177" y="1152477"/>
            <a:ext cx="7819200" cy="3416400"/>
          </a:xfrm>
          <a:prstGeom prst="rect">
            <a:avLst/>
          </a:prstGeom>
          <a:noFill/>
          <a:ln>
            <a:noFill/>
          </a:ln>
        </p:spPr>
        <p:txBody>
          <a:bodyPr anchorCtr="0" anchor="t" bIns="109950" lIns="109950" spcFirstLastPara="1" rIns="109950" wrap="square" tIns="109950">
            <a:noAutofit/>
          </a:bodyPr>
          <a:lstStyle>
            <a:lvl1pPr indent="-355600" lvl="0" marL="457200">
              <a:lnSpc>
                <a:spcPct val="115000"/>
              </a:lnSpc>
              <a:spcBef>
                <a:spcPts val="0"/>
              </a:spcBef>
              <a:spcAft>
                <a:spcPts val="0"/>
              </a:spcAft>
              <a:buClr>
                <a:srgbClr val="1C4587"/>
              </a:buClr>
              <a:buSzPts val="2000"/>
              <a:buFont typeface="Caveat"/>
              <a:buChar char="●"/>
              <a:defRPr sz="2000">
                <a:solidFill>
                  <a:srgbClr val="1C4587"/>
                </a:solidFill>
                <a:latin typeface="Caveat"/>
                <a:ea typeface="Caveat"/>
                <a:cs typeface="Caveat"/>
                <a:sym typeface="Caveat"/>
              </a:defRPr>
            </a:lvl1pPr>
            <a:lvl2pPr indent="-355600" lvl="1" marL="914400">
              <a:lnSpc>
                <a:spcPct val="115000"/>
              </a:lnSpc>
              <a:spcBef>
                <a:spcPts val="1900"/>
              </a:spcBef>
              <a:spcAft>
                <a:spcPts val="0"/>
              </a:spcAft>
              <a:buClr>
                <a:srgbClr val="1C4587"/>
              </a:buClr>
              <a:buSzPts val="2000"/>
              <a:buFont typeface="Caveat"/>
              <a:buChar char="○"/>
              <a:defRPr sz="2000">
                <a:solidFill>
                  <a:srgbClr val="1C4587"/>
                </a:solidFill>
                <a:latin typeface="Caveat"/>
                <a:ea typeface="Caveat"/>
                <a:cs typeface="Caveat"/>
                <a:sym typeface="Caveat"/>
              </a:defRPr>
            </a:lvl2pPr>
            <a:lvl3pPr indent="-355600" lvl="2" marL="1371600">
              <a:lnSpc>
                <a:spcPct val="115000"/>
              </a:lnSpc>
              <a:spcBef>
                <a:spcPts val="1900"/>
              </a:spcBef>
              <a:spcAft>
                <a:spcPts val="0"/>
              </a:spcAft>
              <a:buClr>
                <a:srgbClr val="1C4587"/>
              </a:buClr>
              <a:buSzPts val="2000"/>
              <a:buFont typeface="Caveat"/>
              <a:buChar char="■"/>
              <a:defRPr sz="2000">
                <a:solidFill>
                  <a:srgbClr val="1C4587"/>
                </a:solidFill>
                <a:latin typeface="Caveat"/>
                <a:ea typeface="Caveat"/>
                <a:cs typeface="Caveat"/>
                <a:sym typeface="Caveat"/>
              </a:defRPr>
            </a:lvl3pPr>
            <a:lvl4pPr indent="-355600" lvl="3" marL="1828800">
              <a:lnSpc>
                <a:spcPct val="115000"/>
              </a:lnSpc>
              <a:spcBef>
                <a:spcPts val="1900"/>
              </a:spcBef>
              <a:spcAft>
                <a:spcPts val="0"/>
              </a:spcAft>
              <a:buClr>
                <a:srgbClr val="1C4587"/>
              </a:buClr>
              <a:buSzPts val="2000"/>
              <a:buFont typeface="Caveat"/>
              <a:buChar char="●"/>
              <a:defRPr sz="2000">
                <a:solidFill>
                  <a:srgbClr val="1C4587"/>
                </a:solidFill>
                <a:latin typeface="Caveat"/>
                <a:ea typeface="Caveat"/>
                <a:cs typeface="Caveat"/>
                <a:sym typeface="Caveat"/>
              </a:defRPr>
            </a:lvl4pPr>
            <a:lvl5pPr indent="-355600" lvl="4" marL="2286000">
              <a:lnSpc>
                <a:spcPct val="115000"/>
              </a:lnSpc>
              <a:spcBef>
                <a:spcPts val="1900"/>
              </a:spcBef>
              <a:spcAft>
                <a:spcPts val="0"/>
              </a:spcAft>
              <a:buClr>
                <a:srgbClr val="1C4587"/>
              </a:buClr>
              <a:buSzPts val="2000"/>
              <a:buFont typeface="Caveat"/>
              <a:buChar char="○"/>
              <a:defRPr sz="2000">
                <a:solidFill>
                  <a:srgbClr val="1C4587"/>
                </a:solidFill>
                <a:latin typeface="Caveat"/>
                <a:ea typeface="Caveat"/>
                <a:cs typeface="Caveat"/>
                <a:sym typeface="Caveat"/>
              </a:defRPr>
            </a:lvl5pPr>
            <a:lvl6pPr indent="-355600" lvl="5" marL="2743200">
              <a:lnSpc>
                <a:spcPct val="115000"/>
              </a:lnSpc>
              <a:spcBef>
                <a:spcPts val="1900"/>
              </a:spcBef>
              <a:spcAft>
                <a:spcPts val="0"/>
              </a:spcAft>
              <a:buClr>
                <a:srgbClr val="1C4587"/>
              </a:buClr>
              <a:buSzPts val="2000"/>
              <a:buFont typeface="Caveat"/>
              <a:buChar char="■"/>
              <a:defRPr sz="2000">
                <a:solidFill>
                  <a:srgbClr val="1C4587"/>
                </a:solidFill>
                <a:latin typeface="Caveat"/>
                <a:ea typeface="Caveat"/>
                <a:cs typeface="Caveat"/>
                <a:sym typeface="Caveat"/>
              </a:defRPr>
            </a:lvl6pPr>
            <a:lvl7pPr indent="-355600" lvl="6" marL="3200400">
              <a:lnSpc>
                <a:spcPct val="115000"/>
              </a:lnSpc>
              <a:spcBef>
                <a:spcPts val="1900"/>
              </a:spcBef>
              <a:spcAft>
                <a:spcPts val="0"/>
              </a:spcAft>
              <a:buClr>
                <a:srgbClr val="1C4587"/>
              </a:buClr>
              <a:buSzPts val="2000"/>
              <a:buFont typeface="Caveat"/>
              <a:buChar char="●"/>
              <a:defRPr sz="2000">
                <a:solidFill>
                  <a:srgbClr val="1C4587"/>
                </a:solidFill>
                <a:latin typeface="Caveat"/>
                <a:ea typeface="Caveat"/>
                <a:cs typeface="Caveat"/>
                <a:sym typeface="Caveat"/>
              </a:defRPr>
            </a:lvl7pPr>
            <a:lvl8pPr indent="-355600" lvl="7" marL="3657600">
              <a:lnSpc>
                <a:spcPct val="115000"/>
              </a:lnSpc>
              <a:spcBef>
                <a:spcPts val="1900"/>
              </a:spcBef>
              <a:spcAft>
                <a:spcPts val="0"/>
              </a:spcAft>
              <a:buClr>
                <a:srgbClr val="1C4587"/>
              </a:buClr>
              <a:buSzPts val="2000"/>
              <a:buFont typeface="Caveat"/>
              <a:buChar char="○"/>
              <a:defRPr sz="2000">
                <a:solidFill>
                  <a:srgbClr val="1C4587"/>
                </a:solidFill>
                <a:latin typeface="Caveat"/>
                <a:ea typeface="Caveat"/>
                <a:cs typeface="Caveat"/>
                <a:sym typeface="Caveat"/>
              </a:defRPr>
            </a:lvl8pPr>
            <a:lvl9pPr indent="-355600" lvl="8" marL="4114800">
              <a:lnSpc>
                <a:spcPct val="115000"/>
              </a:lnSpc>
              <a:spcBef>
                <a:spcPts val="1900"/>
              </a:spcBef>
              <a:spcAft>
                <a:spcPts val="1900"/>
              </a:spcAft>
              <a:buClr>
                <a:srgbClr val="1C4587"/>
              </a:buClr>
              <a:buSzPts val="2000"/>
              <a:buFont typeface="Caveat"/>
              <a:buChar char="■"/>
              <a:defRPr sz="2000">
                <a:solidFill>
                  <a:srgbClr val="1C4587"/>
                </a:solidFill>
                <a:latin typeface="Caveat"/>
                <a:ea typeface="Caveat"/>
                <a:cs typeface="Caveat"/>
                <a:sym typeface="Caveat"/>
              </a:defRPr>
            </a:lvl9pPr>
          </a:lstStyle>
          <a:p/>
        </p:txBody>
      </p:sp>
      <p:sp>
        <p:nvSpPr>
          <p:cNvPr id="9" name="Google Shape;9;p1"/>
          <p:cNvSpPr txBox="1"/>
          <p:nvPr>
            <p:ph idx="12" type="sldNum"/>
          </p:nvPr>
        </p:nvSpPr>
        <p:spPr>
          <a:xfrm>
            <a:off x="8472458" y="4663217"/>
            <a:ext cx="548700" cy="393600"/>
          </a:xfrm>
          <a:prstGeom prst="rect">
            <a:avLst/>
          </a:prstGeom>
          <a:noFill/>
          <a:ln>
            <a:noFill/>
          </a:ln>
        </p:spPr>
        <p:txBody>
          <a:bodyPr anchorCtr="0" anchor="ctr" bIns="109950" lIns="109950" spcFirstLastPara="1" rIns="109950" wrap="square" tIns="109950">
            <a:noAutofit/>
          </a:bodyPr>
          <a:lstStyle>
            <a:lvl1pPr lvl="0" algn="r">
              <a:buNone/>
              <a:defRPr sz="1200">
                <a:solidFill>
                  <a:schemeClr val="dk2"/>
                </a:solidFill>
              </a:defRPr>
            </a:lvl1pPr>
            <a:lvl2pPr lvl="1" algn="r">
              <a:buNone/>
              <a:defRPr sz="1200">
                <a:solidFill>
                  <a:schemeClr val="dk2"/>
                </a:solidFill>
              </a:defRPr>
            </a:lvl2pPr>
            <a:lvl3pPr lvl="2" algn="r">
              <a:buNone/>
              <a:defRPr sz="1200">
                <a:solidFill>
                  <a:schemeClr val="dk2"/>
                </a:solidFill>
              </a:defRPr>
            </a:lvl3pPr>
            <a:lvl4pPr lvl="3" algn="r">
              <a:buNone/>
              <a:defRPr sz="1200">
                <a:solidFill>
                  <a:schemeClr val="dk2"/>
                </a:solidFill>
              </a:defRPr>
            </a:lvl4pPr>
            <a:lvl5pPr lvl="4" algn="r">
              <a:buNone/>
              <a:defRPr sz="1200">
                <a:solidFill>
                  <a:schemeClr val="dk2"/>
                </a:solidFill>
              </a:defRPr>
            </a:lvl5pPr>
            <a:lvl6pPr lvl="5" algn="r">
              <a:buNone/>
              <a:defRPr sz="1200">
                <a:solidFill>
                  <a:schemeClr val="dk2"/>
                </a:solidFill>
              </a:defRPr>
            </a:lvl6pPr>
            <a:lvl7pPr lvl="6" algn="r">
              <a:buNone/>
              <a:defRPr sz="1200">
                <a:solidFill>
                  <a:schemeClr val="dk2"/>
                </a:solidFill>
              </a:defRPr>
            </a:lvl7pPr>
            <a:lvl8pPr lvl="7" algn="r">
              <a:buNone/>
              <a:defRPr sz="1200">
                <a:solidFill>
                  <a:schemeClr val="dk2"/>
                </a:solidFill>
              </a:defRPr>
            </a:lvl8pPr>
            <a:lvl9pPr lvl="8" algn="r">
              <a:buNone/>
              <a:defRPr sz="1200">
                <a:solidFill>
                  <a:schemeClr val="dk2"/>
                </a:solidFill>
              </a:defRPr>
            </a:lvl9pPr>
          </a:lstStyle>
          <a:p>
            <a:pPr indent="0" lvl="0" marL="0" rtl="0" algn="r">
              <a:spcBef>
                <a:spcPts val="0"/>
              </a:spcBef>
              <a:spcAft>
                <a:spcPts val="0"/>
              </a:spcAft>
              <a:buNone/>
            </a:pPr>
            <a:fld id="{00000000-1234-1234-1234-123412341234}" type="slidenum">
              <a:rPr lang="en-GB"/>
              <a:t>‹#›</a:t>
            </a:fld>
            <a:endParaRPr/>
          </a:p>
        </p:txBody>
      </p:sp>
      <p:sp>
        <p:nvSpPr>
          <p:cNvPr id="10" name="Google Shape;10;p1"/>
          <p:cNvSpPr txBox="1"/>
          <p:nvPr/>
        </p:nvSpPr>
        <p:spPr>
          <a:xfrm rot="5400000">
            <a:off x="-985725" y="5120225"/>
            <a:ext cx="20799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GB" sz="900">
                <a:solidFill>
                  <a:srgbClr val="1C4587"/>
                </a:solidFill>
                <a:latin typeface="Barlow Condensed"/>
                <a:ea typeface="Barlow Condensed"/>
                <a:cs typeface="Barlow Condensed"/>
                <a:sym typeface="Barlow Condensed"/>
              </a:rPr>
              <a:t>SLIDESMANIA.COM</a:t>
            </a:r>
            <a:endParaRPr sz="900">
              <a:solidFill>
                <a:srgbClr val="1C4587"/>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 id="2147483654" r:id="rId8"/>
    <p:sldLayoutId id="2147483655" r:id="rId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xml"/><Relationship Id="rId3" Type="http://schemas.openxmlformats.org/officeDocument/2006/relationships/image" Target="../media/image9.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 Id="rId3" Type="http://schemas.openxmlformats.org/officeDocument/2006/relationships/hyperlink" Target="https://slidesmania.com/"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0" name="Shape 120"/>
        <p:cNvGrpSpPr/>
        <p:nvPr/>
      </p:nvGrpSpPr>
      <p:grpSpPr>
        <a:xfrm>
          <a:off x="0" y="0"/>
          <a:ext cx="0" cy="0"/>
          <a:chOff x="0" y="0"/>
          <a:chExt cx="0" cy="0"/>
        </a:xfrm>
      </p:grpSpPr>
      <p:sp>
        <p:nvSpPr>
          <p:cNvPr id="121" name="Google Shape;121;p10"/>
          <p:cNvSpPr txBox="1"/>
          <p:nvPr>
            <p:ph type="ctrTitle"/>
          </p:nvPr>
        </p:nvSpPr>
        <p:spPr>
          <a:xfrm>
            <a:off x="1677677" y="1711483"/>
            <a:ext cx="6545100" cy="1131000"/>
          </a:xfrm>
          <a:prstGeom prst="rect">
            <a:avLst/>
          </a:prstGeom>
        </p:spPr>
        <p:txBody>
          <a:bodyPr anchorCtr="0" anchor="ctr" bIns="109950" lIns="109950" spcFirstLastPara="1" rIns="109950" wrap="square" tIns="109950">
            <a:noAutofit/>
          </a:bodyPr>
          <a:lstStyle/>
          <a:p>
            <a:pPr indent="0" lvl="0" marL="0" rtl="0" algn="ctr">
              <a:spcBef>
                <a:spcPts val="0"/>
              </a:spcBef>
              <a:spcAft>
                <a:spcPts val="0"/>
              </a:spcAft>
              <a:buNone/>
            </a:pPr>
            <a:r>
              <a:rPr lang="en-GB"/>
              <a:t>My Digital Notebook</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 name="Shape 125"/>
        <p:cNvGrpSpPr/>
        <p:nvPr/>
      </p:nvGrpSpPr>
      <p:grpSpPr>
        <a:xfrm>
          <a:off x="0" y="0"/>
          <a:ext cx="0" cy="0"/>
          <a:chOff x="0" y="0"/>
          <a:chExt cx="0" cy="0"/>
        </a:xfrm>
      </p:grpSpPr>
      <p:sp>
        <p:nvSpPr>
          <p:cNvPr id="126" name="Google Shape;126;p11"/>
          <p:cNvSpPr txBox="1"/>
          <p:nvPr>
            <p:ph type="title"/>
          </p:nvPr>
        </p:nvSpPr>
        <p:spPr>
          <a:xfrm>
            <a:off x="1013175" y="495431"/>
            <a:ext cx="7286400" cy="670800"/>
          </a:xfrm>
          <a:prstGeom prst="rect">
            <a:avLst/>
          </a:prstGeom>
        </p:spPr>
        <p:txBody>
          <a:bodyPr anchorCtr="0" anchor="b" bIns="109950" lIns="109950" spcFirstLastPara="1" rIns="109950" wrap="square" tIns="109950">
            <a:noAutofit/>
          </a:bodyPr>
          <a:lstStyle/>
          <a:p>
            <a:pPr indent="0" lvl="0" marL="0" rtl="0" algn="l">
              <a:spcBef>
                <a:spcPts val="0"/>
              </a:spcBef>
              <a:spcAft>
                <a:spcPts val="0"/>
              </a:spcAft>
              <a:buNone/>
            </a:pPr>
            <a:r>
              <a:rPr lang="en-GB" sz="3600"/>
              <a:t>COVERS</a:t>
            </a:r>
            <a:endParaRPr sz="3600"/>
          </a:p>
        </p:txBody>
      </p:sp>
      <p:sp>
        <p:nvSpPr>
          <p:cNvPr id="127" name="Google Shape;127;p11"/>
          <p:cNvSpPr txBox="1"/>
          <p:nvPr>
            <p:ph idx="1" type="body"/>
          </p:nvPr>
        </p:nvSpPr>
        <p:spPr>
          <a:xfrm>
            <a:off x="1013175" y="1360200"/>
            <a:ext cx="4001400" cy="3346500"/>
          </a:xfrm>
          <a:prstGeom prst="rect">
            <a:avLst/>
          </a:prstGeom>
        </p:spPr>
        <p:txBody>
          <a:bodyPr anchorCtr="0" anchor="t" bIns="109950" lIns="109950" spcFirstLastPara="1" rIns="109950" wrap="square" tIns="109950">
            <a:noAutofit/>
          </a:bodyPr>
          <a:lstStyle/>
          <a:p>
            <a:pPr indent="0" lvl="0" marL="0" rtl="0" algn="l">
              <a:spcBef>
                <a:spcPts val="0"/>
              </a:spcBef>
              <a:spcAft>
                <a:spcPts val="0"/>
              </a:spcAft>
              <a:buNone/>
            </a:pPr>
            <a:r>
              <a:rPr lang="en-GB" sz="2000"/>
              <a:t>You can choose one of the given covers or create your own:</a:t>
            </a:r>
            <a:endParaRPr sz="2000"/>
          </a:p>
          <a:p>
            <a:pPr indent="0" lvl="0" marL="0" rtl="0" algn="l">
              <a:spcBef>
                <a:spcPts val="1900"/>
              </a:spcBef>
              <a:spcAft>
                <a:spcPts val="0"/>
              </a:spcAft>
              <a:buNone/>
            </a:pPr>
            <a:r>
              <a:rPr lang="en-GB" sz="2000"/>
              <a:t>Go to Edit Master.</a:t>
            </a:r>
            <a:endParaRPr sz="2000"/>
          </a:p>
          <a:p>
            <a:pPr indent="0" lvl="0" marL="0" rtl="0" algn="l">
              <a:spcBef>
                <a:spcPts val="1900"/>
              </a:spcBef>
              <a:spcAft>
                <a:spcPts val="1900"/>
              </a:spcAft>
              <a:buNone/>
            </a:pPr>
            <a:r>
              <a:rPr lang="en-GB" sz="2000"/>
              <a:t>Go to the “Custom Cover” Layout. Insert the desired image you want for your cover, crop it or resize it to fit the notebook and then right click on it: select Order and Send to back.</a:t>
            </a:r>
            <a:endParaRPr sz="2000"/>
          </a:p>
        </p:txBody>
      </p:sp>
      <p:pic>
        <p:nvPicPr>
          <p:cNvPr id="128" name="Google Shape;128;p11"/>
          <p:cNvPicPr preferRelativeResize="0"/>
          <p:nvPr/>
        </p:nvPicPr>
        <p:blipFill>
          <a:blip r:embed="rId3">
            <a:alphaModFix/>
          </a:blip>
          <a:stretch>
            <a:fillRect/>
          </a:stretch>
        </p:blipFill>
        <p:spPr>
          <a:xfrm>
            <a:off x="5399549" y="2571750"/>
            <a:ext cx="3360300" cy="1971000"/>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 name="Shape 132"/>
        <p:cNvGrpSpPr/>
        <p:nvPr/>
      </p:nvGrpSpPr>
      <p:grpSpPr>
        <a:xfrm>
          <a:off x="0" y="0"/>
          <a:ext cx="0" cy="0"/>
          <a:chOff x="0" y="0"/>
          <a:chExt cx="0" cy="0"/>
        </a:xfrm>
      </p:grpSpPr>
      <p:sp>
        <p:nvSpPr>
          <p:cNvPr id="133" name="Google Shape;133;p12"/>
          <p:cNvSpPr/>
          <p:nvPr/>
        </p:nvSpPr>
        <p:spPr>
          <a:xfrm>
            <a:off x="1086224" y="2411000"/>
            <a:ext cx="1778938" cy="321504"/>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marR="0" rtl="0" algn="l">
              <a:lnSpc>
                <a:spcPct val="100000"/>
              </a:lnSpc>
              <a:spcBef>
                <a:spcPts val="0"/>
              </a:spcBef>
              <a:spcAft>
                <a:spcPts val="0"/>
              </a:spcAft>
              <a:buNone/>
            </a:pPr>
            <a:r>
              <a:t/>
            </a:r>
            <a:endParaRPr sz="900"/>
          </a:p>
        </p:txBody>
      </p:sp>
      <p:sp>
        <p:nvSpPr>
          <p:cNvPr id="134" name="Google Shape;134;p12"/>
          <p:cNvSpPr txBox="1"/>
          <p:nvPr>
            <p:ph idx="1" type="body"/>
          </p:nvPr>
        </p:nvSpPr>
        <p:spPr>
          <a:xfrm>
            <a:off x="1154223" y="1768650"/>
            <a:ext cx="7318200" cy="2512800"/>
          </a:xfrm>
          <a:prstGeom prst="rect">
            <a:avLst/>
          </a:prstGeom>
        </p:spPr>
        <p:txBody>
          <a:bodyPr anchorCtr="0" anchor="t" bIns="109950" lIns="109950" spcFirstLastPara="1" rIns="109950" wrap="square" tIns="109950">
            <a:noAutofit/>
          </a:bodyPr>
          <a:lstStyle/>
          <a:p>
            <a:pPr indent="0" lvl="0" marL="0" rtl="0" algn="l">
              <a:spcBef>
                <a:spcPts val="0"/>
              </a:spcBef>
              <a:spcAft>
                <a:spcPts val="0"/>
              </a:spcAft>
              <a:buNone/>
            </a:pPr>
            <a:r>
              <a:rPr lang="en-GB" sz="2000"/>
              <a:t>You can choose between ruled paper or grid. Or edit the master and add your own!</a:t>
            </a:r>
            <a:endParaRPr sz="2000"/>
          </a:p>
          <a:p>
            <a:pPr indent="0" lvl="0" marL="0" rtl="0" algn="l">
              <a:spcBef>
                <a:spcPts val="1900"/>
              </a:spcBef>
              <a:spcAft>
                <a:spcPts val="0"/>
              </a:spcAft>
              <a:buNone/>
            </a:pPr>
            <a:r>
              <a:rPr b="1" lang="en-GB" sz="2000"/>
              <a:t>IMPORTANT!</a:t>
            </a:r>
            <a:endParaRPr b="1" sz="2000"/>
          </a:p>
          <a:p>
            <a:pPr indent="0" lvl="0" marL="0" rtl="0" algn="l">
              <a:spcBef>
                <a:spcPts val="1900"/>
              </a:spcBef>
              <a:spcAft>
                <a:spcPts val="1900"/>
              </a:spcAft>
              <a:buNone/>
            </a:pPr>
            <a:r>
              <a:rPr lang="en-GB" sz="2000"/>
              <a:t>Remember to set your instructions on the master to avoid they get deleted or moved by accident! See next slide.</a:t>
            </a:r>
            <a:endParaRPr sz="2000"/>
          </a:p>
        </p:txBody>
      </p:sp>
      <p:sp>
        <p:nvSpPr>
          <p:cNvPr id="135" name="Google Shape;135;p12"/>
          <p:cNvSpPr txBox="1"/>
          <p:nvPr>
            <p:ph type="title"/>
          </p:nvPr>
        </p:nvSpPr>
        <p:spPr>
          <a:xfrm>
            <a:off x="1154200" y="1333625"/>
            <a:ext cx="7318200" cy="393600"/>
          </a:xfrm>
          <a:prstGeom prst="rect">
            <a:avLst/>
          </a:prstGeom>
        </p:spPr>
        <p:txBody>
          <a:bodyPr anchorCtr="0" anchor="b" bIns="109950" lIns="109950" spcFirstLastPara="1" rIns="109950" wrap="square" tIns="109950">
            <a:noAutofit/>
          </a:bodyPr>
          <a:lstStyle/>
          <a:p>
            <a:pPr indent="0" lvl="0" marL="0" rtl="0" algn="l">
              <a:spcBef>
                <a:spcPts val="0"/>
              </a:spcBef>
              <a:spcAft>
                <a:spcPts val="0"/>
              </a:spcAft>
              <a:buNone/>
            </a:pPr>
            <a:r>
              <a:rPr lang="en-GB" sz="3600"/>
              <a:t>PAPER</a:t>
            </a:r>
            <a:endParaRPr sz="3600"/>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9" name="Shape 139"/>
        <p:cNvGrpSpPr/>
        <p:nvPr/>
      </p:nvGrpSpPr>
      <p:grpSpPr>
        <a:xfrm>
          <a:off x="0" y="0"/>
          <a:ext cx="0" cy="0"/>
          <a:chOff x="0" y="0"/>
          <a:chExt cx="0" cy="0"/>
        </a:xfrm>
      </p:grpSpPr>
      <p:sp>
        <p:nvSpPr>
          <p:cNvPr id="140" name="Google Shape;140;p13"/>
          <p:cNvSpPr/>
          <p:nvPr/>
        </p:nvSpPr>
        <p:spPr>
          <a:xfrm>
            <a:off x="754375" y="442675"/>
            <a:ext cx="4440377" cy="635604"/>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41" name="Google Shape;141;p13"/>
          <p:cNvSpPr txBox="1"/>
          <p:nvPr>
            <p:ph type="title"/>
          </p:nvPr>
        </p:nvSpPr>
        <p:spPr>
          <a:xfrm>
            <a:off x="1013175" y="442675"/>
            <a:ext cx="4001400" cy="749100"/>
          </a:xfrm>
          <a:prstGeom prst="rect">
            <a:avLst/>
          </a:prstGeom>
        </p:spPr>
        <p:txBody>
          <a:bodyPr anchorCtr="0" anchor="b" bIns="109950" lIns="109950" spcFirstLastPara="1" rIns="109950" wrap="square" tIns="109950">
            <a:noAutofit/>
          </a:bodyPr>
          <a:lstStyle/>
          <a:p>
            <a:pPr indent="0" lvl="0" marL="0" rtl="0" algn="l">
              <a:spcBef>
                <a:spcPts val="0"/>
              </a:spcBef>
              <a:spcAft>
                <a:spcPts val="0"/>
              </a:spcAft>
              <a:buNone/>
            </a:pPr>
            <a:r>
              <a:rPr lang="en-GB" sz="3600"/>
              <a:t>WRITE YOUR TITLE HERE</a:t>
            </a:r>
            <a:endParaRPr sz="3600"/>
          </a:p>
        </p:txBody>
      </p:sp>
      <p:sp>
        <p:nvSpPr>
          <p:cNvPr id="142" name="Google Shape;142;p13"/>
          <p:cNvSpPr txBox="1"/>
          <p:nvPr>
            <p:ph idx="1" type="body"/>
          </p:nvPr>
        </p:nvSpPr>
        <p:spPr>
          <a:xfrm>
            <a:off x="4442175" y="1567950"/>
            <a:ext cx="4100400" cy="3000300"/>
          </a:xfrm>
          <a:prstGeom prst="rect">
            <a:avLst/>
          </a:prstGeom>
        </p:spPr>
        <p:txBody>
          <a:bodyPr anchorCtr="0" anchor="t" bIns="109950" lIns="109950" spcFirstLastPara="1" rIns="109950" wrap="square" tIns="109950">
            <a:noAutofit/>
          </a:bodyPr>
          <a:lstStyle/>
          <a:p>
            <a:pPr indent="0" lvl="0" marL="0" rtl="0" algn="l">
              <a:spcBef>
                <a:spcPts val="0"/>
              </a:spcBef>
              <a:spcAft>
                <a:spcPts val="0"/>
              </a:spcAft>
              <a:buNone/>
            </a:pPr>
            <a:r>
              <a:rPr lang="en-GB" sz="2000"/>
              <a:t>Did you know that dogs can smell your feelings?</a:t>
            </a:r>
            <a:endParaRPr sz="2000"/>
          </a:p>
          <a:p>
            <a:pPr indent="0" lvl="0" marL="0" rtl="0" algn="l">
              <a:spcBef>
                <a:spcPts val="1900"/>
              </a:spcBef>
              <a:spcAft>
                <a:spcPts val="1900"/>
              </a:spcAft>
              <a:buNone/>
            </a:pPr>
            <a:r>
              <a:rPr lang="en-GB" sz="2000"/>
              <a:t>Dogs can pick up on subtle changes in your scent, which can help him figure out how you are feeling, such as by smelling your perspiration when you become nervous or fearful. </a:t>
            </a:r>
            <a:endParaRPr sz="2000"/>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6" name="Shape 146"/>
        <p:cNvGrpSpPr/>
        <p:nvPr/>
      </p:nvGrpSpPr>
      <p:grpSpPr>
        <a:xfrm>
          <a:off x="0" y="0"/>
          <a:ext cx="0" cy="0"/>
          <a:chOff x="0" y="0"/>
          <a:chExt cx="0" cy="0"/>
        </a:xfrm>
      </p:grpSpPr>
      <p:sp>
        <p:nvSpPr>
          <p:cNvPr id="147" name="Google Shape;147;p14"/>
          <p:cNvSpPr txBox="1"/>
          <p:nvPr>
            <p:ph type="title"/>
          </p:nvPr>
        </p:nvSpPr>
        <p:spPr>
          <a:xfrm>
            <a:off x="1013175" y="266831"/>
            <a:ext cx="7459200" cy="672900"/>
          </a:xfrm>
          <a:prstGeom prst="rect">
            <a:avLst/>
          </a:prstGeom>
        </p:spPr>
        <p:txBody>
          <a:bodyPr anchorCtr="0" anchor="b" bIns="109950" lIns="109950" spcFirstLastPara="1" rIns="109950" wrap="square" tIns="109950">
            <a:noAutofit/>
          </a:bodyPr>
          <a:lstStyle/>
          <a:p>
            <a:pPr indent="0" lvl="0" marL="0" rtl="0" algn="l">
              <a:spcBef>
                <a:spcPts val="0"/>
              </a:spcBef>
              <a:spcAft>
                <a:spcPts val="0"/>
              </a:spcAft>
              <a:buNone/>
            </a:pPr>
            <a:r>
              <a:rPr lang="en-GB"/>
              <a:t>BLANK CANVAS? No problem!</a:t>
            </a:r>
            <a:endParaRPr/>
          </a:p>
        </p:txBody>
      </p:sp>
      <p:sp>
        <p:nvSpPr>
          <p:cNvPr id="148" name="Google Shape;148;p14"/>
          <p:cNvSpPr txBox="1"/>
          <p:nvPr>
            <p:ph idx="1" type="body"/>
          </p:nvPr>
        </p:nvSpPr>
        <p:spPr>
          <a:xfrm>
            <a:off x="1013175" y="1008274"/>
            <a:ext cx="7459200" cy="3964500"/>
          </a:xfrm>
          <a:prstGeom prst="rect">
            <a:avLst/>
          </a:prstGeom>
        </p:spPr>
        <p:txBody>
          <a:bodyPr anchorCtr="0" anchor="t" bIns="109950" lIns="109950" spcFirstLastPara="1" rIns="109950" wrap="square" tIns="109950">
            <a:noAutofit/>
          </a:bodyPr>
          <a:lstStyle/>
          <a:p>
            <a:pPr indent="0" lvl="0" marL="0" rtl="0" algn="l">
              <a:spcBef>
                <a:spcPts val="0"/>
              </a:spcBef>
              <a:spcAft>
                <a:spcPts val="1900"/>
              </a:spcAft>
              <a:buNone/>
            </a:pPr>
            <a:r>
              <a:rPr lang="en-GB"/>
              <a:t>Add your awesome content here.</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2" name="Shape 152"/>
        <p:cNvGrpSpPr/>
        <p:nvPr/>
      </p:nvGrpSpPr>
      <p:grpSpPr>
        <a:xfrm>
          <a:off x="0" y="0"/>
          <a:ext cx="0" cy="0"/>
          <a:chOff x="0" y="0"/>
          <a:chExt cx="0" cy="0"/>
        </a:xfrm>
      </p:grpSpPr>
      <p:sp>
        <p:nvSpPr>
          <p:cNvPr id="153" name="Google Shape;153;p15"/>
          <p:cNvSpPr txBox="1"/>
          <p:nvPr>
            <p:ph type="title"/>
          </p:nvPr>
        </p:nvSpPr>
        <p:spPr>
          <a:xfrm>
            <a:off x="2122550" y="694850"/>
            <a:ext cx="1353300" cy="840300"/>
          </a:xfrm>
          <a:prstGeom prst="rect">
            <a:avLst/>
          </a:prstGeom>
        </p:spPr>
        <p:txBody>
          <a:bodyPr anchorCtr="0" anchor="ctr" bIns="109950" lIns="109950" spcFirstLastPara="1" rIns="109950" wrap="square" tIns="109950">
            <a:noAutofit/>
          </a:bodyPr>
          <a:lstStyle/>
          <a:p>
            <a:pPr indent="0" lvl="0" marL="0" rtl="0" algn="l">
              <a:spcBef>
                <a:spcPts val="0"/>
              </a:spcBef>
              <a:spcAft>
                <a:spcPts val="0"/>
              </a:spcAft>
              <a:buNone/>
            </a:pPr>
            <a:r>
              <a:rPr lang="en-GB" sz="3600"/>
              <a:t>FONTS</a:t>
            </a:r>
            <a:endParaRPr sz="3600"/>
          </a:p>
        </p:txBody>
      </p:sp>
      <p:sp>
        <p:nvSpPr>
          <p:cNvPr id="154" name="Google Shape;154;p15"/>
          <p:cNvSpPr txBox="1"/>
          <p:nvPr>
            <p:ph idx="1" type="body"/>
          </p:nvPr>
        </p:nvSpPr>
        <p:spPr>
          <a:xfrm>
            <a:off x="1029549" y="2135713"/>
            <a:ext cx="7286400" cy="1446900"/>
          </a:xfrm>
          <a:prstGeom prst="rect">
            <a:avLst/>
          </a:prstGeom>
        </p:spPr>
        <p:txBody>
          <a:bodyPr anchorCtr="0" anchor="t" bIns="109950" lIns="109950" spcFirstLastPara="1" rIns="109950" wrap="square" tIns="109950">
            <a:noAutofit/>
          </a:bodyPr>
          <a:lstStyle/>
          <a:p>
            <a:pPr indent="0" lvl="0" marL="0" rtl="0" algn="l">
              <a:spcBef>
                <a:spcPts val="0"/>
              </a:spcBef>
              <a:spcAft>
                <a:spcPts val="0"/>
              </a:spcAft>
              <a:buNone/>
            </a:pPr>
            <a:r>
              <a:rPr lang="en-GB" sz="2000"/>
              <a:t>We have chosen Caveat and Pompiere, but you can replace the fonts used on the whole template. Go to Edit Master, click on the MASTER (not the particular layout) and select the desired font for title and body</a:t>
            </a:r>
            <a:endParaRPr sz="2000"/>
          </a:p>
          <a:p>
            <a:pPr indent="0" lvl="0" marL="0" rtl="0" algn="l">
              <a:spcBef>
                <a:spcPts val="1900"/>
              </a:spcBef>
              <a:spcAft>
                <a:spcPts val="1900"/>
              </a:spcAft>
              <a:buNone/>
            </a:pPr>
            <a:r>
              <a:t/>
            </a:r>
            <a:endParaRPr sz="2000"/>
          </a:p>
        </p:txBody>
      </p:sp>
      <p:grpSp>
        <p:nvGrpSpPr>
          <p:cNvPr id="155" name="Google Shape;155;p15"/>
          <p:cNvGrpSpPr/>
          <p:nvPr/>
        </p:nvGrpSpPr>
        <p:grpSpPr>
          <a:xfrm>
            <a:off x="812177" y="381470"/>
            <a:ext cx="4306628" cy="1314668"/>
            <a:chOff x="3134825" y="6476500"/>
            <a:chExt cx="1833700" cy="1151500"/>
          </a:xfrm>
        </p:grpSpPr>
        <p:sp>
          <p:nvSpPr>
            <p:cNvPr id="156" name="Google Shape;156;p15"/>
            <p:cNvSpPr/>
            <p:nvPr/>
          </p:nvSpPr>
          <p:spPr>
            <a:xfrm>
              <a:off x="3438025" y="6554975"/>
              <a:ext cx="273125" cy="317700"/>
            </a:xfrm>
            <a:custGeom>
              <a:rect b="b" l="l" r="r" t="t"/>
              <a:pathLst>
                <a:path extrusionOk="0" h="12708" w="10925">
                  <a:moveTo>
                    <a:pt x="1" y="1"/>
                  </a:moveTo>
                  <a:lnTo>
                    <a:pt x="1" y="2758"/>
                  </a:lnTo>
                  <a:lnTo>
                    <a:pt x="305" y="3154"/>
                  </a:lnTo>
                  <a:lnTo>
                    <a:pt x="1098" y="4312"/>
                  </a:lnTo>
                  <a:lnTo>
                    <a:pt x="3261" y="7801"/>
                  </a:lnTo>
                  <a:lnTo>
                    <a:pt x="5105" y="10163"/>
                  </a:lnTo>
                  <a:lnTo>
                    <a:pt x="6628" y="11900"/>
                  </a:lnTo>
                  <a:lnTo>
                    <a:pt x="6857" y="12205"/>
                  </a:lnTo>
                  <a:lnTo>
                    <a:pt x="7207" y="12707"/>
                  </a:lnTo>
                  <a:lnTo>
                    <a:pt x="10925" y="12707"/>
                  </a:lnTo>
                  <a:lnTo>
                    <a:pt x="10925" y="8990"/>
                  </a:lnTo>
                  <a:lnTo>
                    <a:pt x="10574" y="8472"/>
                  </a:lnTo>
                  <a:lnTo>
                    <a:pt x="10361" y="8182"/>
                  </a:lnTo>
                  <a:lnTo>
                    <a:pt x="8792" y="6476"/>
                  </a:lnTo>
                  <a:lnTo>
                    <a:pt x="6842" y="4221"/>
                  </a:lnTo>
                  <a:lnTo>
                    <a:pt x="4312" y="1098"/>
                  </a:lnTo>
                  <a:lnTo>
                    <a:pt x="3246" y="214"/>
                  </a:lnTo>
                  <a:lnTo>
                    <a:pt x="2774"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57" name="Google Shape;157;p15"/>
            <p:cNvSpPr/>
            <p:nvPr/>
          </p:nvSpPr>
          <p:spPr>
            <a:xfrm>
              <a:off x="3839500" y="6476500"/>
              <a:ext cx="146675" cy="322275"/>
            </a:xfrm>
            <a:custGeom>
              <a:rect b="b" l="l" r="r" t="t"/>
              <a:pathLst>
                <a:path extrusionOk="0" h="12891" w="5867">
                  <a:moveTo>
                    <a:pt x="122" y="1"/>
                  </a:moveTo>
                  <a:lnTo>
                    <a:pt x="0" y="428"/>
                  </a:lnTo>
                  <a:lnTo>
                    <a:pt x="0" y="3658"/>
                  </a:lnTo>
                  <a:lnTo>
                    <a:pt x="183" y="5471"/>
                  </a:lnTo>
                  <a:lnTo>
                    <a:pt x="762" y="8061"/>
                  </a:lnTo>
                  <a:lnTo>
                    <a:pt x="2088" y="12891"/>
                  </a:lnTo>
                  <a:lnTo>
                    <a:pt x="5866" y="12891"/>
                  </a:lnTo>
                  <a:lnTo>
                    <a:pt x="5866" y="9097"/>
                  </a:lnTo>
                  <a:lnTo>
                    <a:pt x="4434" y="4389"/>
                  </a:lnTo>
                  <a:lnTo>
                    <a:pt x="3642" y="2012"/>
                  </a:lnTo>
                  <a:lnTo>
                    <a:pt x="3246" y="519"/>
                  </a:lnTo>
                  <a:lnTo>
                    <a:pt x="3246" y="214"/>
                  </a:lnTo>
                  <a:lnTo>
                    <a:pt x="3230"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58" name="Google Shape;158;p15"/>
            <p:cNvSpPr/>
            <p:nvPr/>
          </p:nvSpPr>
          <p:spPr>
            <a:xfrm>
              <a:off x="4305325" y="7282875"/>
              <a:ext cx="243425" cy="257500"/>
            </a:xfrm>
            <a:custGeom>
              <a:rect b="b" l="l" r="r" t="t"/>
              <a:pathLst>
                <a:path extrusionOk="0" h="10300" w="9737">
                  <a:moveTo>
                    <a:pt x="1" y="0"/>
                  </a:moveTo>
                  <a:lnTo>
                    <a:pt x="1" y="4251"/>
                  </a:lnTo>
                  <a:lnTo>
                    <a:pt x="62" y="4312"/>
                  </a:lnTo>
                  <a:lnTo>
                    <a:pt x="138" y="4404"/>
                  </a:lnTo>
                  <a:lnTo>
                    <a:pt x="245" y="4480"/>
                  </a:lnTo>
                  <a:lnTo>
                    <a:pt x="382" y="4556"/>
                  </a:lnTo>
                  <a:lnTo>
                    <a:pt x="549" y="4647"/>
                  </a:lnTo>
                  <a:lnTo>
                    <a:pt x="793" y="4800"/>
                  </a:lnTo>
                  <a:lnTo>
                    <a:pt x="1204" y="5181"/>
                  </a:lnTo>
                  <a:lnTo>
                    <a:pt x="1433" y="5424"/>
                  </a:lnTo>
                  <a:lnTo>
                    <a:pt x="1692" y="5699"/>
                  </a:lnTo>
                  <a:lnTo>
                    <a:pt x="1936" y="5973"/>
                  </a:lnTo>
                  <a:lnTo>
                    <a:pt x="2225" y="6262"/>
                  </a:lnTo>
                  <a:lnTo>
                    <a:pt x="5730" y="10041"/>
                  </a:lnTo>
                  <a:lnTo>
                    <a:pt x="5912" y="10147"/>
                  </a:lnTo>
                  <a:lnTo>
                    <a:pt x="6278" y="10300"/>
                  </a:lnTo>
                  <a:lnTo>
                    <a:pt x="9737" y="10300"/>
                  </a:lnTo>
                  <a:lnTo>
                    <a:pt x="9737" y="6857"/>
                  </a:lnTo>
                  <a:lnTo>
                    <a:pt x="9660" y="6384"/>
                  </a:lnTo>
                  <a:lnTo>
                    <a:pt x="9599" y="6171"/>
                  </a:lnTo>
                  <a:lnTo>
                    <a:pt x="6141" y="2347"/>
                  </a:lnTo>
                  <a:lnTo>
                    <a:pt x="5867" y="2027"/>
                  </a:lnTo>
                  <a:lnTo>
                    <a:pt x="5638" y="1752"/>
                  </a:lnTo>
                  <a:lnTo>
                    <a:pt x="5379" y="1478"/>
                  </a:lnTo>
                  <a:lnTo>
                    <a:pt x="5151" y="1234"/>
                  </a:lnTo>
                  <a:lnTo>
                    <a:pt x="4754" y="838"/>
                  </a:lnTo>
                  <a:lnTo>
                    <a:pt x="4587" y="610"/>
                  </a:lnTo>
                  <a:lnTo>
                    <a:pt x="4495" y="442"/>
                  </a:lnTo>
                  <a:lnTo>
                    <a:pt x="4435" y="290"/>
                  </a:lnTo>
                  <a:lnTo>
                    <a:pt x="4374" y="168"/>
                  </a:lnTo>
                  <a:lnTo>
                    <a:pt x="4313" y="61"/>
                  </a:lnTo>
                  <a:lnTo>
                    <a:pt x="4252" y="0"/>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59" name="Google Shape;159;p15"/>
            <p:cNvSpPr/>
            <p:nvPr/>
          </p:nvSpPr>
          <p:spPr>
            <a:xfrm>
              <a:off x="4023850" y="7291250"/>
              <a:ext cx="108200" cy="336750"/>
            </a:xfrm>
            <a:custGeom>
              <a:rect b="b" l="l" r="r" t="t"/>
              <a:pathLst>
                <a:path extrusionOk="0" h="13470" w="4328">
                  <a:moveTo>
                    <a:pt x="107" y="1"/>
                  </a:moveTo>
                  <a:lnTo>
                    <a:pt x="0" y="168"/>
                  </a:lnTo>
                  <a:lnTo>
                    <a:pt x="0" y="3794"/>
                  </a:lnTo>
                  <a:lnTo>
                    <a:pt x="138" y="4861"/>
                  </a:lnTo>
                  <a:lnTo>
                    <a:pt x="336" y="8060"/>
                  </a:lnTo>
                  <a:lnTo>
                    <a:pt x="366" y="13149"/>
                  </a:lnTo>
                  <a:lnTo>
                    <a:pt x="458" y="13469"/>
                  </a:lnTo>
                  <a:lnTo>
                    <a:pt x="4206" y="13469"/>
                  </a:lnTo>
                  <a:lnTo>
                    <a:pt x="4327" y="13149"/>
                  </a:lnTo>
                  <a:lnTo>
                    <a:pt x="4327" y="9188"/>
                  </a:lnTo>
                  <a:lnTo>
                    <a:pt x="4327" y="4084"/>
                  </a:lnTo>
                  <a:lnTo>
                    <a:pt x="3870" y="1631"/>
                  </a:lnTo>
                  <a:lnTo>
                    <a:pt x="3870" y="183"/>
                  </a:lnTo>
                  <a:lnTo>
                    <a:pt x="3733"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60" name="Google Shape;160;p15"/>
            <p:cNvSpPr/>
            <p:nvPr/>
          </p:nvSpPr>
          <p:spPr>
            <a:xfrm>
              <a:off x="3670375" y="7274100"/>
              <a:ext cx="136000" cy="334075"/>
            </a:xfrm>
            <a:custGeom>
              <a:rect b="b" l="l" r="r" t="t"/>
              <a:pathLst>
                <a:path extrusionOk="0" h="13363" w="5440">
                  <a:moveTo>
                    <a:pt x="1936" y="1"/>
                  </a:moveTo>
                  <a:lnTo>
                    <a:pt x="1905" y="47"/>
                  </a:lnTo>
                  <a:lnTo>
                    <a:pt x="1539" y="854"/>
                  </a:lnTo>
                  <a:lnTo>
                    <a:pt x="534" y="4450"/>
                  </a:lnTo>
                  <a:lnTo>
                    <a:pt x="1" y="7314"/>
                  </a:lnTo>
                  <a:lnTo>
                    <a:pt x="1" y="11809"/>
                  </a:lnTo>
                  <a:lnTo>
                    <a:pt x="61" y="13363"/>
                  </a:lnTo>
                  <a:lnTo>
                    <a:pt x="4404" y="13363"/>
                  </a:lnTo>
                  <a:lnTo>
                    <a:pt x="4495" y="11809"/>
                  </a:lnTo>
                  <a:lnTo>
                    <a:pt x="4830" y="8731"/>
                  </a:lnTo>
                  <a:lnTo>
                    <a:pt x="5257" y="4572"/>
                  </a:lnTo>
                  <a:lnTo>
                    <a:pt x="5272" y="3673"/>
                  </a:lnTo>
                  <a:lnTo>
                    <a:pt x="5425" y="3673"/>
                  </a:lnTo>
                  <a:lnTo>
                    <a:pt x="5440" y="3597"/>
                  </a:lnTo>
                  <a:lnTo>
                    <a:pt x="5440" y="702"/>
                  </a:lnTo>
                  <a:lnTo>
                    <a:pt x="5394" y="351"/>
                  </a:lnTo>
                  <a:lnTo>
                    <a:pt x="5364" y="306"/>
                  </a:lnTo>
                  <a:lnTo>
                    <a:pt x="5318" y="260"/>
                  </a:lnTo>
                  <a:lnTo>
                    <a:pt x="5272" y="199"/>
                  </a:lnTo>
                  <a:lnTo>
                    <a:pt x="5272"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61" name="Google Shape;161;p15"/>
            <p:cNvSpPr/>
            <p:nvPr/>
          </p:nvSpPr>
          <p:spPr>
            <a:xfrm>
              <a:off x="3177875" y="7223450"/>
              <a:ext cx="383600" cy="281125"/>
            </a:xfrm>
            <a:custGeom>
              <a:rect b="b" l="l" r="r" t="t"/>
              <a:pathLst>
                <a:path extrusionOk="0" h="11245" w="15344">
                  <a:moveTo>
                    <a:pt x="11443" y="1"/>
                  </a:moveTo>
                  <a:lnTo>
                    <a:pt x="10422" y="275"/>
                  </a:lnTo>
                  <a:lnTo>
                    <a:pt x="10178" y="351"/>
                  </a:lnTo>
                  <a:lnTo>
                    <a:pt x="9889" y="458"/>
                  </a:lnTo>
                  <a:lnTo>
                    <a:pt x="9279" y="701"/>
                  </a:lnTo>
                  <a:lnTo>
                    <a:pt x="5851" y="2423"/>
                  </a:lnTo>
                  <a:lnTo>
                    <a:pt x="2728" y="4556"/>
                  </a:lnTo>
                  <a:lnTo>
                    <a:pt x="1372" y="5668"/>
                  </a:lnTo>
                  <a:lnTo>
                    <a:pt x="793" y="6141"/>
                  </a:lnTo>
                  <a:lnTo>
                    <a:pt x="61" y="7009"/>
                  </a:lnTo>
                  <a:lnTo>
                    <a:pt x="0" y="7192"/>
                  </a:lnTo>
                  <a:lnTo>
                    <a:pt x="0" y="11199"/>
                  </a:lnTo>
                  <a:lnTo>
                    <a:pt x="61" y="11245"/>
                  </a:lnTo>
                  <a:lnTo>
                    <a:pt x="4282" y="11245"/>
                  </a:lnTo>
                  <a:lnTo>
                    <a:pt x="5501" y="10833"/>
                  </a:lnTo>
                  <a:lnTo>
                    <a:pt x="6141" y="10437"/>
                  </a:lnTo>
                  <a:lnTo>
                    <a:pt x="7497" y="9325"/>
                  </a:lnTo>
                  <a:lnTo>
                    <a:pt x="10483" y="7055"/>
                  </a:lnTo>
                  <a:lnTo>
                    <a:pt x="13439" y="4861"/>
                  </a:lnTo>
                  <a:lnTo>
                    <a:pt x="13941" y="4495"/>
                  </a:lnTo>
                  <a:lnTo>
                    <a:pt x="14170" y="4358"/>
                  </a:lnTo>
                  <a:lnTo>
                    <a:pt x="14368" y="4221"/>
                  </a:lnTo>
                  <a:lnTo>
                    <a:pt x="15160" y="3733"/>
                  </a:lnTo>
                  <a:lnTo>
                    <a:pt x="15343" y="3581"/>
                  </a:lnTo>
                  <a:lnTo>
                    <a:pt x="15343" y="62"/>
                  </a:lnTo>
                  <a:lnTo>
                    <a:pt x="15160"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62" name="Google Shape;162;p15"/>
            <p:cNvSpPr/>
            <p:nvPr/>
          </p:nvSpPr>
          <p:spPr>
            <a:xfrm>
              <a:off x="4667600" y="7108825"/>
              <a:ext cx="300925" cy="115825"/>
            </a:xfrm>
            <a:custGeom>
              <a:rect b="b" l="l" r="r" t="t"/>
              <a:pathLst>
                <a:path extrusionOk="0" h="4633" w="12037">
                  <a:moveTo>
                    <a:pt x="7679" y="1"/>
                  </a:moveTo>
                  <a:lnTo>
                    <a:pt x="6704" y="46"/>
                  </a:lnTo>
                  <a:lnTo>
                    <a:pt x="1722" y="625"/>
                  </a:lnTo>
                  <a:lnTo>
                    <a:pt x="259" y="1006"/>
                  </a:lnTo>
                  <a:lnTo>
                    <a:pt x="0" y="1128"/>
                  </a:lnTo>
                  <a:lnTo>
                    <a:pt x="0" y="4404"/>
                  </a:lnTo>
                  <a:lnTo>
                    <a:pt x="259" y="4526"/>
                  </a:lnTo>
                  <a:lnTo>
                    <a:pt x="1722" y="4632"/>
                  </a:lnTo>
                  <a:lnTo>
                    <a:pt x="5729" y="4632"/>
                  </a:lnTo>
                  <a:lnTo>
                    <a:pt x="11092" y="4434"/>
                  </a:lnTo>
                  <a:lnTo>
                    <a:pt x="12036" y="4343"/>
                  </a:lnTo>
                  <a:lnTo>
                    <a:pt x="12036"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63" name="Google Shape;163;p15"/>
            <p:cNvSpPr/>
            <p:nvPr/>
          </p:nvSpPr>
          <p:spPr>
            <a:xfrm>
              <a:off x="3134825" y="6932075"/>
              <a:ext cx="319600" cy="176750"/>
            </a:xfrm>
            <a:custGeom>
              <a:rect b="b" l="l" r="r" t="t"/>
              <a:pathLst>
                <a:path extrusionOk="0" h="7070" w="12784">
                  <a:moveTo>
                    <a:pt x="1" y="0"/>
                  </a:moveTo>
                  <a:lnTo>
                    <a:pt x="1" y="3581"/>
                  </a:lnTo>
                  <a:lnTo>
                    <a:pt x="62" y="3611"/>
                  </a:lnTo>
                  <a:lnTo>
                    <a:pt x="107" y="3641"/>
                  </a:lnTo>
                  <a:lnTo>
                    <a:pt x="1204" y="4144"/>
                  </a:lnTo>
                  <a:lnTo>
                    <a:pt x="1768" y="4403"/>
                  </a:lnTo>
                  <a:lnTo>
                    <a:pt x="2423" y="4678"/>
                  </a:lnTo>
                  <a:lnTo>
                    <a:pt x="2972" y="4876"/>
                  </a:lnTo>
                  <a:lnTo>
                    <a:pt x="4709" y="5516"/>
                  </a:lnTo>
                  <a:lnTo>
                    <a:pt x="6522" y="6186"/>
                  </a:lnTo>
                  <a:lnTo>
                    <a:pt x="7040" y="6414"/>
                  </a:lnTo>
                  <a:lnTo>
                    <a:pt x="8137" y="6871"/>
                  </a:lnTo>
                  <a:lnTo>
                    <a:pt x="8624" y="7070"/>
                  </a:lnTo>
                  <a:lnTo>
                    <a:pt x="12784" y="7070"/>
                  </a:lnTo>
                  <a:lnTo>
                    <a:pt x="12784" y="2910"/>
                  </a:lnTo>
                  <a:lnTo>
                    <a:pt x="12342" y="2666"/>
                  </a:lnTo>
                  <a:lnTo>
                    <a:pt x="11321" y="2148"/>
                  </a:lnTo>
                  <a:lnTo>
                    <a:pt x="10742" y="1950"/>
                  </a:lnTo>
                  <a:lnTo>
                    <a:pt x="8838" y="1387"/>
                  </a:lnTo>
                  <a:lnTo>
                    <a:pt x="7009" y="853"/>
                  </a:lnTo>
                  <a:lnTo>
                    <a:pt x="6430" y="670"/>
                  </a:lnTo>
                  <a:lnTo>
                    <a:pt x="5699" y="488"/>
                  </a:lnTo>
                  <a:lnTo>
                    <a:pt x="5044" y="320"/>
                  </a:lnTo>
                  <a:lnTo>
                    <a:pt x="3703" y="46"/>
                  </a:lnTo>
                  <a:lnTo>
                    <a:pt x="3657" y="15"/>
                  </a:lnTo>
                  <a:lnTo>
                    <a:pt x="3581" y="0"/>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64" name="Google Shape;164;p15"/>
            <p:cNvSpPr/>
            <p:nvPr/>
          </p:nvSpPr>
          <p:spPr>
            <a:xfrm>
              <a:off x="4231825" y="6503175"/>
              <a:ext cx="132200" cy="392725"/>
            </a:xfrm>
            <a:custGeom>
              <a:rect b="b" l="l" r="r" t="t"/>
              <a:pathLst>
                <a:path extrusionOk="0" h="15709" w="5288">
                  <a:moveTo>
                    <a:pt x="1356" y="1"/>
                  </a:moveTo>
                  <a:lnTo>
                    <a:pt x="1295" y="61"/>
                  </a:lnTo>
                  <a:lnTo>
                    <a:pt x="1204" y="138"/>
                  </a:lnTo>
                  <a:lnTo>
                    <a:pt x="1052" y="397"/>
                  </a:lnTo>
                  <a:lnTo>
                    <a:pt x="960" y="549"/>
                  </a:lnTo>
                  <a:lnTo>
                    <a:pt x="610" y="1692"/>
                  </a:lnTo>
                  <a:lnTo>
                    <a:pt x="473" y="3855"/>
                  </a:lnTo>
                  <a:lnTo>
                    <a:pt x="0" y="10376"/>
                  </a:lnTo>
                  <a:lnTo>
                    <a:pt x="0" y="14642"/>
                  </a:lnTo>
                  <a:lnTo>
                    <a:pt x="198" y="15130"/>
                  </a:lnTo>
                  <a:lnTo>
                    <a:pt x="320" y="15465"/>
                  </a:lnTo>
                  <a:lnTo>
                    <a:pt x="488" y="15709"/>
                  </a:lnTo>
                  <a:lnTo>
                    <a:pt x="3794" y="15709"/>
                  </a:lnTo>
                  <a:lnTo>
                    <a:pt x="3885" y="15465"/>
                  </a:lnTo>
                  <a:lnTo>
                    <a:pt x="4023" y="15130"/>
                  </a:lnTo>
                  <a:lnTo>
                    <a:pt x="4266" y="14642"/>
                  </a:lnTo>
                  <a:lnTo>
                    <a:pt x="4480" y="7862"/>
                  </a:lnTo>
                  <a:lnTo>
                    <a:pt x="4586" y="5668"/>
                  </a:lnTo>
                  <a:lnTo>
                    <a:pt x="4876" y="4465"/>
                  </a:lnTo>
                  <a:lnTo>
                    <a:pt x="4952" y="4297"/>
                  </a:lnTo>
                  <a:lnTo>
                    <a:pt x="5120" y="4053"/>
                  </a:lnTo>
                  <a:lnTo>
                    <a:pt x="5196" y="3977"/>
                  </a:lnTo>
                  <a:lnTo>
                    <a:pt x="5272" y="3916"/>
                  </a:lnTo>
                  <a:lnTo>
                    <a:pt x="5287" y="3764"/>
                  </a:lnTo>
                  <a:lnTo>
                    <a:pt x="5287" y="92"/>
                  </a:lnTo>
                  <a:lnTo>
                    <a:pt x="5272"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65" name="Google Shape;165;p15"/>
            <p:cNvSpPr/>
            <p:nvPr/>
          </p:nvSpPr>
          <p:spPr>
            <a:xfrm>
              <a:off x="4448550" y="6703525"/>
              <a:ext cx="301325" cy="233900"/>
            </a:xfrm>
            <a:custGeom>
              <a:rect b="b" l="l" r="r" t="t"/>
              <a:pathLst>
                <a:path extrusionOk="0" h="9356" w="12053">
                  <a:moveTo>
                    <a:pt x="8015" y="1"/>
                  </a:moveTo>
                  <a:lnTo>
                    <a:pt x="7481" y="305"/>
                  </a:lnTo>
                  <a:lnTo>
                    <a:pt x="5348" y="1555"/>
                  </a:lnTo>
                  <a:lnTo>
                    <a:pt x="4815" y="1890"/>
                  </a:lnTo>
                  <a:lnTo>
                    <a:pt x="4282" y="2225"/>
                  </a:lnTo>
                  <a:lnTo>
                    <a:pt x="3764" y="2530"/>
                  </a:lnTo>
                  <a:lnTo>
                    <a:pt x="2042" y="3657"/>
                  </a:lnTo>
                  <a:lnTo>
                    <a:pt x="656" y="4800"/>
                  </a:lnTo>
                  <a:lnTo>
                    <a:pt x="1" y="5531"/>
                  </a:lnTo>
                  <a:lnTo>
                    <a:pt x="1" y="9173"/>
                  </a:lnTo>
                  <a:lnTo>
                    <a:pt x="16" y="9355"/>
                  </a:lnTo>
                  <a:lnTo>
                    <a:pt x="3474" y="9355"/>
                  </a:lnTo>
                  <a:lnTo>
                    <a:pt x="3642" y="9173"/>
                  </a:lnTo>
                  <a:lnTo>
                    <a:pt x="4297" y="8441"/>
                  </a:lnTo>
                  <a:lnTo>
                    <a:pt x="5805" y="7420"/>
                  </a:lnTo>
                  <a:lnTo>
                    <a:pt x="7664" y="6415"/>
                  </a:lnTo>
                  <a:lnTo>
                    <a:pt x="8197" y="6141"/>
                  </a:lnTo>
                  <a:lnTo>
                    <a:pt x="8761" y="5836"/>
                  </a:lnTo>
                  <a:lnTo>
                    <a:pt x="9340" y="5546"/>
                  </a:lnTo>
                  <a:lnTo>
                    <a:pt x="11519" y="4343"/>
                  </a:lnTo>
                  <a:lnTo>
                    <a:pt x="12052" y="4038"/>
                  </a:lnTo>
                  <a:lnTo>
                    <a:pt x="12052"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9" name="Shape 169"/>
        <p:cNvGrpSpPr/>
        <p:nvPr/>
      </p:nvGrpSpPr>
      <p:grpSpPr>
        <a:xfrm>
          <a:off x="0" y="0"/>
          <a:ext cx="0" cy="0"/>
          <a:chOff x="0" y="0"/>
          <a:chExt cx="0" cy="0"/>
        </a:xfrm>
      </p:grpSpPr>
      <p:sp>
        <p:nvSpPr>
          <p:cNvPr id="170" name="Google Shape;170;p16"/>
          <p:cNvSpPr/>
          <p:nvPr/>
        </p:nvSpPr>
        <p:spPr>
          <a:xfrm>
            <a:off x="834621" y="488075"/>
            <a:ext cx="4535300" cy="32148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71" name="Google Shape;171;p16"/>
          <p:cNvSpPr txBox="1"/>
          <p:nvPr>
            <p:ph type="title"/>
          </p:nvPr>
        </p:nvSpPr>
        <p:spPr>
          <a:xfrm>
            <a:off x="1093475" y="396875"/>
            <a:ext cx="4017600" cy="663300"/>
          </a:xfrm>
          <a:prstGeom prst="rect">
            <a:avLst/>
          </a:prstGeom>
        </p:spPr>
        <p:txBody>
          <a:bodyPr anchorCtr="0" anchor="b" bIns="109950" lIns="109950" spcFirstLastPara="1" rIns="109950" wrap="square" tIns="109950">
            <a:noAutofit/>
          </a:bodyPr>
          <a:lstStyle/>
          <a:p>
            <a:pPr indent="0" lvl="0" marL="0" rtl="0" algn="l">
              <a:spcBef>
                <a:spcPts val="0"/>
              </a:spcBef>
              <a:spcAft>
                <a:spcPts val="0"/>
              </a:spcAft>
              <a:buNone/>
            </a:pPr>
            <a:r>
              <a:rPr lang="en-GB" sz="3600"/>
              <a:t>HIGHLIGHT YOUR TITLES</a:t>
            </a:r>
            <a:endParaRPr sz="3600"/>
          </a:p>
        </p:txBody>
      </p:sp>
      <p:sp>
        <p:nvSpPr>
          <p:cNvPr id="172" name="Google Shape;172;p16"/>
          <p:cNvSpPr/>
          <p:nvPr/>
        </p:nvSpPr>
        <p:spPr>
          <a:xfrm>
            <a:off x="1093472" y="1458400"/>
            <a:ext cx="4379875" cy="248722"/>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73" name="Google Shape;173;p16"/>
          <p:cNvSpPr/>
          <p:nvPr/>
        </p:nvSpPr>
        <p:spPr>
          <a:xfrm>
            <a:off x="1060677" y="2021875"/>
            <a:ext cx="4412713" cy="248746"/>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74" name="Google Shape;174;p16"/>
          <p:cNvSpPr/>
          <p:nvPr/>
        </p:nvSpPr>
        <p:spPr>
          <a:xfrm>
            <a:off x="1093477" y="2628475"/>
            <a:ext cx="4379875" cy="248722"/>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75" name="Google Shape;175;p16"/>
          <p:cNvSpPr txBox="1"/>
          <p:nvPr/>
        </p:nvSpPr>
        <p:spPr>
          <a:xfrm>
            <a:off x="1539225" y="2486438"/>
            <a:ext cx="3376800" cy="532800"/>
          </a:xfrm>
          <a:prstGeom prst="rect">
            <a:avLst/>
          </a:prstGeom>
          <a:noFill/>
          <a:ln>
            <a:noFill/>
          </a:ln>
        </p:spPr>
        <p:txBody>
          <a:bodyPr anchorCtr="0" anchor="t" bIns="56575" lIns="56575" spcFirstLastPara="1" rIns="56575" wrap="square" tIns="56575">
            <a:noAutofit/>
          </a:bodyPr>
          <a:lstStyle/>
          <a:p>
            <a:pPr indent="0" lvl="0" marL="0" rtl="0" algn="l">
              <a:spcBef>
                <a:spcPts val="0"/>
              </a:spcBef>
              <a:spcAft>
                <a:spcPts val="0"/>
              </a:spcAft>
              <a:buNone/>
            </a:pPr>
            <a:r>
              <a:rPr b="1" lang="en-GB" sz="3000">
                <a:solidFill>
                  <a:srgbClr val="0B5394"/>
                </a:solidFill>
                <a:latin typeface="Pompiere"/>
                <a:ea typeface="Pompiere"/>
                <a:cs typeface="Pompiere"/>
                <a:sym typeface="Pompiere"/>
              </a:rPr>
              <a:t>HIGHLIGHT YOUR TITLES</a:t>
            </a:r>
            <a:endParaRPr b="1" sz="3000">
              <a:solidFill>
                <a:srgbClr val="0B5394"/>
              </a:solidFill>
              <a:latin typeface="Pompiere"/>
              <a:ea typeface="Pompiere"/>
              <a:cs typeface="Pompiere"/>
              <a:sym typeface="Pompiere"/>
            </a:endParaRPr>
          </a:p>
        </p:txBody>
      </p:sp>
      <p:sp>
        <p:nvSpPr>
          <p:cNvPr id="176" name="Google Shape;176;p16"/>
          <p:cNvSpPr txBox="1"/>
          <p:nvPr>
            <p:ph idx="4294967295" type="body"/>
          </p:nvPr>
        </p:nvSpPr>
        <p:spPr>
          <a:xfrm>
            <a:off x="790489" y="3267102"/>
            <a:ext cx="7286400" cy="1446900"/>
          </a:xfrm>
          <a:prstGeom prst="rect">
            <a:avLst/>
          </a:prstGeom>
        </p:spPr>
        <p:txBody>
          <a:bodyPr anchorCtr="0" anchor="t" bIns="109950" lIns="109950" spcFirstLastPara="1" rIns="109950" wrap="square" tIns="109950">
            <a:noAutofit/>
          </a:bodyPr>
          <a:lstStyle/>
          <a:p>
            <a:pPr indent="0" lvl="0" marL="0" rtl="0" algn="l">
              <a:spcBef>
                <a:spcPts val="0"/>
              </a:spcBef>
              <a:spcAft>
                <a:spcPts val="0"/>
              </a:spcAft>
              <a:buNone/>
            </a:pPr>
            <a:r>
              <a:rPr lang="en-GB"/>
              <a:t>Select the highlight shape, copy it as many times you need, change fill color - select Custom and adapt transparency.</a:t>
            </a:r>
            <a:endParaRPr/>
          </a:p>
          <a:p>
            <a:pPr indent="0" lvl="0" marL="0" rtl="0" algn="l">
              <a:spcBef>
                <a:spcPts val="1900"/>
              </a:spcBef>
              <a:spcAft>
                <a:spcPts val="0"/>
              </a:spcAft>
              <a:buNone/>
            </a:pPr>
            <a:r>
              <a:rPr lang="en-GB"/>
              <a:t>One you are done, select it and send it to the back.</a:t>
            </a:r>
            <a:endParaRPr/>
          </a:p>
          <a:p>
            <a:pPr indent="0" lvl="0" marL="0" rtl="0" algn="l">
              <a:spcBef>
                <a:spcPts val="1900"/>
              </a:spcBef>
              <a:spcAft>
                <a:spcPts val="1900"/>
              </a:spcAft>
              <a:buNone/>
            </a:pPr>
            <a:r>
              <a:t/>
            </a:r>
            <a:endParaRPr/>
          </a:p>
        </p:txBody>
      </p:sp>
      <p:sp>
        <p:nvSpPr>
          <p:cNvPr id="177" name="Google Shape;177;p16"/>
          <p:cNvSpPr txBox="1"/>
          <p:nvPr/>
        </p:nvSpPr>
        <p:spPr>
          <a:xfrm>
            <a:off x="1595013" y="1830375"/>
            <a:ext cx="3376800" cy="532800"/>
          </a:xfrm>
          <a:prstGeom prst="rect">
            <a:avLst/>
          </a:prstGeom>
          <a:noFill/>
          <a:ln>
            <a:noFill/>
          </a:ln>
        </p:spPr>
        <p:txBody>
          <a:bodyPr anchorCtr="0" anchor="t" bIns="56575" lIns="56575" spcFirstLastPara="1" rIns="56575" wrap="square" tIns="56575">
            <a:noAutofit/>
          </a:bodyPr>
          <a:lstStyle/>
          <a:p>
            <a:pPr indent="0" lvl="0" marL="0" rtl="0" algn="l">
              <a:spcBef>
                <a:spcPts val="0"/>
              </a:spcBef>
              <a:spcAft>
                <a:spcPts val="0"/>
              </a:spcAft>
              <a:buNone/>
            </a:pPr>
            <a:r>
              <a:rPr b="1" lang="en-GB" sz="3000">
                <a:solidFill>
                  <a:srgbClr val="0B5394"/>
                </a:solidFill>
                <a:latin typeface="Pompiere"/>
                <a:ea typeface="Pompiere"/>
                <a:cs typeface="Pompiere"/>
                <a:sym typeface="Pompiere"/>
              </a:rPr>
              <a:t>HIGHLIGHT YOUR TITLES</a:t>
            </a:r>
            <a:endParaRPr b="1" sz="3000">
              <a:solidFill>
                <a:srgbClr val="0B5394"/>
              </a:solidFill>
              <a:latin typeface="Pompiere"/>
              <a:ea typeface="Pompiere"/>
              <a:cs typeface="Pompiere"/>
              <a:sym typeface="Pompiere"/>
            </a:endParaRPr>
          </a:p>
        </p:txBody>
      </p:sp>
      <p:sp>
        <p:nvSpPr>
          <p:cNvPr id="178" name="Google Shape;178;p16"/>
          <p:cNvSpPr txBox="1"/>
          <p:nvPr/>
        </p:nvSpPr>
        <p:spPr>
          <a:xfrm>
            <a:off x="1595025" y="1280288"/>
            <a:ext cx="3376800" cy="532800"/>
          </a:xfrm>
          <a:prstGeom prst="rect">
            <a:avLst/>
          </a:prstGeom>
          <a:noFill/>
          <a:ln>
            <a:noFill/>
          </a:ln>
        </p:spPr>
        <p:txBody>
          <a:bodyPr anchorCtr="0" anchor="t" bIns="56575" lIns="56575" spcFirstLastPara="1" rIns="56575" wrap="square" tIns="56575">
            <a:noAutofit/>
          </a:bodyPr>
          <a:lstStyle/>
          <a:p>
            <a:pPr indent="0" lvl="0" marL="0" rtl="0" algn="l">
              <a:spcBef>
                <a:spcPts val="0"/>
              </a:spcBef>
              <a:spcAft>
                <a:spcPts val="0"/>
              </a:spcAft>
              <a:buNone/>
            </a:pPr>
            <a:r>
              <a:rPr b="1" lang="en-GB" sz="3000">
                <a:solidFill>
                  <a:srgbClr val="0B5394"/>
                </a:solidFill>
                <a:latin typeface="Pompiere"/>
                <a:ea typeface="Pompiere"/>
                <a:cs typeface="Pompiere"/>
                <a:sym typeface="Pompiere"/>
              </a:rPr>
              <a:t>HIGHLIGHT YOUR TITLES</a:t>
            </a:r>
            <a:endParaRPr b="1" sz="3000">
              <a:solidFill>
                <a:srgbClr val="0B5394"/>
              </a:solidFill>
              <a:latin typeface="Pompiere"/>
              <a:ea typeface="Pompiere"/>
              <a:cs typeface="Pompiere"/>
              <a:sym typeface="Pompiere"/>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2" name="Shape 182"/>
        <p:cNvGrpSpPr/>
        <p:nvPr/>
      </p:nvGrpSpPr>
      <p:grpSpPr>
        <a:xfrm>
          <a:off x="0" y="0"/>
          <a:ext cx="0" cy="0"/>
          <a:chOff x="0" y="0"/>
          <a:chExt cx="0" cy="0"/>
        </a:xfrm>
      </p:grpSpPr>
      <p:sp>
        <p:nvSpPr>
          <p:cNvPr id="183" name="Google Shape;183;p17"/>
          <p:cNvSpPr txBox="1"/>
          <p:nvPr>
            <p:ph type="title"/>
          </p:nvPr>
        </p:nvSpPr>
        <p:spPr>
          <a:xfrm>
            <a:off x="1013175" y="266825"/>
            <a:ext cx="3345900" cy="816900"/>
          </a:xfrm>
          <a:prstGeom prst="rect">
            <a:avLst/>
          </a:prstGeom>
        </p:spPr>
        <p:txBody>
          <a:bodyPr anchorCtr="0" anchor="b" bIns="109950" lIns="109950" spcFirstLastPara="1" rIns="109950" wrap="square" tIns="109950">
            <a:noAutofit/>
          </a:bodyPr>
          <a:lstStyle/>
          <a:p>
            <a:pPr indent="0" lvl="0" marL="0" rtl="0" algn="l">
              <a:spcBef>
                <a:spcPts val="0"/>
              </a:spcBef>
              <a:spcAft>
                <a:spcPts val="0"/>
              </a:spcAft>
              <a:buNone/>
            </a:pPr>
            <a:r>
              <a:rPr lang="en-GB" sz="3600"/>
              <a:t>MORE HIGHLIGHTS!</a:t>
            </a:r>
            <a:endParaRPr sz="3600"/>
          </a:p>
        </p:txBody>
      </p:sp>
      <p:grpSp>
        <p:nvGrpSpPr>
          <p:cNvPr id="184" name="Google Shape;184;p17"/>
          <p:cNvGrpSpPr/>
          <p:nvPr/>
        </p:nvGrpSpPr>
        <p:grpSpPr>
          <a:xfrm>
            <a:off x="1972563" y="1237294"/>
            <a:ext cx="2722861" cy="816989"/>
            <a:chOff x="3134825" y="6476500"/>
            <a:chExt cx="1833700" cy="1151500"/>
          </a:xfrm>
        </p:grpSpPr>
        <p:sp>
          <p:nvSpPr>
            <p:cNvPr id="185" name="Google Shape;185;p17"/>
            <p:cNvSpPr/>
            <p:nvPr/>
          </p:nvSpPr>
          <p:spPr>
            <a:xfrm>
              <a:off x="3438025" y="6554975"/>
              <a:ext cx="273125" cy="317700"/>
            </a:xfrm>
            <a:custGeom>
              <a:rect b="b" l="l" r="r" t="t"/>
              <a:pathLst>
                <a:path extrusionOk="0" h="12708" w="10925">
                  <a:moveTo>
                    <a:pt x="1" y="1"/>
                  </a:moveTo>
                  <a:lnTo>
                    <a:pt x="1" y="2758"/>
                  </a:lnTo>
                  <a:lnTo>
                    <a:pt x="305" y="3154"/>
                  </a:lnTo>
                  <a:lnTo>
                    <a:pt x="1098" y="4312"/>
                  </a:lnTo>
                  <a:lnTo>
                    <a:pt x="3261" y="7801"/>
                  </a:lnTo>
                  <a:lnTo>
                    <a:pt x="5105" y="10163"/>
                  </a:lnTo>
                  <a:lnTo>
                    <a:pt x="6628" y="11900"/>
                  </a:lnTo>
                  <a:lnTo>
                    <a:pt x="6857" y="12205"/>
                  </a:lnTo>
                  <a:lnTo>
                    <a:pt x="7207" y="12707"/>
                  </a:lnTo>
                  <a:lnTo>
                    <a:pt x="10925" y="12707"/>
                  </a:lnTo>
                  <a:lnTo>
                    <a:pt x="10925" y="8990"/>
                  </a:lnTo>
                  <a:lnTo>
                    <a:pt x="10574" y="8472"/>
                  </a:lnTo>
                  <a:lnTo>
                    <a:pt x="10361" y="8182"/>
                  </a:lnTo>
                  <a:lnTo>
                    <a:pt x="8792" y="6476"/>
                  </a:lnTo>
                  <a:lnTo>
                    <a:pt x="6842" y="4221"/>
                  </a:lnTo>
                  <a:lnTo>
                    <a:pt x="4312" y="1098"/>
                  </a:lnTo>
                  <a:lnTo>
                    <a:pt x="3246" y="214"/>
                  </a:lnTo>
                  <a:lnTo>
                    <a:pt x="2774"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86" name="Google Shape;186;p17"/>
            <p:cNvSpPr/>
            <p:nvPr/>
          </p:nvSpPr>
          <p:spPr>
            <a:xfrm>
              <a:off x="3839500" y="6476500"/>
              <a:ext cx="146675" cy="322275"/>
            </a:xfrm>
            <a:custGeom>
              <a:rect b="b" l="l" r="r" t="t"/>
              <a:pathLst>
                <a:path extrusionOk="0" h="12891" w="5867">
                  <a:moveTo>
                    <a:pt x="122" y="1"/>
                  </a:moveTo>
                  <a:lnTo>
                    <a:pt x="0" y="428"/>
                  </a:lnTo>
                  <a:lnTo>
                    <a:pt x="0" y="3658"/>
                  </a:lnTo>
                  <a:lnTo>
                    <a:pt x="183" y="5471"/>
                  </a:lnTo>
                  <a:lnTo>
                    <a:pt x="762" y="8061"/>
                  </a:lnTo>
                  <a:lnTo>
                    <a:pt x="2088" y="12891"/>
                  </a:lnTo>
                  <a:lnTo>
                    <a:pt x="5866" y="12891"/>
                  </a:lnTo>
                  <a:lnTo>
                    <a:pt x="5866" y="9097"/>
                  </a:lnTo>
                  <a:lnTo>
                    <a:pt x="4434" y="4389"/>
                  </a:lnTo>
                  <a:lnTo>
                    <a:pt x="3642" y="2012"/>
                  </a:lnTo>
                  <a:lnTo>
                    <a:pt x="3246" y="519"/>
                  </a:lnTo>
                  <a:lnTo>
                    <a:pt x="3246" y="214"/>
                  </a:lnTo>
                  <a:lnTo>
                    <a:pt x="3230"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87" name="Google Shape;187;p17"/>
            <p:cNvSpPr/>
            <p:nvPr/>
          </p:nvSpPr>
          <p:spPr>
            <a:xfrm>
              <a:off x="4305325" y="7282875"/>
              <a:ext cx="243425" cy="257500"/>
            </a:xfrm>
            <a:custGeom>
              <a:rect b="b" l="l" r="r" t="t"/>
              <a:pathLst>
                <a:path extrusionOk="0" h="10300" w="9737">
                  <a:moveTo>
                    <a:pt x="1" y="0"/>
                  </a:moveTo>
                  <a:lnTo>
                    <a:pt x="1" y="4251"/>
                  </a:lnTo>
                  <a:lnTo>
                    <a:pt x="62" y="4312"/>
                  </a:lnTo>
                  <a:lnTo>
                    <a:pt x="138" y="4404"/>
                  </a:lnTo>
                  <a:lnTo>
                    <a:pt x="245" y="4480"/>
                  </a:lnTo>
                  <a:lnTo>
                    <a:pt x="382" y="4556"/>
                  </a:lnTo>
                  <a:lnTo>
                    <a:pt x="549" y="4647"/>
                  </a:lnTo>
                  <a:lnTo>
                    <a:pt x="793" y="4800"/>
                  </a:lnTo>
                  <a:lnTo>
                    <a:pt x="1204" y="5181"/>
                  </a:lnTo>
                  <a:lnTo>
                    <a:pt x="1433" y="5424"/>
                  </a:lnTo>
                  <a:lnTo>
                    <a:pt x="1692" y="5699"/>
                  </a:lnTo>
                  <a:lnTo>
                    <a:pt x="1936" y="5973"/>
                  </a:lnTo>
                  <a:lnTo>
                    <a:pt x="2225" y="6262"/>
                  </a:lnTo>
                  <a:lnTo>
                    <a:pt x="5730" y="10041"/>
                  </a:lnTo>
                  <a:lnTo>
                    <a:pt x="5912" y="10147"/>
                  </a:lnTo>
                  <a:lnTo>
                    <a:pt x="6278" y="10300"/>
                  </a:lnTo>
                  <a:lnTo>
                    <a:pt x="9737" y="10300"/>
                  </a:lnTo>
                  <a:lnTo>
                    <a:pt x="9737" y="6857"/>
                  </a:lnTo>
                  <a:lnTo>
                    <a:pt x="9660" y="6384"/>
                  </a:lnTo>
                  <a:lnTo>
                    <a:pt x="9599" y="6171"/>
                  </a:lnTo>
                  <a:lnTo>
                    <a:pt x="6141" y="2347"/>
                  </a:lnTo>
                  <a:lnTo>
                    <a:pt x="5867" y="2027"/>
                  </a:lnTo>
                  <a:lnTo>
                    <a:pt x="5638" y="1752"/>
                  </a:lnTo>
                  <a:lnTo>
                    <a:pt x="5379" y="1478"/>
                  </a:lnTo>
                  <a:lnTo>
                    <a:pt x="5151" y="1234"/>
                  </a:lnTo>
                  <a:lnTo>
                    <a:pt x="4754" y="838"/>
                  </a:lnTo>
                  <a:lnTo>
                    <a:pt x="4587" y="610"/>
                  </a:lnTo>
                  <a:lnTo>
                    <a:pt x="4495" y="442"/>
                  </a:lnTo>
                  <a:lnTo>
                    <a:pt x="4435" y="290"/>
                  </a:lnTo>
                  <a:lnTo>
                    <a:pt x="4374" y="168"/>
                  </a:lnTo>
                  <a:lnTo>
                    <a:pt x="4313" y="61"/>
                  </a:lnTo>
                  <a:lnTo>
                    <a:pt x="4252" y="0"/>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88" name="Google Shape;188;p17"/>
            <p:cNvSpPr/>
            <p:nvPr/>
          </p:nvSpPr>
          <p:spPr>
            <a:xfrm>
              <a:off x="4023850" y="7291250"/>
              <a:ext cx="108200" cy="336750"/>
            </a:xfrm>
            <a:custGeom>
              <a:rect b="b" l="l" r="r" t="t"/>
              <a:pathLst>
                <a:path extrusionOk="0" h="13470" w="4328">
                  <a:moveTo>
                    <a:pt x="107" y="1"/>
                  </a:moveTo>
                  <a:lnTo>
                    <a:pt x="0" y="168"/>
                  </a:lnTo>
                  <a:lnTo>
                    <a:pt x="0" y="3794"/>
                  </a:lnTo>
                  <a:lnTo>
                    <a:pt x="138" y="4861"/>
                  </a:lnTo>
                  <a:lnTo>
                    <a:pt x="336" y="8060"/>
                  </a:lnTo>
                  <a:lnTo>
                    <a:pt x="366" y="13149"/>
                  </a:lnTo>
                  <a:lnTo>
                    <a:pt x="458" y="13469"/>
                  </a:lnTo>
                  <a:lnTo>
                    <a:pt x="4206" y="13469"/>
                  </a:lnTo>
                  <a:lnTo>
                    <a:pt x="4327" y="13149"/>
                  </a:lnTo>
                  <a:lnTo>
                    <a:pt x="4327" y="9188"/>
                  </a:lnTo>
                  <a:lnTo>
                    <a:pt x="4327" y="4084"/>
                  </a:lnTo>
                  <a:lnTo>
                    <a:pt x="3870" y="1631"/>
                  </a:lnTo>
                  <a:lnTo>
                    <a:pt x="3870" y="183"/>
                  </a:lnTo>
                  <a:lnTo>
                    <a:pt x="3733"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89" name="Google Shape;189;p17"/>
            <p:cNvSpPr/>
            <p:nvPr/>
          </p:nvSpPr>
          <p:spPr>
            <a:xfrm>
              <a:off x="3670375" y="7274100"/>
              <a:ext cx="136000" cy="334075"/>
            </a:xfrm>
            <a:custGeom>
              <a:rect b="b" l="l" r="r" t="t"/>
              <a:pathLst>
                <a:path extrusionOk="0" h="13363" w="5440">
                  <a:moveTo>
                    <a:pt x="1936" y="1"/>
                  </a:moveTo>
                  <a:lnTo>
                    <a:pt x="1905" y="47"/>
                  </a:lnTo>
                  <a:lnTo>
                    <a:pt x="1539" y="854"/>
                  </a:lnTo>
                  <a:lnTo>
                    <a:pt x="534" y="4450"/>
                  </a:lnTo>
                  <a:lnTo>
                    <a:pt x="1" y="7314"/>
                  </a:lnTo>
                  <a:lnTo>
                    <a:pt x="1" y="11809"/>
                  </a:lnTo>
                  <a:lnTo>
                    <a:pt x="61" y="13363"/>
                  </a:lnTo>
                  <a:lnTo>
                    <a:pt x="4404" y="13363"/>
                  </a:lnTo>
                  <a:lnTo>
                    <a:pt x="4495" y="11809"/>
                  </a:lnTo>
                  <a:lnTo>
                    <a:pt x="4830" y="8731"/>
                  </a:lnTo>
                  <a:lnTo>
                    <a:pt x="5257" y="4572"/>
                  </a:lnTo>
                  <a:lnTo>
                    <a:pt x="5272" y="3673"/>
                  </a:lnTo>
                  <a:lnTo>
                    <a:pt x="5425" y="3673"/>
                  </a:lnTo>
                  <a:lnTo>
                    <a:pt x="5440" y="3597"/>
                  </a:lnTo>
                  <a:lnTo>
                    <a:pt x="5440" y="702"/>
                  </a:lnTo>
                  <a:lnTo>
                    <a:pt x="5394" y="351"/>
                  </a:lnTo>
                  <a:lnTo>
                    <a:pt x="5364" y="306"/>
                  </a:lnTo>
                  <a:lnTo>
                    <a:pt x="5318" y="260"/>
                  </a:lnTo>
                  <a:lnTo>
                    <a:pt x="5272" y="199"/>
                  </a:lnTo>
                  <a:lnTo>
                    <a:pt x="5272"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0" name="Google Shape;190;p17"/>
            <p:cNvSpPr/>
            <p:nvPr/>
          </p:nvSpPr>
          <p:spPr>
            <a:xfrm>
              <a:off x="3177875" y="7223450"/>
              <a:ext cx="383600" cy="281125"/>
            </a:xfrm>
            <a:custGeom>
              <a:rect b="b" l="l" r="r" t="t"/>
              <a:pathLst>
                <a:path extrusionOk="0" h="11245" w="15344">
                  <a:moveTo>
                    <a:pt x="11443" y="1"/>
                  </a:moveTo>
                  <a:lnTo>
                    <a:pt x="10422" y="275"/>
                  </a:lnTo>
                  <a:lnTo>
                    <a:pt x="10178" y="351"/>
                  </a:lnTo>
                  <a:lnTo>
                    <a:pt x="9889" y="458"/>
                  </a:lnTo>
                  <a:lnTo>
                    <a:pt x="9279" y="701"/>
                  </a:lnTo>
                  <a:lnTo>
                    <a:pt x="5851" y="2423"/>
                  </a:lnTo>
                  <a:lnTo>
                    <a:pt x="2728" y="4556"/>
                  </a:lnTo>
                  <a:lnTo>
                    <a:pt x="1372" y="5668"/>
                  </a:lnTo>
                  <a:lnTo>
                    <a:pt x="793" y="6141"/>
                  </a:lnTo>
                  <a:lnTo>
                    <a:pt x="61" y="7009"/>
                  </a:lnTo>
                  <a:lnTo>
                    <a:pt x="0" y="7192"/>
                  </a:lnTo>
                  <a:lnTo>
                    <a:pt x="0" y="11199"/>
                  </a:lnTo>
                  <a:lnTo>
                    <a:pt x="61" y="11245"/>
                  </a:lnTo>
                  <a:lnTo>
                    <a:pt x="4282" y="11245"/>
                  </a:lnTo>
                  <a:lnTo>
                    <a:pt x="5501" y="10833"/>
                  </a:lnTo>
                  <a:lnTo>
                    <a:pt x="6141" y="10437"/>
                  </a:lnTo>
                  <a:lnTo>
                    <a:pt x="7497" y="9325"/>
                  </a:lnTo>
                  <a:lnTo>
                    <a:pt x="10483" y="7055"/>
                  </a:lnTo>
                  <a:lnTo>
                    <a:pt x="13439" y="4861"/>
                  </a:lnTo>
                  <a:lnTo>
                    <a:pt x="13941" y="4495"/>
                  </a:lnTo>
                  <a:lnTo>
                    <a:pt x="14170" y="4358"/>
                  </a:lnTo>
                  <a:lnTo>
                    <a:pt x="14368" y="4221"/>
                  </a:lnTo>
                  <a:lnTo>
                    <a:pt x="15160" y="3733"/>
                  </a:lnTo>
                  <a:lnTo>
                    <a:pt x="15343" y="3581"/>
                  </a:lnTo>
                  <a:lnTo>
                    <a:pt x="15343" y="62"/>
                  </a:lnTo>
                  <a:lnTo>
                    <a:pt x="15160"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1" name="Google Shape;191;p17"/>
            <p:cNvSpPr/>
            <p:nvPr/>
          </p:nvSpPr>
          <p:spPr>
            <a:xfrm>
              <a:off x="4667600" y="7108825"/>
              <a:ext cx="300925" cy="115825"/>
            </a:xfrm>
            <a:custGeom>
              <a:rect b="b" l="l" r="r" t="t"/>
              <a:pathLst>
                <a:path extrusionOk="0" h="4633" w="12037">
                  <a:moveTo>
                    <a:pt x="7679" y="1"/>
                  </a:moveTo>
                  <a:lnTo>
                    <a:pt x="6704" y="46"/>
                  </a:lnTo>
                  <a:lnTo>
                    <a:pt x="1722" y="625"/>
                  </a:lnTo>
                  <a:lnTo>
                    <a:pt x="259" y="1006"/>
                  </a:lnTo>
                  <a:lnTo>
                    <a:pt x="0" y="1128"/>
                  </a:lnTo>
                  <a:lnTo>
                    <a:pt x="0" y="4404"/>
                  </a:lnTo>
                  <a:lnTo>
                    <a:pt x="259" y="4526"/>
                  </a:lnTo>
                  <a:lnTo>
                    <a:pt x="1722" y="4632"/>
                  </a:lnTo>
                  <a:lnTo>
                    <a:pt x="5729" y="4632"/>
                  </a:lnTo>
                  <a:lnTo>
                    <a:pt x="11092" y="4434"/>
                  </a:lnTo>
                  <a:lnTo>
                    <a:pt x="12036" y="4343"/>
                  </a:lnTo>
                  <a:lnTo>
                    <a:pt x="12036"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2" name="Google Shape;192;p17"/>
            <p:cNvSpPr/>
            <p:nvPr/>
          </p:nvSpPr>
          <p:spPr>
            <a:xfrm>
              <a:off x="3134825" y="6932075"/>
              <a:ext cx="319600" cy="176750"/>
            </a:xfrm>
            <a:custGeom>
              <a:rect b="b" l="l" r="r" t="t"/>
              <a:pathLst>
                <a:path extrusionOk="0" h="7070" w="12784">
                  <a:moveTo>
                    <a:pt x="1" y="0"/>
                  </a:moveTo>
                  <a:lnTo>
                    <a:pt x="1" y="3581"/>
                  </a:lnTo>
                  <a:lnTo>
                    <a:pt x="62" y="3611"/>
                  </a:lnTo>
                  <a:lnTo>
                    <a:pt x="107" y="3641"/>
                  </a:lnTo>
                  <a:lnTo>
                    <a:pt x="1204" y="4144"/>
                  </a:lnTo>
                  <a:lnTo>
                    <a:pt x="1768" y="4403"/>
                  </a:lnTo>
                  <a:lnTo>
                    <a:pt x="2423" y="4678"/>
                  </a:lnTo>
                  <a:lnTo>
                    <a:pt x="2972" y="4876"/>
                  </a:lnTo>
                  <a:lnTo>
                    <a:pt x="4709" y="5516"/>
                  </a:lnTo>
                  <a:lnTo>
                    <a:pt x="6522" y="6186"/>
                  </a:lnTo>
                  <a:lnTo>
                    <a:pt x="7040" y="6414"/>
                  </a:lnTo>
                  <a:lnTo>
                    <a:pt x="8137" y="6871"/>
                  </a:lnTo>
                  <a:lnTo>
                    <a:pt x="8624" y="7070"/>
                  </a:lnTo>
                  <a:lnTo>
                    <a:pt x="12784" y="7070"/>
                  </a:lnTo>
                  <a:lnTo>
                    <a:pt x="12784" y="2910"/>
                  </a:lnTo>
                  <a:lnTo>
                    <a:pt x="12342" y="2666"/>
                  </a:lnTo>
                  <a:lnTo>
                    <a:pt x="11321" y="2148"/>
                  </a:lnTo>
                  <a:lnTo>
                    <a:pt x="10742" y="1950"/>
                  </a:lnTo>
                  <a:lnTo>
                    <a:pt x="8838" y="1387"/>
                  </a:lnTo>
                  <a:lnTo>
                    <a:pt x="7009" y="853"/>
                  </a:lnTo>
                  <a:lnTo>
                    <a:pt x="6430" y="670"/>
                  </a:lnTo>
                  <a:lnTo>
                    <a:pt x="5699" y="488"/>
                  </a:lnTo>
                  <a:lnTo>
                    <a:pt x="5044" y="320"/>
                  </a:lnTo>
                  <a:lnTo>
                    <a:pt x="3703" y="46"/>
                  </a:lnTo>
                  <a:lnTo>
                    <a:pt x="3657" y="15"/>
                  </a:lnTo>
                  <a:lnTo>
                    <a:pt x="3581" y="0"/>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3" name="Google Shape;193;p17"/>
            <p:cNvSpPr/>
            <p:nvPr/>
          </p:nvSpPr>
          <p:spPr>
            <a:xfrm>
              <a:off x="4231825" y="6503175"/>
              <a:ext cx="132200" cy="392725"/>
            </a:xfrm>
            <a:custGeom>
              <a:rect b="b" l="l" r="r" t="t"/>
              <a:pathLst>
                <a:path extrusionOk="0" h="15709" w="5288">
                  <a:moveTo>
                    <a:pt x="1356" y="1"/>
                  </a:moveTo>
                  <a:lnTo>
                    <a:pt x="1295" y="61"/>
                  </a:lnTo>
                  <a:lnTo>
                    <a:pt x="1204" y="138"/>
                  </a:lnTo>
                  <a:lnTo>
                    <a:pt x="1052" y="397"/>
                  </a:lnTo>
                  <a:lnTo>
                    <a:pt x="960" y="549"/>
                  </a:lnTo>
                  <a:lnTo>
                    <a:pt x="610" y="1692"/>
                  </a:lnTo>
                  <a:lnTo>
                    <a:pt x="473" y="3855"/>
                  </a:lnTo>
                  <a:lnTo>
                    <a:pt x="0" y="10376"/>
                  </a:lnTo>
                  <a:lnTo>
                    <a:pt x="0" y="14642"/>
                  </a:lnTo>
                  <a:lnTo>
                    <a:pt x="198" y="15130"/>
                  </a:lnTo>
                  <a:lnTo>
                    <a:pt x="320" y="15465"/>
                  </a:lnTo>
                  <a:lnTo>
                    <a:pt x="488" y="15709"/>
                  </a:lnTo>
                  <a:lnTo>
                    <a:pt x="3794" y="15709"/>
                  </a:lnTo>
                  <a:lnTo>
                    <a:pt x="3885" y="15465"/>
                  </a:lnTo>
                  <a:lnTo>
                    <a:pt x="4023" y="15130"/>
                  </a:lnTo>
                  <a:lnTo>
                    <a:pt x="4266" y="14642"/>
                  </a:lnTo>
                  <a:lnTo>
                    <a:pt x="4480" y="7862"/>
                  </a:lnTo>
                  <a:lnTo>
                    <a:pt x="4586" y="5668"/>
                  </a:lnTo>
                  <a:lnTo>
                    <a:pt x="4876" y="4465"/>
                  </a:lnTo>
                  <a:lnTo>
                    <a:pt x="4952" y="4297"/>
                  </a:lnTo>
                  <a:lnTo>
                    <a:pt x="5120" y="4053"/>
                  </a:lnTo>
                  <a:lnTo>
                    <a:pt x="5196" y="3977"/>
                  </a:lnTo>
                  <a:lnTo>
                    <a:pt x="5272" y="3916"/>
                  </a:lnTo>
                  <a:lnTo>
                    <a:pt x="5287" y="3764"/>
                  </a:lnTo>
                  <a:lnTo>
                    <a:pt x="5287" y="92"/>
                  </a:lnTo>
                  <a:lnTo>
                    <a:pt x="5272"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4" name="Google Shape;194;p17"/>
            <p:cNvSpPr/>
            <p:nvPr/>
          </p:nvSpPr>
          <p:spPr>
            <a:xfrm>
              <a:off x="4448550" y="6703525"/>
              <a:ext cx="301325" cy="233900"/>
            </a:xfrm>
            <a:custGeom>
              <a:rect b="b" l="l" r="r" t="t"/>
              <a:pathLst>
                <a:path extrusionOk="0" h="9356" w="12053">
                  <a:moveTo>
                    <a:pt x="8015" y="1"/>
                  </a:moveTo>
                  <a:lnTo>
                    <a:pt x="7481" y="305"/>
                  </a:lnTo>
                  <a:lnTo>
                    <a:pt x="5348" y="1555"/>
                  </a:lnTo>
                  <a:lnTo>
                    <a:pt x="4815" y="1890"/>
                  </a:lnTo>
                  <a:lnTo>
                    <a:pt x="4282" y="2225"/>
                  </a:lnTo>
                  <a:lnTo>
                    <a:pt x="3764" y="2530"/>
                  </a:lnTo>
                  <a:lnTo>
                    <a:pt x="2042" y="3657"/>
                  </a:lnTo>
                  <a:lnTo>
                    <a:pt x="656" y="4800"/>
                  </a:lnTo>
                  <a:lnTo>
                    <a:pt x="1" y="5531"/>
                  </a:lnTo>
                  <a:lnTo>
                    <a:pt x="1" y="9173"/>
                  </a:lnTo>
                  <a:lnTo>
                    <a:pt x="16" y="9355"/>
                  </a:lnTo>
                  <a:lnTo>
                    <a:pt x="3474" y="9355"/>
                  </a:lnTo>
                  <a:lnTo>
                    <a:pt x="3642" y="9173"/>
                  </a:lnTo>
                  <a:lnTo>
                    <a:pt x="4297" y="8441"/>
                  </a:lnTo>
                  <a:lnTo>
                    <a:pt x="5805" y="7420"/>
                  </a:lnTo>
                  <a:lnTo>
                    <a:pt x="7664" y="6415"/>
                  </a:lnTo>
                  <a:lnTo>
                    <a:pt x="8197" y="6141"/>
                  </a:lnTo>
                  <a:lnTo>
                    <a:pt x="8761" y="5836"/>
                  </a:lnTo>
                  <a:lnTo>
                    <a:pt x="9340" y="5546"/>
                  </a:lnTo>
                  <a:lnTo>
                    <a:pt x="11519" y="4343"/>
                  </a:lnTo>
                  <a:lnTo>
                    <a:pt x="12052" y="4038"/>
                  </a:lnTo>
                  <a:lnTo>
                    <a:pt x="12052"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grpSp>
        <p:nvGrpSpPr>
          <p:cNvPr id="195" name="Google Shape;195;p17"/>
          <p:cNvGrpSpPr/>
          <p:nvPr/>
        </p:nvGrpSpPr>
        <p:grpSpPr>
          <a:xfrm>
            <a:off x="4995598" y="1237289"/>
            <a:ext cx="2722861" cy="816989"/>
            <a:chOff x="3134825" y="6476500"/>
            <a:chExt cx="1833700" cy="1151500"/>
          </a:xfrm>
        </p:grpSpPr>
        <p:sp>
          <p:nvSpPr>
            <p:cNvPr id="196" name="Google Shape;196;p17"/>
            <p:cNvSpPr/>
            <p:nvPr/>
          </p:nvSpPr>
          <p:spPr>
            <a:xfrm>
              <a:off x="3438025" y="6554975"/>
              <a:ext cx="273125" cy="317700"/>
            </a:xfrm>
            <a:custGeom>
              <a:rect b="b" l="l" r="r" t="t"/>
              <a:pathLst>
                <a:path extrusionOk="0" h="12708" w="10925">
                  <a:moveTo>
                    <a:pt x="1" y="1"/>
                  </a:moveTo>
                  <a:lnTo>
                    <a:pt x="1" y="2758"/>
                  </a:lnTo>
                  <a:lnTo>
                    <a:pt x="305" y="3154"/>
                  </a:lnTo>
                  <a:lnTo>
                    <a:pt x="1098" y="4312"/>
                  </a:lnTo>
                  <a:lnTo>
                    <a:pt x="3261" y="7801"/>
                  </a:lnTo>
                  <a:lnTo>
                    <a:pt x="5105" y="10163"/>
                  </a:lnTo>
                  <a:lnTo>
                    <a:pt x="6628" y="11900"/>
                  </a:lnTo>
                  <a:lnTo>
                    <a:pt x="6857" y="12205"/>
                  </a:lnTo>
                  <a:lnTo>
                    <a:pt x="7207" y="12707"/>
                  </a:lnTo>
                  <a:lnTo>
                    <a:pt x="10925" y="12707"/>
                  </a:lnTo>
                  <a:lnTo>
                    <a:pt x="10925" y="8990"/>
                  </a:lnTo>
                  <a:lnTo>
                    <a:pt x="10574" y="8472"/>
                  </a:lnTo>
                  <a:lnTo>
                    <a:pt x="10361" y="8182"/>
                  </a:lnTo>
                  <a:lnTo>
                    <a:pt x="8792" y="6476"/>
                  </a:lnTo>
                  <a:lnTo>
                    <a:pt x="6842" y="4221"/>
                  </a:lnTo>
                  <a:lnTo>
                    <a:pt x="4312" y="1098"/>
                  </a:lnTo>
                  <a:lnTo>
                    <a:pt x="3246" y="214"/>
                  </a:lnTo>
                  <a:lnTo>
                    <a:pt x="2774"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7" name="Google Shape;197;p17"/>
            <p:cNvSpPr/>
            <p:nvPr/>
          </p:nvSpPr>
          <p:spPr>
            <a:xfrm>
              <a:off x="3839500" y="6476500"/>
              <a:ext cx="146675" cy="322275"/>
            </a:xfrm>
            <a:custGeom>
              <a:rect b="b" l="l" r="r" t="t"/>
              <a:pathLst>
                <a:path extrusionOk="0" h="12891" w="5867">
                  <a:moveTo>
                    <a:pt x="122" y="1"/>
                  </a:moveTo>
                  <a:lnTo>
                    <a:pt x="0" y="428"/>
                  </a:lnTo>
                  <a:lnTo>
                    <a:pt x="0" y="3658"/>
                  </a:lnTo>
                  <a:lnTo>
                    <a:pt x="183" y="5471"/>
                  </a:lnTo>
                  <a:lnTo>
                    <a:pt x="762" y="8061"/>
                  </a:lnTo>
                  <a:lnTo>
                    <a:pt x="2088" y="12891"/>
                  </a:lnTo>
                  <a:lnTo>
                    <a:pt x="5866" y="12891"/>
                  </a:lnTo>
                  <a:lnTo>
                    <a:pt x="5866" y="9097"/>
                  </a:lnTo>
                  <a:lnTo>
                    <a:pt x="4434" y="4389"/>
                  </a:lnTo>
                  <a:lnTo>
                    <a:pt x="3642" y="2012"/>
                  </a:lnTo>
                  <a:lnTo>
                    <a:pt x="3246" y="519"/>
                  </a:lnTo>
                  <a:lnTo>
                    <a:pt x="3246" y="214"/>
                  </a:lnTo>
                  <a:lnTo>
                    <a:pt x="3230"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8" name="Google Shape;198;p17"/>
            <p:cNvSpPr/>
            <p:nvPr/>
          </p:nvSpPr>
          <p:spPr>
            <a:xfrm>
              <a:off x="4305325" y="7282875"/>
              <a:ext cx="243425" cy="257500"/>
            </a:xfrm>
            <a:custGeom>
              <a:rect b="b" l="l" r="r" t="t"/>
              <a:pathLst>
                <a:path extrusionOk="0" h="10300" w="9737">
                  <a:moveTo>
                    <a:pt x="1" y="0"/>
                  </a:moveTo>
                  <a:lnTo>
                    <a:pt x="1" y="4251"/>
                  </a:lnTo>
                  <a:lnTo>
                    <a:pt x="62" y="4312"/>
                  </a:lnTo>
                  <a:lnTo>
                    <a:pt x="138" y="4404"/>
                  </a:lnTo>
                  <a:lnTo>
                    <a:pt x="245" y="4480"/>
                  </a:lnTo>
                  <a:lnTo>
                    <a:pt x="382" y="4556"/>
                  </a:lnTo>
                  <a:lnTo>
                    <a:pt x="549" y="4647"/>
                  </a:lnTo>
                  <a:lnTo>
                    <a:pt x="793" y="4800"/>
                  </a:lnTo>
                  <a:lnTo>
                    <a:pt x="1204" y="5181"/>
                  </a:lnTo>
                  <a:lnTo>
                    <a:pt x="1433" y="5424"/>
                  </a:lnTo>
                  <a:lnTo>
                    <a:pt x="1692" y="5699"/>
                  </a:lnTo>
                  <a:lnTo>
                    <a:pt x="1936" y="5973"/>
                  </a:lnTo>
                  <a:lnTo>
                    <a:pt x="2225" y="6262"/>
                  </a:lnTo>
                  <a:lnTo>
                    <a:pt x="5730" y="10041"/>
                  </a:lnTo>
                  <a:lnTo>
                    <a:pt x="5912" y="10147"/>
                  </a:lnTo>
                  <a:lnTo>
                    <a:pt x="6278" y="10300"/>
                  </a:lnTo>
                  <a:lnTo>
                    <a:pt x="9737" y="10300"/>
                  </a:lnTo>
                  <a:lnTo>
                    <a:pt x="9737" y="6857"/>
                  </a:lnTo>
                  <a:lnTo>
                    <a:pt x="9660" y="6384"/>
                  </a:lnTo>
                  <a:lnTo>
                    <a:pt x="9599" y="6171"/>
                  </a:lnTo>
                  <a:lnTo>
                    <a:pt x="6141" y="2347"/>
                  </a:lnTo>
                  <a:lnTo>
                    <a:pt x="5867" y="2027"/>
                  </a:lnTo>
                  <a:lnTo>
                    <a:pt x="5638" y="1752"/>
                  </a:lnTo>
                  <a:lnTo>
                    <a:pt x="5379" y="1478"/>
                  </a:lnTo>
                  <a:lnTo>
                    <a:pt x="5151" y="1234"/>
                  </a:lnTo>
                  <a:lnTo>
                    <a:pt x="4754" y="838"/>
                  </a:lnTo>
                  <a:lnTo>
                    <a:pt x="4587" y="610"/>
                  </a:lnTo>
                  <a:lnTo>
                    <a:pt x="4495" y="442"/>
                  </a:lnTo>
                  <a:lnTo>
                    <a:pt x="4435" y="290"/>
                  </a:lnTo>
                  <a:lnTo>
                    <a:pt x="4374" y="168"/>
                  </a:lnTo>
                  <a:lnTo>
                    <a:pt x="4313" y="61"/>
                  </a:lnTo>
                  <a:lnTo>
                    <a:pt x="4252" y="0"/>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199" name="Google Shape;199;p17"/>
            <p:cNvSpPr/>
            <p:nvPr/>
          </p:nvSpPr>
          <p:spPr>
            <a:xfrm>
              <a:off x="4023850" y="7291250"/>
              <a:ext cx="108200" cy="336750"/>
            </a:xfrm>
            <a:custGeom>
              <a:rect b="b" l="l" r="r" t="t"/>
              <a:pathLst>
                <a:path extrusionOk="0" h="13470" w="4328">
                  <a:moveTo>
                    <a:pt x="107" y="1"/>
                  </a:moveTo>
                  <a:lnTo>
                    <a:pt x="0" y="168"/>
                  </a:lnTo>
                  <a:lnTo>
                    <a:pt x="0" y="3794"/>
                  </a:lnTo>
                  <a:lnTo>
                    <a:pt x="138" y="4861"/>
                  </a:lnTo>
                  <a:lnTo>
                    <a:pt x="336" y="8060"/>
                  </a:lnTo>
                  <a:lnTo>
                    <a:pt x="366" y="13149"/>
                  </a:lnTo>
                  <a:lnTo>
                    <a:pt x="458" y="13469"/>
                  </a:lnTo>
                  <a:lnTo>
                    <a:pt x="4206" y="13469"/>
                  </a:lnTo>
                  <a:lnTo>
                    <a:pt x="4327" y="13149"/>
                  </a:lnTo>
                  <a:lnTo>
                    <a:pt x="4327" y="9188"/>
                  </a:lnTo>
                  <a:lnTo>
                    <a:pt x="4327" y="4084"/>
                  </a:lnTo>
                  <a:lnTo>
                    <a:pt x="3870" y="1631"/>
                  </a:lnTo>
                  <a:lnTo>
                    <a:pt x="3870" y="183"/>
                  </a:lnTo>
                  <a:lnTo>
                    <a:pt x="3733"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00" name="Google Shape;200;p17"/>
            <p:cNvSpPr/>
            <p:nvPr/>
          </p:nvSpPr>
          <p:spPr>
            <a:xfrm>
              <a:off x="3670375" y="7274100"/>
              <a:ext cx="136000" cy="334075"/>
            </a:xfrm>
            <a:custGeom>
              <a:rect b="b" l="l" r="r" t="t"/>
              <a:pathLst>
                <a:path extrusionOk="0" h="13363" w="5440">
                  <a:moveTo>
                    <a:pt x="1936" y="1"/>
                  </a:moveTo>
                  <a:lnTo>
                    <a:pt x="1905" y="47"/>
                  </a:lnTo>
                  <a:lnTo>
                    <a:pt x="1539" y="854"/>
                  </a:lnTo>
                  <a:lnTo>
                    <a:pt x="534" y="4450"/>
                  </a:lnTo>
                  <a:lnTo>
                    <a:pt x="1" y="7314"/>
                  </a:lnTo>
                  <a:lnTo>
                    <a:pt x="1" y="11809"/>
                  </a:lnTo>
                  <a:lnTo>
                    <a:pt x="61" y="13363"/>
                  </a:lnTo>
                  <a:lnTo>
                    <a:pt x="4404" y="13363"/>
                  </a:lnTo>
                  <a:lnTo>
                    <a:pt x="4495" y="11809"/>
                  </a:lnTo>
                  <a:lnTo>
                    <a:pt x="4830" y="8731"/>
                  </a:lnTo>
                  <a:lnTo>
                    <a:pt x="5257" y="4572"/>
                  </a:lnTo>
                  <a:lnTo>
                    <a:pt x="5272" y="3673"/>
                  </a:lnTo>
                  <a:lnTo>
                    <a:pt x="5425" y="3673"/>
                  </a:lnTo>
                  <a:lnTo>
                    <a:pt x="5440" y="3597"/>
                  </a:lnTo>
                  <a:lnTo>
                    <a:pt x="5440" y="702"/>
                  </a:lnTo>
                  <a:lnTo>
                    <a:pt x="5394" y="351"/>
                  </a:lnTo>
                  <a:lnTo>
                    <a:pt x="5364" y="306"/>
                  </a:lnTo>
                  <a:lnTo>
                    <a:pt x="5318" y="260"/>
                  </a:lnTo>
                  <a:lnTo>
                    <a:pt x="5272" y="199"/>
                  </a:lnTo>
                  <a:lnTo>
                    <a:pt x="5272"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01" name="Google Shape;201;p17"/>
            <p:cNvSpPr/>
            <p:nvPr/>
          </p:nvSpPr>
          <p:spPr>
            <a:xfrm>
              <a:off x="3177875" y="7223450"/>
              <a:ext cx="383600" cy="281125"/>
            </a:xfrm>
            <a:custGeom>
              <a:rect b="b" l="l" r="r" t="t"/>
              <a:pathLst>
                <a:path extrusionOk="0" h="11245" w="15344">
                  <a:moveTo>
                    <a:pt x="11443" y="1"/>
                  </a:moveTo>
                  <a:lnTo>
                    <a:pt x="10422" y="275"/>
                  </a:lnTo>
                  <a:lnTo>
                    <a:pt x="10178" y="351"/>
                  </a:lnTo>
                  <a:lnTo>
                    <a:pt x="9889" y="458"/>
                  </a:lnTo>
                  <a:lnTo>
                    <a:pt x="9279" y="701"/>
                  </a:lnTo>
                  <a:lnTo>
                    <a:pt x="5851" y="2423"/>
                  </a:lnTo>
                  <a:lnTo>
                    <a:pt x="2728" y="4556"/>
                  </a:lnTo>
                  <a:lnTo>
                    <a:pt x="1372" y="5668"/>
                  </a:lnTo>
                  <a:lnTo>
                    <a:pt x="793" y="6141"/>
                  </a:lnTo>
                  <a:lnTo>
                    <a:pt x="61" y="7009"/>
                  </a:lnTo>
                  <a:lnTo>
                    <a:pt x="0" y="7192"/>
                  </a:lnTo>
                  <a:lnTo>
                    <a:pt x="0" y="11199"/>
                  </a:lnTo>
                  <a:lnTo>
                    <a:pt x="61" y="11245"/>
                  </a:lnTo>
                  <a:lnTo>
                    <a:pt x="4282" y="11245"/>
                  </a:lnTo>
                  <a:lnTo>
                    <a:pt x="5501" y="10833"/>
                  </a:lnTo>
                  <a:lnTo>
                    <a:pt x="6141" y="10437"/>
                  </a:lnTo>
                  <a:lnTo>
                    <a:pt x="7497" y="9325"/>
                  </a:lnTo>
                  <a:lnTo>
                    <a:pt x="10483" y="7055"/>
                  </a:lnTo>
                  <a:lnTo>
                    <a:pt x="13439" y="4861"/>
                  </a:lnTo>
                  <a:lnTo>
                    <a:pt x="13941" y="4495"/>
                  </a:lnTo>
                  <a:lnTo>
                    <a:pt x="14170" y="4358"/>
                  </a:lnTo>
                  <a:lnTo>
                    <a:pt x="14368" y="4221"/>
                  </a:lnTo>
                  <a:lnTo>
                    <a:pt x="15160" y="3733"/>
                  </a:lnTo>
                  <a:lnTo>
                    <a:pt x="15343" y="3581"/>
                  </a:lnTo>
                  <a:lnTo>
                    <a:pt x="15343" y="62"/>
                  </a:lnTo>
                  <a:lnTo>
                    <a:pt x="15160"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02" name="Google Shape;202;p17"/>
            <p:cNvSpPr/>
            <p:nvPr/>
          </p:nvSpPr>
          <p:spPr>
            <a:xfrm>
              <a:off x="4667600" y="7108825"/>
              <a:ext cx="300925" cy="115825"/>
            </a:xfrm>
            <a:custGeom>
              <a:rect b="b" l="l" r="r" t="t"/>
              <a:pathLst>
                <a:path extrusionOk="0" h="4633" w="12037">
                  <a:moveTo>
                    <a:pt x="7679" y="1"/>
                  </a:moveTo>
                  <a:lnTo>
                    <a:pt x="6704" y="46"/>
                  </a:lnTo>
                  <a:lnTo>
                    <a:pt x="1722" y="625"/>
                  </a:lnTo>
                  <a:lnTo>
                    <a:pt x="259" y="1006"/>
                  </a:lnTo>
                  <a:lnTo>
                    <a:pt x="0" y="1128"/>
                  </a:lnTo>
                  <a:lnTo>
                    <a:pt x="0" y="4404"/>
                  </a:lnTo>
                  <a:lnTo>
                    <a:pt x="259" y="4526"/>
                  </a:lnTo>
                  <a:lnTo>
                    <a:pt x="1722" y="4632"/>
                  </a:lnTo>
                  <a:lnTo>
                    <a:pt x="5729" y="4632"/>
                  </a:lnTo>
                  <a:lnTo>
                    <a:pt x="11092" y="4434"/>
                  </a:lnTo>
                  <a:lnTo>
                    <a:pt x="12036" y="4343"/>
                  </a:lnTo>
                  <a:lnTo>
                    <a:pt x="12036"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03" name="Google Shape;203;p17"/>
            <p:cNvSpPr/>
            <p:nvPr/>
          </p:nvSpPr>
          <p:spPr>
            <a:xfrm>
              <a:off x="3134825" y="6932075"/>
              <a:ext cx="319600" cy="176750"/>
            </a:xfrm>
            <a:custGeom>
              <a:rect b="b" l="l" r="r" t="t"/>
              <a:pathLst>
                <a:path extrusionOk="0" h="7070" w="12784">
                  <a:moveTo>
                    <a:pt x="1" y="0"/>
                  </a:moveTo>
                  <a:lnTo>
                    <a:pt x="1" y="3581"/>
                  </a:lnTo>
                  <a:lnTo>
                    <a:pt x="62" y="3611"/>
                  </a:lnTo>
                  <a:lnTo>
                    <a:pt x="107" y="3641"/>
                  </a:lnTo>
                  <a:lnTo>
                    <a:pt x="1204" y="4144"/>
                  </a:lnTo>
                  <a:lnTo>
                    <a:pt x="1768" y="4403"/>
                  </a:lnTo>
                  <a:lnTo>
                    <a:pt x="2423" y="4678"/>
                  </a:lnTo>
                  <a:lnTo>
                    <a:pt x="2972" y="4876"/>
                  </a:lnTo>
                  <a:lnTo>
                    <a:pt x="4709" y="5516"/>
                  </a:lnTo>
                  <a:lnTo>
                    <a:pt x="6522" y="6186"/>
                  </a:lnTo>
                  <a:lnTo>
                    <a:pt x="7040" y="6414"/>
                  </a:lnTo>
                  <a:lnTo>
                    <a:pt x="8137" y="6871"/>
                  </a:lnTo>
                  <a:lnTo>
                    <a:pt x="8624" y="7070"/>
                  </a:lnTo>
                  <a:lnTo>
                    <a:pt x="12784" y="7070"/>
                  </a:lnTo>
                  <a:lnTo>
                    <a:pt x="12784" y="2910"/>
                  </a:lnTo>
                  <a:lnTo>
                    <a:pt x="12342" y="2666"/>
                  </a:lnTo>
                  <a:lnTo>
                    <a:pt x="11321" y="2148"/>
                  </a:lnTo>
                  <a:lnTo>
                    <a:pt x="10742" y="1950"/>
                  </a:lnTo>
                  <a:lnTo>
                    <a:pt x="8838" y="1387"/>
                  </a:lnTo>
                  <a:lnTo>
                    <a:pt x="7009" y="853"/>
                  </a:lnTo>
                  <a:lnTo>
                    <a:pt x="6430" y="670"/>
                  </a:lnTo>
                  <a:lnTo>
                    <a:pt x="5699" y="488"/>
                  </a:lnTo>
                  <a:lnTo>
                    <a:pt x="5044" y="320"/>
                  </a:lnTo>
                  <a:lnTo>
                    <a:pt x="3703" y="46"/>
                  </a:lnTo>
                  <a:lnTo>
                    <a:pt x="3657" y="15"/>
                  </a:lnTo>
                  <a:lnTo>
                    <a:pt x="3581" y="0"/>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04" name="Google Shape;204;p17"/>
            <p:cNvSpPr/>
            <p:nvPr/>
          </p:nvSpPr>
          <p:spPr>
            <a:xfrm>
              <a:off x="4231825" y="6503175"/>
              <a:ext cx="132200" cy="392725"/>
            </a:xfrm>
            <a:custGeom>
              <a:rect b="b" l="l" r="r" t="t"/>
              <a:pathLst>
                <a:path extrusionOk="0" h="15709" w="5288">
                  <a:moveTo>
                    <a:pt x="1356" y="1"/>
                  </a:moveTo>
                  <a:lnTo>
                    <a:pt x="1295" y="61"/>
                  </a:lnTo>
                  <a:lnTo>
                    <a:pt x="1204" y="138"/>
                  </a:lnTo>
                  <a:lnTo>
                    <a:pt x="1052" y="397"/>
                  </a:lnTo>
                  <a:lnTo>
                    <a:pt x="960" y="549"/>
                  </a:lnTo>
                  <a:lnTo>
                    <a:pt x="610" y="1692"/>
                  </a:lnTo>
                  <a:lnTo>
                    <a:pt x="473" y="3855"/>
                  </a:lnTo>
                  <a:lnTo>
                    <a:pt x="0" y="10376"/>
                  </a:lnTo>
                  <a:lnTo>
                    <a:pt x="0" y="14642"/>
                  </a:lnTo>
                  <a:lnTo>
                    <a:pt x="198" y="15130"/>
                  </a:lnTo>
                  <a:lnTo>
                    <a:pt x="320" y="15465"/>
                  </a:lnTo>
                  <a:lnTo>
                    <a:pt x="488" y="15709"/>
                  </a:lnTo>
                  <a:lnTo>
                    <a:pt x="3794" y="15709"/>
                  </a:lnTo>
                  <a:lnTo>
                    <a:pt x="3885" y="15465"/>
                  </a:lnTo>
                  <a:lnTo>
                    <a:pt x="4023" y="15130"/>
                  </a:lnTo>
                  <a:lnTo>
                    <a:pt x="4266" y="14642"/>
                  </a:lnTo>
                  <a:lnTo>
                    <a:pt x="4480" y="7862"/>
                  </a:lnTo>
                  <a:lnTo>
                    <a:pt x="4586" y="5668"/>
                  </a:lnTo>
                  <a:lnTo>
                    <a:pt x="4876" y="4465"/>
                  </a:lnTo>
                  <a:lnTo>
                    <a:pt x="4952" y="4297"/>
                  </a:lnTo>
                  <a:lnTo>
                    <a:pt x="5120" y="4053"/>
                  </a:lnTo>
                  <a:lnTo>
                    <a:pt x="5196" y="3977"/>
                  </a:lnTo>
                  <a:lnTo>
                    <a:pt x="5272" y="3916"/>
                  </a:lnTo>
                  <a:lnTo>
                    <a:pt x="5287" y="3764"/>
                  </a:lnTo>
                  <a:lnTo>
                    <a:pt x="5287" y="92"/>
                  </a:lnTo>
                  <a:lnTo>
                    <a:pt x="5272"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05" name="Google Shape;205;p17"/>
            <p:cNvSpPr/>
            <p:nvPr/>
          </p:nvSpPr>
          <p:spPr>
            <a:xfrm>
              <a:off x="4448550" y="6703525"/>
              <a:ext cx="301325" cy="233900"/>
            </a:xfrm>
            <a:custGeom>
              <a:rect b="b" l="l" r="r" t="t"/>
              <a:pathLst>
                <a:path extrusionOk="0" h="9356" w="12053">
                  <a:moveTo>
                    <a:pt x="8015" y="1"/>
                  </a:moveTo>
                  <a:lnTo>
                    <a:pt x="7481" y="305"/>
                  </a:lnTo>
                  <a:lnTo>
                    <a:pt x="5348" y="1555"/>
                  </a:lnTo>
                  <a:lnTo>
                    <a:pt x="4815" y="1890"/>
                  </a:lnTo>
                  <a:lnTo>
                    <a:pt x="4282" y="2225"/>
                  </a:lnTo>
                  <a:lnTo>
                    <a:pt x="3764" y="2530"/>
                  </a:lnTo>
                  <a:lnTo>
                    <a:pt x="2042" y="3657"/>
                  </a:lnTo>
                  <a:lnTo>
                    <a:pt x="656" y="4800"/>
                  </a:lnTo>
                  <a:lnTo>
                    <a:pt x="1" y="5531"/>
                  </a:lnTo>
                  <a:lnTo>
                    <a:pt x="1" y="9173"/>
                  </a:lnTo>
                  <a:lnTo>
                    <a:pt x="16" y="9355"/>
                  </a:lnTo>
                  <a:lnTo>
                    <a:pt x="3474" y="9355"/>
                  </a:lnTo>
                  <a:lnTo>
                    <a:pt x="3642" y="9173"/>
                  </a:lnTo>
                  <a:lnTo>
                    <a:pt x="4297" y="8441"/>
                  </a:lnTo>
                  <a:lnTo>
                    <a:pt x="5805" y="7420"/>
                  </a:lnTo>
                  <a:lnTo>
                    <a:pt x="7664" y="6415"/>
                  </a:lnTo>
                  <a:lnTo>
                    <a:pt x="8197" y="6141"/>
                  </a:lnTo>
                  <a:lnTo>
                    <a:pt x="8761" y="5836"/>
                  </a:lnTo>
                  <a:lnTo>
                    <a:pt x="9340" y="5546"/>
                  </a:lnTo>
                  <a:lnTo>
                    <a:pt x="11519" y="4343"/>
                  </a:lnTo>
                  <a:lnTo>
                    <a:pt x="12052" y="4038"/>
                  </a:lnTo>
                  <a:lnTo>
                    <a:pt x="12052"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grpSp>
        <p:nvGrpSpPr>
          <p:cNvPr id="206" name="Google Shape;206;p17"/>
          <p:cNvGrpSpPr/>
          <p:nvPr/>
        </p:nvGrpSpPr>
        <p:grpSpPr>
          <a:xfrm>
            <a:off x="1913636" y="3867219"/>
            <a:ext cx="2788040" cy="315740"/>
            <a:chOff x="3500175" y="2994400"/>
            <a:chExt cx="1061625" cy="841973"/>
          </a:xfrm>
        </p:grpSpPr>
        <p:sp>
          <p:nvSpPr>
            <p:cNvPr id="207" name="Google Shape;207;p17"/>
            <p:cNvSpPr/>
            <p:nvPr/>
          </p:nvSpPr>
          <p:spPr>
            <a:xfrm>
              <a:off x="3511575" y="2994400"/>
              <a:ext cx="990825" cy="340242"/>
            </a:xfrm>
            <a:custGeom>
              <a:rect b="b" l="l" r="r" t="t"/>
              <a:pathLst>
                <a:path extrusionOk="0" h="4556" w="13211">
                  <a:moveTo>
                    <a:pt x="7588" y="0"/>
                  </a:moveTo>
                  <a:lnTo>
                    <a:pt x="7238" y="31"/>
                  </a:lnTo>
                  <a:lnTo>
                    <a:pt x="1982" y="1219"/>
                  </a:lnTo>
                  <a:lnTo>
                    <a:pt x="641" y="1570"/>
                  </a:lnTo>
                  <a:lnTo>
                    <a:pt x="153" y="1707"/>
                  </a:lnTo>
                  <a:lnTo>
                    <a:pt x="1" y="1996"/>
                  </a:lnTo>
                  <a:lnTo>
                    <a:pt x="1" y="4160"/>
                  </a:lnTo>
                  <a:lnTo>
                    <a:pt x="153" y="4343"/>
                  </a:lnTo>
                  <a:lnTo>
                    <a:pt x="641" y="4510"/>
                  </a:lnTo>
                  <a:lnTo>
                    <a:pt x="1982" y="4556"/>
                  </a:lnTo>
                  <a:lnTo>
                    <a:pt x="5303" y="4556"/>
                  </a:lnTo>
                  <a:lnTo>
                    <a:pt x="9600" y="4206"/>
                  </a:lnTo>
                  <a:lnTo>
                    <a:pt x="13211" y="4206"/>
                  </a:lnTo>
                  <a:lnTo>
                    <a:pt x="13211" y="183"/>
                  </a:lnTo>
                  <a:lnTo>
                    <a:pt x="12540" y="16"/>
                  </a:lnTo>
                  <a:lnTo>
                    <a:pt x="12007" y="0"/>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08" name="Google Shape;208;p17"/>
            <p:cNvSpPr/>
            <p:nvPr/>
          </p:nvSpPr>
          <p:spPr>
            <a:xfrm>
              <a:off x="3500175" y="3177572"/>
              <a:ext cx="977100" cy="342557"/>
            </a:xfrm>
            <a:custGeom>
              <a:rect b="b" l="l" r="r" t="t"/>
              <a:pathLst>
                <a:path extrusionOk="0" h="4587" w="13028">
                  <a:moveTo>
                    <a:pt x="7878" y="0"/>
                  </a:moveTo>
                  <a:lnTo>
                    <a:pt x="6065" y="46"/>
                  </a:lnTo>
                  <a:lnTo>
                    <a:pt x="2956" y="549"/>
                  </a:lnTo>
                  <a:lnTo>
                    <a:pt x="884" y="808"/>
                  </a:lnTo>
                  <a:lnTo>
                    <a:pt x="46" y="915"/>
                  </a:lnTo>
                  <a:lnTo>
                    <a:pt x="1" y="945"/>
                  </a:lnTo>
                  <a:lnTo>
                    <a:pt x="1" y="4175"/>
                  </a:lnTo>
                  <a:lnTo>
                    <a:pt x="46" y="4388"/>
                  </a:lnTo>
                  <a:lnTo>
                    <a:pt x="884" y="4556"/>
                  </a:lnTo>
                  <a:lnTo>
                    <a:pt x="2956" y="4586"/>
                  </a:lnTo>
                  <a:lnTo>
                    <a:pt x="6994" y="4586"/>
                  </a:lnTo>
                  <a:lnTo>
                    <a:pt x="10376" y="4373"/>
                  </a:lnTo>
                  <a:lnTo>
                    <a:pt x="12205" y="4327"/>
                  </a:lnTo>
                  <a:lnTo>
                    <a:pt x="12418" y="4327"/>
                  </a:lnTo>
                  <a:lnTo>
                    <a:pt x="13027" y="4190"/>
                  </a:lnTo>
                  <a:lnTo>
                    <a:pt x="13027" y="259"/>
                  </a:lnTo>
                  <a:lnTo>
                    <a:pt x="12418" y="16"/>
                  </a:lnTo>
                  <a:lnTo>
                    <a:pt x="12205" y="0"/>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09" name="Google Shape;209;p17"/>
            <p:cNvSpPr/>
            <p:nvPr/>
          </p:nvSpPr>
          <p:spPr>
            <a:xfrm>
              <a:off x="3643050" y="3281069"/>
              <a:ext cx="918750" cy="402899"/>
            </a:xfrm>
            <a:custGeom>
              <a:rect b="b" l="l" r="r" t="t"/>
              <a:pathLst>
                <a:path extrusionOk="0" h="5395" w="12250">
                  <a:moveTo>
                    <a:pt x="7725" y="1"/>
                  </a:moveTo>
                  <a:lnTo>
                    <a:pt x="5927" y="62"/>
                  </a:lnTo>
                  <a:lnTo>
                    <a:pt x="1189" y="1585"/>
                  </a:lnTo>
                  <a:lnTo>
                    <a:pt x="533" y="1768"/>
                  </a:lnTo>
                  <a:lnTo>
                    <a:pt x="244" y="1844"/>
                  </a:lnTo>
                  <a:lnTo>
                    <a:pt x="0" y="1844"/>
                  </a:lnTo>
                  <a:lnTo>
                    <a:pt x="0" y="4633"/>
                  </a:lnTo>
                  <a:lnTo>
                    <a:pt x="168" y="4983"/>
                  </a:lnTo>
                  <a:lnTo>
                    <a:pt x="533" y="5318"/>
                  </a:lnTo>
                  <a:lnTo>
                    <a:pt x="1189" y="5394"/>
                  </a:lnTo>
                  <a:lnTo>
                    <a:pt x="4998" y="5394"/>
                  </a:lnTo>
                  <a:lnTo>
                    <a:pt x="10345" y="4480"/>
                  </a:lnTo>
                  <a:lnTo>
                    <a:pt x="11671" y="4435"/>
                  </a:lnTo>
                  <a:lnTo>
                    <a:pt x="12250" y="4435"/>
                  </a:lnTo>
                  <a:lnTo>
                    <a:pt x="12250" y="31"/>
                  </a:lnTo>
                  <a:lnTo>
                    <a:pt x="12158"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10" name="Google Shape;210;p17"/>
            <p:cNvSpPr/>
            <p:nvPr/>
          </p:nvSpPr>
          <p:spPr>
            <a:xfrm>
              <a:off x="3521925" y="3455131"/>
              <a:ext cx="971325" cy="381241"/>
            </a:xfrm>
            <a:custGeom>
              <a:rect b="b" l="l" r="r" t="t"/>
              <a:pathLst>
                <a:path extrusionOk="0" h="5105" w="12951">
                  <a:moveTo>
                    <a:pt x="8273" y="1"/>
                  </a:moveTo>
                  <a:lnTo>
                    <a:pt x="5424" y="336"/>
                  </a:lnTo>
                  <a:lnTo>
                    <a:pt x="2804" y="839"/>
                  </a:lnTo>
                  <a:lnTo>
                    <a:pt x="838" y="839"/>
                  </a:lnTo>
                  <a:lnTo>
                    <a:pt x="259" y="900"/>
                  </a:lnTo>
                  <a:lnTo>
                    <a:pt x="0" y="930"/>
                  </a:lnTo>
                  <a:lnTo>
                    <a:pt x="0" y="4450"/>
                  </a:lnTo>
                  <a:lnTo>
                    <a:pt x="213" y="4724"/>
                  </a:lnTo>
                  <a:lnTo>
                    <a:pt x="305" y="4770"/>
                  </a:lnTo>
                  <a:lnTo>
                    <a:pt x="381" y="4800"/>
                  </a:lnTo>
                  <a:lnTo>
                    <a:pt x="838" y="5044"/>
                  </a:lnTo>
                  <a:lnTo>
                    <a:pt x="1463" y="5105"/>
                  </a:lnTo>
                  <a:lnTo>
                    <a:pt x="5592" y="5105"/>
                  </a:lnTo>
                  <a:lnTo>
                    <a:pt x="6734" y="5059"/>
                  </a:lnTo>
                  <a:lnTo>
                    <a:pt x="9949" y="4876"/>
                  </a:lnTo>
                  <a:lnTo>
                    <a:pt x="12951" y="4663"/>
                  </a:lnTo>
                  <a:lnTo>
                    <a:pt x="12951"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grpSp>
        <p:nvGrpSpPr>
          <p:cNvPr id="211" name="Google Shape;211;p17"/>
          <p:cNvGrpSpPr/>
          <p:nvPr/>
        </p:nvGrpSpPr>
        <p:grpSpPr>
          <a:xfrm>
            <a:off x="5009154" y="3253788"/>
            <a:ext cx="2788040" cy="315740"/>
            <a:chOff x="3500175" y="2994400"/>
            <a:chExt cx="1061625" cy="841973"/>
          </a:xfrm>
        </p:grpSpPr>
        <p:sp>
          <p:nvSpPr>
            <p:cNvPr id="212" name="Google Shape;212;p17"/>
            <p:cNvSpPr/>
            <p:nvPr/>
          </p:nvSpPr>
          <p:spPr>
            <a:xfrm>
              <a:off x="3511575" y="2994400"/>
              <a:ext cx="990825" cy="340242"/>
            </a:xfrm>
            <a:custGeom>
              <a:rect b="b" l="l" r="r" t="t"/>
              <a:pathLst>
                <a:path extrusionOk="0" h="4556" w="13211">
                  <a:moveTo>
                    <a:pt x="7588" y="0"/>
                  </a:moveTo>
                  <a:lnTo>
                    <a:pt x="7238" y="31"/>
                  </a:lnTo>
                  <a:lnTo>
                    <a:pt x="1982" y="1219"/>
                  </a:lnTo>
                  <a:lnTo>
                    <a:pt x="641" y="1570"/>
                  </a:lnTo>
                  <a:lnTo>
                    <a:pt x="153" y="1707"/>
                  </a:lnTo>
                  <a:lnTo>
                    <a:pt x="1" y="1996"/>
                  </a:lnTo>
                  <a:lnTo>
                    <a:pt x="1" y="4160"/>
                  </a:lnTo>
                  <a:lnTo>
                    <a:pt x="153" y="4343"/>
                  </a:lnTo>
                  <a:lnTo>
                    <a:pt x="641" y="4510"/>
                  </a:lnTo>
                  <a:lnTo>
                    <a:pt x="1982" y="4556"/>
                  </a:lnTo>
                  <a:lnTo>
                    <a:pt x="5303" y="4556"/>
                  </a:lnTo>
                  <a:lnTo>
                    <a:pt x="9600" y="4206"/>
                  </a:lnTo>
                  <a:lnTo>
                    <a:pt x="13211" y="4206"/>
                  </a:lnTo>
                  <a:lnTo>
                    <a:pt x="13211" y="183"/>
                  </a:lnTo>
                  <a:lnTo>
                    <a:pt x="12540" y="16"/>
                  </a:lnTo>
                  <a:lnTo>
                    <a:pt x="12007" y="0"/>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13" name="Google Shape;213;p17"/>
            <p:cNvSpPr/>
            <p:nvPr/>
          </p:nvSpPr>
          <p:spPr>
            <a:xfrm>
              <a:off x="3500175" y="3177572"/>
              <a:ext cx="977100" cy="342557"/>
            </a:xfrm>
            <a:custGeom>
              <a:rect b="b" l="l" r="r" t="t"/>
              <a:pathLst>
                <a:path extrusionOk="0" h="4587" w="13028">
                  <a:moveTo>
                    <a:pt x="7878" y="0"/>
                  </a:moveTo>
                  <a:lnTo>
                    <a:pt x="6065" y="46"/>
                  </a:lnTo>
                  <a:lnTo>
                    <a:pt x="2956" y="549"/>
                  </a:lnTo>
                  <a:lnTo>
                    <a:pt x="884" y="808"/>
                  </a:lnTo>
                  <a:lnTo>
                    <a:pt x="46" y="915"/>
                  </a:lnTo>
                  <a:lnTo>
                    <a:pt x="1" y="945"/>
                  </a:lnTo>
                  <a:lnTo>
                    <a:pt x="1" y="4175"/>
                  </a:lnTo>
                  <a:lnTo>
                    <a:pt x="46" y="4388"/>
                  </a:lnTo>
                  <a:lnTo>
                    <a:pt x="884" y="4556"/>
                  </a:lnTo>
                  <a:lnTo>
                    <a:pt x="2956" y="4586"/>
                  </a:lnTo>
                  <a:lnTo>
                    <a:pt x="6994" y="4586"/>
                  </a:lnTo>
                  <a:lnTo>
                    <a:pt x="10376" y="4373"/>
                  </a:lnTo>
                  <a:lnTo>
                    <a:pt x="12205" y="4327"/>
                  </a:lnTo>
                  <a:lnTo>
                    <a:pt x="12418" y="4327"/>
                  </a:lnTo>
                  <a:lnTo>
                    <a:pt x="13027" y="4190"/>
                  </a:lnTo>
                  <a:lnTo>
                    <a:pt x="13027" y="259"/>
                  </a:lnTo>
                  <a:lnTo>
                    <a:pt x="12418" y="16"/>
                  </a:lnTo>
                  <a:lnTo>
                    <a:pt x="12205" y="0"/>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14" name="Google Shape;214;p17"/>
            <p:cNvSpPr/>
            <p:nvPr/>
          </p:nvSpPr>
          <p:spPr>
            <a:xfrm>
              <a:off x="3643050" y="3281069"/>
              <a:ext cx="918750" cy="402899"/>
            </a:xfrm>
            <a:custGeom>
              <a:rect b="b" l="l" r="r" t="t"/>
              <a:pathLst>
                <a:path extrusionOk="0" h="5395" w="12250">
                  <a:moveTo>
                    <a:pt x="7725" y="1"/>
                  </a:moveTo>
                  <a:lnTo>
                    <a:pt x="5927" y="62"/>
                  </a:lnTo>
                  <a:lnTo>
                    <a:pt x="1189" y="1585"/>
                  </a:lnTo>
                  <a:lnTo>
                    <a:pt x="533" y="1768"/>
                  </a:lnTo>
                  <a:lnTo>
                    <a:pt x="244" y="1844"/>
                  </a:lnTo>
                  <a:lnTo>
                    <a:pt x="0" y="1844"/>
                  </a:lnTo>
                  <a:lnTo>
                    <a:pt x="0" y="4633"/>
                  </a:lnTo>
                  <a:lnTo>
                    <a:pt x="168" y="4983"/>
                  </a:lnTo>
                  <a:lnTo>
                    <a:pt x="533" y="5318"/>
                  </a:lnTo>
                  <a:lnTo>
                    <a:pt x="1189" y="5394"/>
                  </a:lnTo>
                  <a:lnTo>
                    <a:pt x="4998" y="5394"/>
                  </a:lnTo>
                  <a:lnTo>
                    <a:pt x="10345" y="4480"/>
                  </a:lnTo>
                  <a:lnTo>
                    <a:pt x="11671" y="4435"/>
                  </a:lnTo>
                  <a:lnTo>
                    <a:pt x="12250" y="4435"/>
                  </a:lnTo>
                  <a:lnTo>
                    <a:pt x="12250" y="31"/>
                  </a:lnTo>
                  <a:lnTo>
                    <a:pt x="12158"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15" name="Google Shape;215;p17"/>
            <p:cNvSpPr/>
            <p:nvPr/>
          </p:nvSpPr>
          <p:spPr>
            <a:xfrm>
              <a:off x="3521925" y="3455131"/>
              <a:ext cx="971325" cy="381241"/>
            </a:xfrm>
            <a:custGeom>
              <a:rect b="b" l="l" r="r" t="t"/>
              <a:pathLst>
                <a:path extrusionOk="0" h="5105" w="12951">
                  <a:moveTo>
                    <a:pt x="8273" y="1"/>
                  </a:moveTo>
                  <a:lnTo>
                    <a:pt x="5424" y="336"/>
                  </a:lnTo>
                  <a:lnTo>
                    <a:pt x="2804" y="839"/>
                  </a:lnTo>
                  <a:lnTo>
                    <a:pt x="838" y="839"/>
                  </a:lnTo>
                  <a:lnTo>
                    <a:pt x="259" y="900"/>
                  </a:lnTo>
                  <a:lnTo>
                    <a:pt x="0" y="930"/>
                  </a:lnTo>
                  <a:lnTo>
                    <a:pt x="0" y="4450"/>
                  </a:lnTo>
                  <a:lnTo>
                    <a:pt x="213" y="4724"/>
                  </a:lnTo>
                  <a:lnTo>
                    <a:pt x="305" y="4770"/>
                  </a:lnTo>
                  <a:lnTo>
                    <a:pt x="381" y="4800"/>
                  </a:lnTo>
                  <a:lnTo>
                    <a:pt x="838" y="5044"/>
                  </a:lnTo>
                  <a:lnTo>
                    <a:pt x="1463" y="5105"/>
                  </a:lnTo>
                  <a:lnTo>
                    <a:pt x="5592" y="5105"/>
                  </a:lnTo>
                  <a:lnTo>
                    <a:pt x="6734" y="5059"/>
                  </a:lnTo>
                  <a:lnTo>
                    <a:pt x="9949" y="4876"/>
                  </a:lnTo>
                  <a:lnTo>
                    <a:pt x="12951" y="4663"/>
                  </a:lnTo>
                  <a:lnTo>
                    <a:pt x="12951"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grpSp>
        <p:nvGrpSpPr>
          <p:cNvPr id="216" name="Google Shape;216;p17"/>
          <p:cNvGrpSpPr/>
          <p:nvPr/>
        </p:nvGrpSpPr>
        <p:grpSpPr>
          <a:xfrm>
            <a:off x="5011362" y="3867239"/>
            <a:ext cx="2788040" cy="315740"/>
            <a:chOff x="3500175" y="2994400"/>
            <a:chExt cx="1061625" cy="841973"/>
          </a:xfrm>
        </p:grpSpPr>
        <p:sp>
          <p:nvSpPr>
            <p:cNvPr id="217" name="Google Shape;217;p17"/>
            <p:cNvSpPr/>
            <p:nvPr/>
          </p:nvSpPr>
          <p:spPr>
            <a:xfrm>
              <a:off x="3511575" y="2994400"/>
              <a:ext cx="990825" cy="340242"/>
            </a:xfrm>
            <a:custGeom>
              <a:rect b="b" l="l" r="r" t="t"/>
              <a:pathLst>
                <a:path extrusionOk="0" h="4556" w="13211">
                  <a:moveTo>
                    <a:pt x="7588" y="0"/>
                  </a:moveTo>
                  <a:lnTo>
                    <a:pt x="7238" y="31"/>
                  </a:lnTo>
                  <a:lnTo>
                    <a:pt x="1982" y="1219"/>
                  </a:lnTo>
                  <a:lnTo>
                    <a:pt x="641" y="1570"/>
                  </a:lnTo>
                  <a:lnTo>
                    <a:pt x="153" y="1707"/>
                  </a:lnTo>
                  <a:lnTo>
                    <a:pt x="1" y="1996"/>
                  </a:lnTo>
                  <a:lnTo>
                    <a:pt x="1" y="4160"/>
                  </a:lnTo>
                  <a:lnTo>
                    <a:pt x="153" y="4343"/>
                  </a:lnTo>
                  <a:lnTo>
                    <a:pt x="641" y="4510"/>
                  </a:lnTo>
                  <a:lnTo>
                    <a:pt x="1982" y="4556"/>
                  </a:lnTo>
                  <a:lnTo>
                    <a:pt x="5303" y="4556"/>
                  </a:lnTo>
                  <a:lnTo>
                    <a:pt x="9600" y="4206"/>
                  </a:lnTo>
                  <a:lnTo>
                    <a:pt x="13211" y="4206"/>
                  </a:lnTo>
                  <a:lnTo>
                    <a:pt x="13211" y="183"/>
                  </a:lnTo>
                  <a:lnTo>
                    <a:pt x="12540" y="16"/>
                  </a:lnTo>
                  <a:lnTo>
                    <a:pt x="12007" y="0"/>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18" name="Google Shape;218;p17"/>
            <p:cNvSpPr/>
            <p:nvPr/>
          </p:nvSpPr>
          <p:spPr>
            <a:xfrm>
              <a:off x="3500175" y="3177572"/>
              <a:ext cx="977100" cy="342557"/>
            </a:xfrm>
            <a:custGeom>
              <a:rect b="b" l="l" r="r" t="t"/>
              <a:pathLst>
                <a:path extrusionOk="0" h="4587" w="13028">
                  <a:moveTo>
                    <a:pt x="7878" y="0"/>
                  </a:moveTo>
                  <a:lnTo>
                    <a:pt x="6065" y="46"/>
                  </a:lnTo>
                  <a:lnTo>
                    <a:pt x="2956" y="549"/>
                  </a:lnTo>
                  <a:lnTo>
                    <a:pt x="884" y="808"/>
                  </a:lnTo>
                  <a:lnTo>
                    <a:pt x="46" y="915"/>
                  </a:lnTo>
                  <a:lnTo>
                    <a:pt x="1" y="945"/>
                  </a:lnTo>
                  <a:lnTo>
                    <a:pt x="1" y="4175"/>
                  </a:lnTo>
                  <a:lnTo>
                    <a:pt x="46" y="4388"/>
                  </a:lnTo>
                  <a:lnTo>
                    <a:pt x="884" y="4556"/>
                  </a:lnTo>
                  <a:lnTo>
                    <a:pt x="2956" y="4586"/>
                  </a:lnTo>
                  <a:lnTo>
                    <a:pt x="6994" y="4586"/>
                  </a:lnTo>
                  <a:lnTo>
                    <a:pt x="10376" y="4373"/>
                  </a:lnTo>
                  <a:lnTo>
                    <a:pt x="12205" y="4327"/>
                  </a:lnTo>
                  <a:lnTo>
                    <a:pt x="12418" y="4327"/>
                  </a:lnTo>
                  <a:lnTo>
                    <a:pt x="13027" y="4190"/>
                  </a:lnTo>
                  <a:lnTo>
                    <a:pt x="13027" y="259"/>
                  </a:lnTo>
                  <a:lnTo>
                    <a:pt x="12418" y="16"/>
                  </a:lnTo>
                  <a:lnTo>
                    <a:pt x="12205" y="0"/>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19" name="Google Shape;219;p17"/>
            <p:cNvSpPr/>
            <p:nvPr/>
          </p:nvSpPr>
          <p:spPr>
            <a:xfrm>
              <a:off x="3643050" y="3281069"/>
              <a:ext cx="918750" cy="402899"/>
            </a:xfrm>
            <a:custGeom>
              <a:rect b="b" l="l" r="r" t="t"/>
              <a:pathLst>
                <a:path extrusionOk="0" h="5395" w="12250">
                  <a:moveTo>
                    <a:pt x="7725" y="1"/>
                  </a:moveTo>
                  <a:lnTo>
                    <a:pt x="5927" y="62"/>
                  </a:lnTo>
                  <a:lnTo>
                    <a:pt x="1189" y="1585"/>
                  </a:lnTo>
                  <a:lnTo>
                    <a:pt x="533" y="1768"/>
                  </a:lnTo>
                  <a:lnTo>
                    <a:pt x="244" y="1844"/>
                  </a:lnTo>
                  <a:lnTo>
                    <a:pt x="0" y="1844"/>
                  </a:lnTo>
                  <a:lnTo>
                    <a:pt x="0" y="4633"/>
                  </a:lnTo>
                  <a:lnTo>
                    <a:pt x="168" y="4983"/>
                  </a:lnTo>
                  <a:lnTo>
                    <a:pt x="533" y="5318"/>
                  </a:lnTo>
                  <a:lnTo>
                    <a:pt x="1189" y="5394"/>
                  </a:lnTo>
                  <a:lnTo>
                    <a:pt x="4998" y="5394"/>
                  </a:lnTo>
                  <a:lnTo>
                    <a:pt x="10345" y="4480"/>
                  </a:lnTo>
                  <a:lnTo>
                    <a:pt x="11671" y="4435"/>
                  </a:lnTo>
                  <a:lnTo>
                    <a:pt x="12250" y="4435"/>
                  </a:lnTo>
                  <a:lnTo>
                    <a:pt x="12250" y="31"/>
                  </a:lnTo>
                  <a:lnTo>
                    <a:pt x="12158"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20" name="Google Shape;220;p17"/>
            <p:cNvSpPr/>
            <p:nvPr/>
          </p:nvSpPr>
          <p:spPr>
            <a:xfrm>
              <a:off x="3521925" y="3455131"/>
              <a:ext cx="971325" cy="381241"/>
            </a:xfrm>
            <a:custGeom>
              <a:rect b="b" l="l" r="r" t="t"/>
              <a:pathLst>
                <a:path extrusionOk="0" h="5105" w="12951">
                  <a:moveTo>
                    <a:pt x="8273" y="1"/>
                  </a:moveTo>
                  <a:lnTo>
                    <a:pt x="5424" y="336"/>
                  </a:lnTo>
                  <a:lnTo>
                    <a:pt x="2804" y="839"/>
                  </a:lnTo>
                  <a:lnTo>
                    <a:pt x="838" y="839"/>
                  </a:lnTo>
                  <a:lnTo>
                    <a:pt x="259" y="900"/>
                  </a:lnTo>
                  <a:lnTo>
                    <a:pt x="0" y="930"/>
                  </a:lnTo>
                  <a:lnTo>
                    <a:pt x="0" y="4450"/>
                  </a:lnTo>
                  <a:lnTo>
                    <a:pt x="213" y="4724"/>
                  </a:lnTo>
                  <a:lnTo>
                    <a:pt x="305" y="4770"/>
                  </a:lnTo>
                  <a:lnTo>
                    <a:pt x="381" y="4800"/>
                  </a:lnTo>
                  <a:lnTo>
                    <a:pt x="838" y="5044"/>
                  </a:lnTo>
                  <a:lnTo>
                    <a:pt x="1463" y="5105"/>
                  </a:lnTo>
                  <a:lnTo>
                    <a:pt x="5592" y="5105"/>
                  </a:lnTo>
                  <a:lnTo>
                    <a:pt x="6734" y="5059"/>
                  </a:lnTo>
                  <a:lnTo>
                    <a:pt x="9949" y="4876"/>
                  </a:lnTo>
                  <a:lnTo>
                    <a:pt x="12951" y="4663"/>
                  </a:lnTo>
                  <a:lnTo>
                    <a:pt x="12951"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grpSp>
        <p:nvGrpSpPr>
          <p:cNvPr id="221" name="Google Shape;221;p17"/>
          <p:cNvGrpSpPr/>
          <p:nvPr/>
        </p:nvGrpSpPr>
        <p:grpSpPr>
          <a:xfrm>
            <a:off x="1972620" y="2346978"/>
            <a:ext cx="2722861" cy="816989"/>
            <a:chOff x="3134825" y="6476500"/>
            <a:chExt cx="1833700" cy="1151500"/>
          </a:xfrm>
        </p:grpSpPr>
        <p:sp>
          <p:nvSpPr>
            <p:cNvPr id="222" name="Google Shape;222;p17"/>
            <p:cNvSpPr/>
            <p:nvPr/>
          </p:nvSpPr>
          <p:spPr>
            <a:xfrm>
              <a:off x="3438025" y="6554975"/>
              <a:ext cx="273125" cy="317700"/>
            </a:xfrm>
            <a:custGeom>
              <a:rect b="b" l="l" r="r" t="t"/>
              <a:pathLst>
                <a:path extrusionOk="0" h="12708" w="10925">
                  <a:moveTo>
                    <a:pt x="1" y="1"/>
                  </a:moveTo>
                  <a:lnTo>
                    <a:pt x="1" y="2758"/>
                  </a:lnTo>
                  <a:lnTo>
                    <a:pt x="305" y="3154"/>
                  </a:lnTo>
                  <a:lnTo>
                    <a:pt x="1098" y="4312"/>
                  </a:lnTo>
                  <a:lnTo>
                    <a:pt x="3261" y="7801"/>
                  </a:lnTo>
                  <a:lnTo>
                    <a:pt x="5105" y="10163"/>
                  </a:lnTo>
                  <a:lnTo>
                    <a:pt x="6628" y="11900"/>
                  </a:lnTo>
                  <a:lnTo>
                    <a:pt x="6857" y="12205"/>
                  </a:lnTo>
                  <a:lnTo>
                    <a:pt x="7207" y="12707"/>
                  </a:lnTo>
                  <a:lnTo>
                    <a:pt x="10925" y="12707"/>
                  </a:lnTo>
                  <a:lnTo>
                    <a:pt x="10925" y="8990"/>
                  </a:lnTo>
                  <a:lnTo>
                    <a:pt x="10574" y="8472"/>
                  </a:lnTo>
                  <a:lnTo>
                    <a:pt x="10361" y="8182"/>
                  </a:lnTo>
                  <a:lnTo>
                    <a:pt x="8792" y="6476"/>
                  </a:lnTo>
                  <a:lnTo>
                    <a:pt x="6842" y="4221"/>
                  </a:lnTo>
                  <a:lnTo>
                    <a:pt x="4312" y="1098"/>
                  </a:lnTo>
                  <a:lnTo>
                    <a:pt x="3246" y="214"/>
                  </a:lnTo>
                  <a:lnTo>
                    <a:pt x="2774"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23" name="Google Shape;223;p17"/>
            <p:cNvSpPr/>
            <p:nvPr/>
          </p:nvSpPr>
          <p:spPr>
            <a:xfrm>
              <a:off x="3839500" y="6476500"/>
              <a:ext cx="146675" cy="322275"/>
            </a:xfrm>
            <a:custGeom>
              <a:rect b="b" l="l" r="r" t="t"/>
              <a:pathLst>
                <a:path extrusionOk="0" h="12891" w="5867">
                  <a:moveTo>
                    <a:pt x="122" y="1"/>
                  </a:moveTo>
                  <a:lnTo>
                    <a:pt x="0" y="428"/>
                  </a:lnTo>
                  <a:lnTo>
                    <a:pt x="0" y="3658"/>
                  </a:lnTo>
                  <a:lnTo>
                    <a:pt x="183" y="5471"/>
                  </a:lnTo>
                  <a:lnTo>
                    <a:pt x="762" y="8061"/>
                  </a:lnTo>
                  <a:lnTo>
                    <a:pt x="2088" y="12891"/>
                  </a:lnTo>
                  <a:lnTo>
                    <a:pt x="5866" y="12891"/>
                  </a:lnTo>
                  <a:lnTo>
                    <a:pt x="5866" y="9097"/>
                  </a:lnTo>
                  <a:lnTo>
                    <a:pt x="4434" y="4389"/>
                  </a:lnTo>
                  <a:lnTo>
                    <a:pt x="3642" y="2012"/>
                  </a:lnTo>
                  <a:lnTo>
                    <a:pt x="3246" y="519"/>
                  </a:lnTo>
                  <a:lnTo>
                    <a:pt x="3246" y="214"/>
                  </a:lnTo>
                  <a:lnTo>
                    <a:pt x="3230"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24" name="Google Shape;224;p17"/>
            <p:cNvSpPr/>
            <p:nvPr/>
          </p:nvSpPr>
          <p:spPr>
            <a:xfrm>
              <a:off x="4305325" y="7282875"/>
              <a:ext cx="243425" cy="257500"/>
            </a:xfrm>
            <a:custGeom>
              <a:rect b="b" l="l" r="r" t="t"/>
              <a:pathLst>
                <a:path extrusionOk="0" h="10300" w="9737">
                  <a:moveTo>
                    <a:pt x="1" y="0"/>
                  </a:moveTo>
                  <a:lnTo>
                    <a:pt x="1" y="4251"/>
                  </a:lnTo>
                  <a:lnTo>
                    <a:pt x="62" y="4312"/>
                  </a:lnTo>
                  <a:lnTo>
                    <a:pt x="138" y="4404"/>
                  </a:lnTo>
                  <a:lnTo>
                    <a:pt x="245" y="4480"/>
                  </a:lnTo>
                  <a:lnTo>
                    <a:pt x="382" y="4556"/>
                  </a:lnTo>
                  <a:lnTo>
                    <a:pt x="549" y="4647"/>
                  </a:lnTo>
                  <a:lnTo>
                    <a:pt x="793" y="4800"/>
                  </a:lnTo>
                  <a:lnTo>
                    <a:pt x="1204" y="5181"/>
                  </a:lnTo>
                  <a:lnTo>
                    <a:pt x="1433" y="5424"/>
                  </a:lnTo>
                  <a:lnTo>
                    <a:pt x="1692" y="5699"/>
                  </a:lnTo>
                  <a:lnTo>
                    <a:pt x="1936" y="5973"/>
                  </a:lnTo>
                  <a:lnTo>
                    <a:pt x="2225" y="6262"/>
                  </a:lnTo>
                  <a:lnTo>
                    <a:pt x="5730" y="10041"/>
                  </a:lnTo>
                  <a:lnTo>
                    <a:pt x="5912" y="10147"/>
                  </a:lnTo>
                  <a:lnTo>
                    <a:pt x="6278" y="10300"/>
                  </a:lnTo>
                  <a:lnTo>
                    <a:pt x="9737" y="10300"/>
                  </a:lnTo>
                  <a:lnTo>
                    <a:pt x="9737" y="6857"/>
                  </a:lnTo>
                  <a:lnTo>
                    <a:pt x="9660" y="6384"/>
                  </a:lnTo>
                  <a:lnTo>
                    <a:pt x="9599" y="6171"/>
                  </a:lnTo>
                  <a:lnTo>
                    <a:pt x="6141" y="2347"/>
                  </a:lnTo>
                  <a:lnTo>
                    <a:pt x="5867" y="2027"/>
                  </a:lnTo>
                  <a:lnTo>
                    <a:pt x="5638" y="1752"/>
                  </a:lnTo>
                  <a:lnTo>
                    <a:pt x="5379" y="1478"/>
                  </a:lnTo>
                  <a:lnTo>
                    <a:pt x="5151" y="1234"/>
                  </a:lnTo>
                  <a:lnTo>
                    <a:pt x="4754" y="838"/>
                  </a:lnTo>
                  <a:lnTo>
                    <a:pt x="4587" y="610"/>
                  </a:lnTo>
                  <a:lnTo>
                    <a:pt x="4495" y="442"/>
                  </a:lnTo>
                  <a:lnTo>
                    <a:pt x="4435" y="290"/>
                  </a:lnTo>
                  <a:lnTo>
                    <a:pt x="4374" y="168"/>
                  </a:lnTo>
                  <a:lnTo>
                    <a:pt x="4313" y="61"/>
                  </a:lnTo>
                  <a:lnTo>
                    <a:pt x="4252" y="0"/>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25" name="Google Shape;225;p17"/>
            <p:cNvSpPr/>
            <p:nvPr/>
          </p:nvSpPr>
          <p:spPr>
            <a:xfrm>
              <a:off x="4023850" y="7291250"/>
              <a:ext cx="108200" cy="336750"/>
            </a:xfrm>
            <a:custGeom>
              <a:rect b="b" l="l" r="r" t="t"/>
              <a:pathLst>
                <a:path extrusionOk="0" h="13470" w="4328">
                  <a:moveTo>
                    <a:pt x="107" y="1"/>
                  </a:moveTo>
                  <a:lnTo>
                    <a:pt x="0" y="168"/>
                  </a:lnTo>
                  <a:lnTo>
                    <a:pt x="0" y="3794"/>
                  </a:lnTo>
                  <a:lnTo>
                    <a:pt x="138" y="4861"/>
                  </a:lnTo>
                  <a:lnTo>
                    <a:pt x="336" y="8060"/>
                  </a:lnTo>
                  <a:lnTo>
                    <a:pt x="366" y="13149"/>
                  </a:lnTo>
                  <a:lnTo>
                    <a:pt x="458" y="13469"/>
                  </a:lnTo>
                  <a:lnTo>
                    <a:pt x="4206" y="13469"/>
                  </a:lnTo>
                  <a:lnTo>
                    <a:pt x="4327" y="13149"/>
                  </a:lnTo>
                  <a:lnTo>
                    <a:pt x="4327" y="9188"/>
                  </a:lnTo>
                  <a:lnTo>
                    <a:pt x="4327" y="4084"/>
                  </a:lnTo>
                  <a:lnTo>
                    <a:pt x="3870" y="1631"/>
                  </a:lnTo>
                  <a:lnTo>
                    <a:pt x="3870" y="183"/>
                  </a:lnTo>
                  <a:lnTo>
                    <a:pt x="3733"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26" name="Google Shape;226;p17"/>
            <p:cNvSpPr/>
            <p:nvPr/>
          </p:nvSpPr>
          <p:spPr>
            <a:xfrm>
              <a:off x="3670375" y="7274100"/>
              <a:ext cx="136000" cy="334075"/>
            </a:xfrm>
            <a:custGeom>
              <a:rect b="b" l="l" r="r" t="t"/>
              <a:pathLst>
                <a:path extrusionOk="0" h="13363" w="5440">
                  <a:moveTo>
                    <a:pt x="1936" y="1"/>
                  </a:moveTo>
                  <a:lnTo>
                    <a:pt x="1905" y="47"/>
                  </a:lnTo>
                  <a:lnTo>
                    <a:pt x="1539" y="854"/>
                  </a:lnTo>
                  <a:lnTo>
                    <a:pt x="534" y="4450"/>
                  </a:lnTo>
                  <a:lnTo>
                    <a:pt x="1" y="7314"/>
                  </a:lnTo>
                  <a:lnTo>
                    <a:pt x="1" y="11809"/>
                  </a:lnTo>
                  <a:lnTo>
                    <a:pt x="61" y="13363"/>
                  </a:lnTo>
                  <a:lnTo>
                    <a:pt x="4404" y="13363"/>
                  </a:lnTo>
                  <a:lnTo>
                    <a:pt x="4495" y="11809"/>
                  </a:lnTo>
                  <a:lnTo>
                    <a:pt x="4830" y="8731"/>
                  </a:lnTo>
                  <a:lnTo>
                    <a:pt x="5257" y="4572"/>
                  </a:lnTo>
                  <a:lnTo>
                    <a:pt x="5272" y="3673"/>
                  </a:lnTo>
                  <a:lnTo>
                    <a:pt x="5425" y="3673"/>
                  </a:lnTo>
                  <a:lnTo>
                    <a:pt x="5440" y="3597"/>
                  </a:lnTo>
                  <a:lnTo>
                    <a:pt x="5440" y="702"/>
                  </a:lnTo>
                  <a:lnTo>
                    <a:pt x="5394" y="351"/>
                  </a:lnTo>
                  <a:lnTo>
                    <a:pt x="5364" y="306"/>
                  </a:lnTo>
                  <a:lnTo>
                    <a:pt x="5318" y="260"/>
                  </a:lnTo>
                  <a:lnTo>
                    <a:pt x="5272" y="199"/>
                  </a:lnTo>
                  <a:lnTo>
                    <a:pt x="5272"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27" name="Google Shape;227;p17"/>
            <p:cNvSpPr/>
            <p:nvPr/>
          </p:nvSpPr>
          <p:spPr>
            <a:xfrm>
              <a:off x="3177875" y="7223450"/>
              <a:ext cx="383600" cy="281125"/>
            </a:xfrm>
            <a:custGeom>
              <a:rect b="b" l="l" r="r" t="t"/>
              <a:pathLst>
                <a:path extrusionOk="0" h="11245" w="15344">
                  <a:moveTo>
                    <a:pt x="11443" y="1"/>
                  </a:moveTo>
                  <a:lnTo>
                    <a:pt x="10422" y="275"/>
                  </a:lnTo>
                  <a:lnTo>
                    <a:pt x="10178" y="351"/>
                  </a:lnTo>
                  <a:lnTo>
                    <a:pt x="9889" y="458"/>
                  </a:lnTo>
                  <a:lnTo>
                    <a:pt x="9279" y="701"/>
                  </a:lnTo>
                  <a:lnTo>
                    <a:pt x="5851" y="2423"/>
                  </a:lnTo>
                  <a:lnTo>
                    <a:pt x="2728" y="4556"/>
                  </a:lnTo>
                  <a:lnTo>
                    <a:pt x="1372" y="5668"/>
                  </a:lnTo>
                  <a:lnTo>
                    <a:pt x="793" y="6141"/>
                  </a:lnTo>
                  <a:lnTo>
                    <a:pt x="61" y="7009"/>
                  </a:lnTo>
                  <a:lnTo>
                    <a:pt x="0" y="7192"/>
                  </a:lnTo>
                  <a:lnTo>
                    <a:pt x="0" y="11199"/>
                  </a:lnTo>
                  <a:lnTo>
                    <a:pt x="61" y="11245"/>
                  </a:lnTo>
                  <a:lnTo>
                    <a:pt x="4282" y="11245"/>
                  </a:lnTo>
                  <a:lnTo>
                    <a:pt x="5501" y="10833"/>
                  </a:lnTo>
                  <a:lnTo>
                    <a:pt x="6141" y="10437"/>
                  </a:lnTo>
                  <a:lnTo>
                    <a:pt x="7497" y="9325"/>
                  </a:lnTo>
                  <a:lnTo>
                    <a:pt x="10483" y="7055"/>
                  </a:lnTo>
                  <a:lnTo>
                    <a:pt x="13439" y="4861"/>
                  </a:lnTo>
                  <a:lnTo>
                    <a:pt x="13941" y="4495"/>
                  </a:lnTo>
                  <a:lnTo>
                    <a:pt x="14170" y="4358"/>
                  </a:lnTo>
                  <a:lnTo>
                    <a:pt x="14368" y="4221"/>
                  </a:lnTo>
                  <a:lnTo>
                    <a:pt x="15160" y="3733"/>
                  </a:lnTo>
                  <a:lnTo>
                    <a:pt x="15343" y="3581"/>
                  </a:lnTo>
                  <a:lnTo>
                    <a:pt x="15343" y="62"/>
                  </a:lnTo>
                  <a:lnTo>
                    <a:pt x="15160"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28" name="Google Shape;228;p17"/>
            <p:cNvSpPr/>
            <p:nvPr/>
          </p:nvSpPr>
          <p:spPr>
            <a:xfrm>
              <a:off x="4667600" y="7108825"/>
              <a:ext cx="300925" cy="115825"/>
            </a:xfrm>
            <a:custGeom>
              <a:rect b="b" l="l" r="r" t="t"/>
              <a:pathLst>
                <a:path extrusionOk="0" h="4633" w="12037">
                  <a:moveTo>
                    <a:pt x="7679" y="1"/>
                  </a:moveTo>
                  <a:lnTo>
                    <a:pt x="6704" y="46"/>
                  </a:lnTo>
                  <a:lnTo>
                    <a:pt x="1722" y="625"/>
                  </a:lnTo>
                  <a:lnTo>
                    <a:pt x="259" y="1006"/>
                  </a:lnTo>
                  <a:lnTo>
                    <a:pt x="0" y="1128"/>
                  </a:lnTo>
                  <a:lnTo>
                    <a:pt x="0" y="4404"/>
                  </a:lnTo>
                  <a:lnTo>
                    <a:pt x="259" y="4526"/>
                  </a:lnTo>
                  <a:lnTo>
                    <a:pt x="1722" y="4632"/>
                  </a:lnTo>
                  <a:lnTo>
                    <a:pt x="5729" y="4632"/>
                  </a:lnTo>
                  <a:lnTo>
                    <a:pt x="11092" y="4434"/>
                  </a:lnTo>
                  <a:lnTo>
                    <a:pt x="12036" y="4343"/>
                  </a:lnTo>
                  <a:lnTo>
                    <a:pt x="12036"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29" name="Google Shape;229;p17"/>
            <p:cNvSpPr/>
            <p:nvPr/>
          </p:nvSpPr>
          <p:spPr>
            <a:xfrm>
              <a:off x="3134825" y="6932075"/>
              <a:ext cx="319600" cy="176750"/>
            </a:xfrm>
            <a:custGeom>
              <a:rect b="b" l="l" r="r" t="t"/>
              <a:pathLst>
                <a:path extrusionOk="0" h="7070" w="12784">
                  <a:moveTo>
                    <a:pt x="1" y="0"/>
                  </a:moveTo>
                  <a:lnTo>
                    <a:pt x="1" y="3581"/>
                  </a:lnTo>
                  <a:lnTo>
                    <a:pt x="62" y="3611"/>
                  </a:lnTo>
                  <a:lnTo>
                    <a:pt x="107" y="3641"/>
                  </a:lnTo>
                  <a:lnTo>
                    <a:pt x="1204" y="4144"/>
                  </a:lnTo>
                  <a:lnTo>
                    <a:pt x="1768" y="4403"/>
                  </a:lnTo>
                  <a:lnTo>
                    <a:pt x="2423" y="4678"/>
                  </a:lnTo>
                  <a:lnTo>
                    <a:pt x="2972" y="4876"/>
                  </a:lnTo>
                  <a:lnTo>
                    <a:pt x="4709" y="5516"/>
                  </a:lnTo>
                  <a:lnTo>
                    <a:pt x="6522" y="6186"/>
                  </a:lnTo>
                  <a:lnTo>
                    <a:pt x="7040" y="6414"/>
                  </a:lnTo>
                  <a:lnTo>
                    <a:pt x="8137" y="6871"/>
                  </a:lnTo>
                  <a:lnTo>
                    <a:pt x="8624" y="7070"/>
                  </a:lnTo>
                  <a:lnTo>
                    <a:pt x="12784" y="7070"/>
                  </a:lnTo>
                  <a:lnTo>
                    <a:pt x="12784" y="2910"/>
                  </a:lnTo>
                  <a:lnTo>
                    <a:pt x="12342" y="2666"/>
                  </a:lnTo>
                  <a:lnTo>
                    <a:pt x="11321" y="2148"/>
                  </a:lnTo>
                  <a:lnTo>
                    <a:pt x="10742" y="1950"/>
                  </a:lnTo>
                  <a:lnTo>
                    <a:pt x="8838" y="1387"/>
                  </a:lnTo>
                  <a:lnTo>
                    <a:pt x="7009" y="853"/>
                  </a:lnTo>
                  <a:lnTo>
                    <a:pt x="6430" y="670"/>
                  </a:lnTo>
                  <a:lnTo>
                    <a:pt x="5699" y="488"/>
                  </a:lnTo>
                  <a:lnTo>
                    <a:pt x="5044" y="320"/>
                  </a:lnTo>
                  <a:lnTo>
                    <a:pt x="3703" y="46"/>
                  </a:lnTo>
                  <a:lnTo>
                    <a:pt x="3657" y="15"/>
                  </a:lnTo>
                  <a:lnTo>
                    <a:pt x="3581" y="0"/>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30" name="Google Shape;230;p17"/>
            <p:cNvSpPr/>
            <p:nvPr/>
          </p:nvSpPr>
          <p:spPr>
            <a:xfrm>
              <a:off x="4231825" y="6503175"/>
              <a:ext cx="132200" cy="392725"/>
            </a:xfrm>
            <a:custGeom>
              <a:rect b="b" l="l" r="r" t="t"/>
              <a:pathLst>
                <a:path extrusionOk="0" h="15709" w="5288">
                  <a:moveTo>
                    <a:pt x="1356" y="1"/>
                  </a:moveTo>
                  <a:lnTo>
                    <a:pt x="1295" y="61"/>
                  </a:lnTo>
                  <a:lnTo>
                    <a:pt x="1204" y="138"/>
                  </a:lnTo>
                  <a:lnTo>
                    <a:pt x="1052" y="397"/>
                  </a:lnTo>
                  <a:lnTo>
                    <a:pt x="960" y="549"/>
                  </a:lnTo>
                  <a:lnTo>
                    <a:pt x="610" y="1692"/>
                  </a:lnTo>
                  <a:lnTo>
                    <a:pt x="473" y="3855"/>
                  </a:lnTo>
                  <a:lnTo>
                    <a:pt x="0" y="10376"/>
                  </a:lnTo>
                  <a:lnTo>
                    <a:pt x="0" y="14642"/>
                  </a:lnTo>
                  <a:lnTo>
                    <a:pt x="198" y="15130"/>
                  </a:lnTo>
                  <a:lnTo>
                    <a:pt x="320" y="15465"/>
                  </a:lnTo>
                  <a:lnTo>
                    <a:pt x="488" y="15709"/>
                  </a:lnTo>
                  <a:lnTo>
                    <a:pt x="3794" y="15709"/>
                  </a:lnTo>
                  <a:lnTo>
                    <a:pt x="3885" y="15465"/>
                  </a:lnTo>
                  <a:lnTo>
                    <a:pt x="4023" y="15130"/>
                  </a:lnTo>
                  <a:lnTo>
                    <a:pt x="4266" y="14642"/>
                  </a:lnTo>
                  <a:lnTo>
                    <a:pt x="4480" y="7862"/>
                  </a:lnTo>
                  <a:lnTo>
                    <a:pt x="4586" y="5668"/>
                  </a:lnTo>
                  <a:lnTo>
                    <a:pt x="4876" y="4465"/>
                  </a:lnTo>
                  <a:lnTo>
                    <a:pt x="4952" y="4297"/>
                  </a:lnTo>
                  <a:lnTo>
                    <a:pt x="5120" y="4053"/>
                  </a:lnTo>
                  <a:lnTo>
                    <a:pt x="5196" y="3977"/>
                  </a:lnTo>
                  <a:lnTo>
                    <a:pt x="5272" y="3916"/>
                  </a:lnTo>
                  <a:lnTo>
                    <a:pt x="5287" y="3764"/>
                  </a:lnTo>
                  <a:lnTo>
                    <a:pt x="5287" y="92"/>
                  </a:lnTo>
                  <a:lnTo>
                    <a:pt x="5272"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31" name="Google Shape;231;p17"/>
            <p:cNvSpPr/>
            <p:nvPr/>
          </p:nvSpPr>
          <p:spPr>
            <a:xfrm>
              <a:off x="4448550" y="6703525"/>
              <a:ext cx="301325" cy="233900"/>
            </a:xfrm>
            <a:custGeom>
              <a:rect b="b" l="l" r="r" t="t"/>
              <a:pathLst>
                <a:path extrusionOk="0" h="9356" w="12053">
                  <a:moveTo>
                    <a:pt x="8015" y="1"/>
                  </a:moveTo>
                  <a:lnTo>
                    <a:pt x="7481" y="305"/>
                  </a:lnTo>
                  <a:lnTo>
                    <a:pt x="5348" y="1555"/>
                  </a:lnTo>
                  <a:lnTo>
                    <a:pt x="4815" y="1890"/>
                  </a:lnTo>
                  <a:lnTo>
                    <a:pt x="4282" y="2225"/>
                  </a:lnTo>
                  <a:lnTo>
                    <a:pt x="3764" y="2530"/>
                  </a:lnTo>
                  <a:lnTo>
                    <a:pt x="2042" y="3657"/>
                  </a:lnTo>
                  <a:lnTo>
                    <a:pt x="656" y="4800"/>
                  </a:lnTo>
                  <a:lnTo>
                    <a:pt x="1" y="5531"/>
                  </a:lnTo>
                  <a:lnTo>
                    <a:pt x="1" y="9173"/>
                  </a:lnTo>
                  <a:lnTo>
                    <a:pt x="16" y="9355"/>
                  </a:lnTo>
                  <a:lnTo>
                    <a:pt x="3474" y="9355"/>
                  </a:lnTo>
                  <a:lnTo>
                    <a:pt x="3642" y="9173"/>
                  </a:lnTo>
                  <a:lnTo>
                    <a:pt x="4297" y="8441"/>
                  </a:lnTo>
                  <a:lnTo>
                    <a:pt x="5805" y="7420"/>
                  </a:lnTo>
                  <a:lnTo>
                    <a:pt x="7664" y="6415"/>
                  </a:lnTo>
                  <a:lnTo>
                    <a:pt x="8197" y="6141"/>
                  </a:lnTo>
                  <a:lnTo>
                    <a:pt x="8761" y="5836"/>
                  </a:lnTo>
                  <a:lnTo>
                    <a:pt x="9340" y="5546"/>
                  </a:lnTo>
                  <a:lnTo>
                    <a:pt x="11519" y="4343"/>
                  </a:lnTo>
                  <a:lnTo>
                    <a:pt x="12052" y="4038"/>
                  </a:lnTo>
                  <a:lnTo>
                    <a:pt x="12052"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grpSp>
        <p:nvGrpSpPr>
          <p:cNvPr id="232" name="Google Shape;232;p17"/>
          <p:cNvGrpSpPr/>
          <p:nvPr/>
        </p:nvGrpSpPr>
        <p:grpSpPr>
          <a:xfrm>
            <a:off x="4995656" y="2346973"/>
            <a:ext cx="2722861" cy="816989"/>
            <a:chOff x="3134825" y="6476500"/>
            <a:chExt cx="1833700" cy="1151500"/>
          </a:xfrm>
        </p:grpSpPr>
        <p:sp>
          <p:nvSpPr>
            <p:cNvPr id="233" name="Google Shape;233;p17"/>
            <p:cNvSpPr/>
            <p:nvPr/>
          </p:nvSpPr>
          <p:spPr>
            <a:xfrm>
              <a:off x="3438025" y="6554975"/>
              <a:ext cx="273125" cy="317700"/>
            </a:xfrm>
            <a:custGeom>
              <a:rect b="b" l="l" r="r" t="t"/>
              <a:pathLst>
                <a:path extrusionOk="0" h="12708" w="10925">
                  <a:moveTo>
                    <a:pt x="1" y="1"/>
                  </a:moveTo>
                  <a:lnTo>
                    <a:pt x="1" y="2758"/>
                  </a:lnTo>
                  <a:lnTo>
                    <a:pt x="305" y="3154"/>
                  </a:lnTo>
                  <a:lnTo>
                    <a:pt x="1098" y="4312"/>
                  </a:lnTo>
                  <a:lnTo>
                    <a:pt x="3261" y="7801"/>
                  </a:lnTo>
                  <a:lnTo>
                    <a:pt x="5105" y="10163"/>
                  </a:lnTo>
                  <a:lnTo>
                    <a:pt x="6628" y="11900"/>
                  </a:lnTo>
                  <a:lnTo>
                    <a:pt x="6857" y="12205"/>
                  </a:lnTo>
                  <a:lnTo>
                    <a:pt x="7207" y="12707"/>
                  </a:lnTo>
                  <a:lnTo>
                    <a:pt x="10925" y="12707"/>
                  </a:lnTo>
                  <a:lnTo>
                    <a:pt x="10925" y="8990"/>
                  </a:lnTo>
                  <a:lnTo>
                    <a:pt x="10574" y="8472"/>
                  </a:lnTo>
                  <a:lnTo>
                    <a:pt x="10361" y="8182"/>
                  </a:lnTo>
                  <a:lnTo>
                    <a:pt x="8792" y="6476"/>
                  </a:lnTo>
                  <a:lnTo>
                    <a:pt x="6842" y="4221"/>
                  </a:lnTo>
                  <a:lnTo>
                    <a:pt x="4312" y="1098"/>
                  </a:lnTo>
                  <a:lnTo>
                    <a:pt x="3246" y="214"/>
                  </a:lnTo>
                  <a:lnTo>
                    <a:pt x="2774"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34" name="Google Shape;234;p17"/>
            <p:cNvSpPr/>
            <p:nvPr/>
          </p:nvSpPr>
          <p:spPr>
            <a:xfrm>
              <a:off x="3839500" y="6476500"/>
              <a:ext cx="146675" cy="322275"/>
            </a:xfrm>
            <a:custGeom>
              <a:rect b="b" l="l" r="r" t="t"/>
              <a:pathLst>
                <a:path extrusionOk="0" h="12891" w="5867">
                  <a:moveTo>
                    <a:pt x="122" y="1"/>
                  </a:moveTo>
                  <a:lnTo>
                    <a:pt x="0" y="428"/>
                  </a:lnTo>
                  <a:lnTo>
                    <a:pt x="0" y="3658"/>
                  </a:lnTo>
                  <a:lnTo>
                    <a:pt x="183" y="5471"/>
                  </a:lnTo>
                  <a:lnTo>
                    <a:pt x="762" y="8061"/>
                  </a:lnTo>
                  <a:lnTo>
                    <a:pt x="2088" y="12891"/>
                  </a:lnTo>
                  <a:lnTo>
                    <a:pt x="5866" y="12891"/>
                  </a:lnTo>
                  <a:lnTo>
                    <a:pt x="5866" y="9097"/>
                  </a:lnTo>
                  <a:lnTo>
                    <a:pt x="4434" y="4389"/>
                  </a:lnTo>
                  <a:lnTo>
                    <a:pt x="3642" y="2012"/>
                  </a:lnTo>
                  <a:lnTo>
                    <a:pt x="3246" y="519"/>
                  </a:lnTo>
                  <a:lnTo>
                    <a:pt x="3246" y="214"/>
                  </a:lnTo>
                  <a:lnTo>
                    <a:pt x="3230"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35" name="Google Shape;235;p17"/>
            <p:cNvSpPr/>
            <p:nvPr/>
          </p:nvSpPr>
          <p:spPr>
            <a:xfrm>
              <a:off x="4305325" y="7282875"/>
              <a:ext cx="243425" cy="257500"/>
            </a:xfrm>
            <a:custGeom>
              <a:rect b="b" l="l" r="r" t="t"/>
              <a:pathLst>
                <a:path extrusionOk="0" h="10300" w="9737">
                  <a:moveTo>
                    <a:pt x="1" y="0"/>
                  </a:moveTo>
                  <a:lnTo>
                    <a:pt x="1" y="4251"/>
                  </a:lnTo>
                  <a:lnTo>
                    <a:pt x="62" y="4312"/>
                  </a:lnTo>
                  <a:lnTo>
                    <a:pt x="138" y="4404"/>
                  </a:lnTo>
                  <a:lnTo>
                    <a:pt x="245" y="4480"/>
                  </a:lnTo>
                  <a:lnTo>
                    <a:pt x="382" y="4556"/>
                  </a:lnTo>
                  <a:lnTo>
                    <a:pt x="549" y="4647"/>
                  </a:lnTo>
                  <a:lnTo>
                    <a:pt x="793" y="4800"/>
                  </a:lnTo>
                  <a:lnTo>
                    <a:pt x="1204" y="5181"/>
                  </a:lnTo>
                  <a:lnTo>
                    <a:pt x="1433" y="5424"/>
                  </a:lnTo>
                  <a:lnTo>
                    <a:pt x="1692" y="5699"/>
                  </a:lnTo>
                  <a:lnTo>
                    <a:pt x="1936" y="5973"/>
                  </a:lnTo>
                  <a:lnTo>
                    <a:pt x="2225" y="6262"/>
                  </a:lnTo>
                  <a:lnTo>
                    <a:pt x="5730" y="10041"/>
                  </a:lnTo>
                  <a:lnTo>
                    <a:pt x="5912" y="10147"/>
                  </a:lnTo>
                  <a:lnTo>
                    <a:pt x="6278" y="10300"/>
                  </a:lnTo>
                  <a:lnTo>
                    <a:pt x="9737" y="10300"/>
                  </a:lnTo>
                  <a:lnTo>
                    <a:pt x="9737" y="6857"/>
                  </a:lnTo>
                  <a:lnTo>
                    <a:pt x="9660" y="6384"/>
                  </a:lnTo>
                  <a:lnTo>
                    <a:pt x="9599" y="6171"/>
                  </a:lnTo>
                  <a:lnTo>
                    <a:pt x="6141" y="2347"/>
                  </a:lnTo>
                  <a:lnTo>
                    <a:pt x="5867" y="2027"/>
                  </a:lnTo>
                  <a:lnTo>
                    <a:pt x="5638" y="1752"/>
                  </a:lnTo>
                  <a:lnTo>
                    <a:pt x="5379" y="1478"/>
                  </a:lnTo>
                  <a:lnTo>
                    <a:pt x="5151" y="1234"/>
                  </a:lnTo>
                  <a:lnTo>
                    <a:pt x="4754" y="838"/>
                  </a:lnTo>
                  <a:lnTo>
                    <a:pt x="4587" y="610"/>
                  </a:lnTo>
                  <a:lnTo>
                    <a:pt x="4495" y="442"/>
                  </a:lnTo>
                  <a:lnTo>
                    <a:pt x="4435" y="290"/>
                  </a:lnTo>
                  <a:lnTo>
                    <a:pt x="4374" y="168"/>
                  </a:lnTo>
                  <a:lnTo>
                    <a:pt x="4313" y="61"/>
                  </a:lnTo>
                  <a:lnTo>
                    <a:pt x="4252" y="0"/>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36" name="Google Shape;236;p17"/>
            <p:cNvSpPr/>
            <p:nvPr/>
          </p:nvSpPr>
          <p:spPr>
            <a:xfrm>
              <a:off x="4023850" y="7291250"/>
              <a:ext cx="108200" cy="336750"/>
            </a:xfrm>
            <a:custGeom>
              <a:rect b="b" l="l" r="r" t="t"/>
              <a:pathLst>
                <a:path extrusionOk="0" h="13470" w="4328">
                  <a:moveTo>
                    <a:pt x="107" y="1"/>
                  </a:moveTo>
                  <a:lnTo>
                    <a:pt x="0" y="168"/>
                  </a:lnTo>
                  <a:lnTo>
                    <a:pt x="0" y="3794"/>
                  </a:lnTo>
                  <a:lnTo>
                    <a:pt x="138" y="4861"/>
                  </a:lnTo>
                  <a:lnTo>
                    <a:pt x="336" y="8060"/>
                  </a:lnTo>
                  <a:lnTo>
                    <a:pt x="366" y="13149"/>
                  </a:lnTo>
                  <a:lnTo>
                    <a:pt x="458" y="13469"/>
                  </a:lnTo>
                  <a:lnTo>
                    <a:pt x="4206" y="13469"/>
                  </a:lnTo>
                  <a:lnTo>
                    <a:pt x="4327" y="13149"/>
                  </a:lnTo>
                  <a:lnTo>
                    <a:pt x="4327" y="9188"/>
                  </a:lnTo>
                  <a:lnTo>
                    <a:pt x="4327" y="4084"/>
                  </a:lnTo>
                  <a:lnTo>
                    <a:pt x="3870" y="1631"/>
                  </a:lnTo>
                  <a:lnTo>
                    <a:pt x="3870" y="183"/>
                  </a:lnTo>
                  <a:lnTo>
                    <a:pt x="3733"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37" name="Google Shape;237;p17"/>
            <p:cNvSpPr/>
            <p:nvPr/>
          </p:nvSpPr>
          <p:spPr>
            <a:xfrm>
              <a:off x="3670375" y="7274100"/>
              <a:ext cx="136000" cy="334075"/>
            </a:xfrm>
            <a:custGeom>
              <a:rect b="b" l="l" r="r" t="t"/>
              <a:pathLst>
                <a:path extrusionOk="0" h="13363" w="5440">
                  <a:moveTo>
                    <a:pt x="1936" y="1"/>
                  </a:moveTo>
                  <a:lnTo>
                    <a:pt x="1905" y="47"/>
                  </a:lnTo>
                  <a:lnTo>
                    <a:pt x="1539" y="854"/>
                  </a:lnTo>
                  <a:lnTo>
                    <a:pt x="534" y="4450"/>
                  </a:lnTo>
                  <a:lnTo>
                    <a:pt x="1" y="7314"/>
                  </a:lnTo>
                  <a:lnTo>
                    <a:pt x="1" y="11809"/>
                  </a:lnTo>
                  <a:lnTo>
                    <a:pt x="61" y="13363"/>
                  </a:lnTo>
                  <a:lnTo>
                    <a:pt x="4404" y="13363"/>
                  </a:lnTo>
                  <a:lnTo>
                    <a:pt x="4495" y="11809"/>
                  </a:lnTo>
                  <a:lnTo>
                    <a:pt x="4830" y="8731"/>
                  </a:lnTo>
                  <a:lnTo>
                    <a:pt x="5257" y="4572"/>
                  </a:lnTo>
                  <a:lnTo>
                    <a:pt x="5272" y="3673"/>
                  </a:lnTo>
                  <a:lnTo>
                    <a:pt x="5425" y="3673"/>
                  </a:lnTo>
                  <a:lnTo>
                    <a:pt x="5440" y="3597"/>
                  </a:lnTo>
                  <a:lnTo>
                    <a:pt x="5440" y="702"/>
                  </a:lnTo>
                  <a:lnTo>
                    <a:pt x="5394" y="351"/>
                  </a:lnTo>
                  <a:lnTo>
                    <a:pt x="5364" y="306"/>
                  </a:lnTo>
                  <a:lnTo>
                    <a:pt x="5318" y="260"/>
                  </a:lnTo>
                  <a:lnTo>
                    <a:pt x="5272" y="199"/>
                  </a:lnTo>
                  <a:lnTo>
                    <a:pt x="5272"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38" name="Google Shape;238;p17"/>
            <p:cNvSpPr/>
            <p:nvPr/>
          </p:nvSpPr>
          <p:spPr>
            <a:xfrm>
              <a:off x="3177875" y="7223450"/>
              <a:ext cx="383600" cy="281125"/>
            </a:xfrm>
            <a:custGeom>
              <a:rect b="b" l="l" r="r" t="t"/>
              <a:pathLst>
                <a:path extrusionOk="0" h="11245" w="15344">
                  <a:moveTo>
                    <a:pt x="11443" y="1"/>
                  </a:moveTo>
                  <a:lnTo>
                    <a:pt x="10422" y="275"/>
                  </a:lnTo>
                  <a:lnTo>
                    <a:pt x="10178" y="351"/>
                  </a:lnTo>
                  <a:lnTo>
                    <a:pt x="9889" y="458"/>
                  </a:lnTo>
                  <a:lnTo>
                    <a:pt x="9279" y="701"/>
                  </a:lnTo>
                  <a:lnTo>
                    <a:pt x="5851" y="2423"/>
                  </a:lnTo>
                  <a:lnTo>
                    <a:pt x="2728" y="4556"/>
                  </a:lnTo>
                  <a:lnTo>
                    <a:pt x="1372" y="5668"/>
                  </a:lnTo>
                  <a:lnTo>
                    <a:pt x="793" y="6141"/>
                  </a:lnTo>
                  <a:lnTo>
                    <a:pt x="61" y="7009"/>
                  </a:lnTo>
                  <a:lnTo>
                    <a:pt x="0" y="7192"/>
                  </a:lnTo>
                  <a:lnTo>
                    <a:pt x="0" y="11199"/>
                  </a:lnTo>
                  <a:lnTo>
                    <a:pt x="61" y="11245"/>
                  </a:lnTo>
                  <a:lnTo>
                    <a:pt x="4282" y="11245"/>
                  </a:lnTo>
                  <a:lnTo>
                    <a:pt x="5501" y="10833"/>
                  </a:lnTo>
                  <a:lnTo>
                    <a:pt x="6141" y="10437"/>
                  </a:lnTo>
                  <a:lnTo>
                    <a:pt x="7497" y="9325"/>
                  </a:lnTo>
                  <a:lnTo>
                    <a:pt x="10483" y="7055"/>
                  </a:lnTo>
                  <a:lnTo>
                    <a:pt x="13439" y="4861"/>
                  </a:lnTo>
                  <a:lnTo>
                    <a:pt x="13941" y="4495"/>
                  </a:lnTo>
                  <a:lnTo>
                    <a:pt x="14170" y="4358"/>
                  </a:lnTo>
                  <a:lnTo>
                    <a:pt x="14368" y="4221"/>
                  </a:lnTo>
                  <a:lnTo>
                    <a:pt x="15160" y="3733"/>
                  </a:lnTo>
                  <a:lnTo>
                    <a:pt x="15343" y="3581"/>
                  </a:lnTo>
                  <a:lnTo>
                    <a:pt x="15343" y="62"/>
                  </a:lnTo>
                  <a:lnTo>
                    <a:pt x="15160"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39" name="Google Shape;239;p17"/>
            <p:cNvSpPr/>
            <p:nvPr/>
          </p:nvSpPr>
          <p:spPr>
            <a:xfrm>
              <a:off x="4667600" y="7108825"/>
              <a:ext cx="300925" cy="115825"/>
            </a:xfrm>
            <a:custGeom>
              <a:rect b="b" l="l" r="r" t="t"/>
              <a:pathLst>
                <a:path extrusionOk="0" h="4633" w="12037">
                  <a:moveTo>
                    <a:pt x="7679" y="1"/>
                  </a:moveTo>
                  <a:lnTo>
                    <a:pt x="6704" y="46"/>
                  </a:lnTo>
                  <a:lnTo>
                    <a:pt x="1722" y="625"/>
                  </a:lnTo>
                  <a:lnTo>
                    <a:pt x="259" y="1006"/>
                  </a:lnTo>
                  <a:lnTo>
                    <a:pt x="0" y="1128"/>
                  </a:lnTo>
                  <a:lnTo>
                    <a:pt x="0" y="4404"/>
                  </a:lnTo>
                  <a:lnTo>
                    <a:pt x="259" y="4526"/>
                  </a:lnTo>
                  <a:lnTo>
                    <a:pt x="1722" y="4632"/>
                  </a:lnTo>
                  <a:lnTo>
                    <a:pt x="5729" y="4632"/>
                  </a:lnTo>
                  <a:lnTo>
                    <a:pt x="11092" y="4434"/>
                  </a:lnTo>
                  <a:lnTo>
                    <a:pt x="12036" y="4343"/>
                  </a:lnTo>
                  <a:lnTo>
                    <a:pt x="12036"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40" name="Google Shape;240;p17"/>
            <p:cNvSpPr/>
            <p:nvPr/>
          </p:nvSpPr>
          <p:spPr>
            <a:xfrm>
              <a:off x="3134825" y="6932075"/>
              <a:ext cx="319600" cy="176750"/>
            </a:xfrm>
            <a:custGeom>
              <a:rect b="b" l="l" r="r" t="t"/>
              <a:pathLst>
                <a:path extrusionOk="0" h="7070" w="12784">
                  <a:moveTo>
                    <a:pt x="1" y="0"/>
                  </a:moveTo>
                  <a:lnTo>
                    <a:pt x="1" y="3581"/>
                  </a:lnTo>
                  <a:lnTo>
                    <a:pt x="62" y="3611"/>
                  </a:lnTo>
                  <a:lnTo>
                    <a:pt x="107" y="3641"/>
                  </a:lnTo>
                  <a:lnTo>
                    <a:pt x="1204" y="4144"/>
                  </a:lnTo>
                  <a:lnTo>
                    <a:pt x="1768" y="4403"/>
                  </a:lnTo>
                  <a:lnTo>
                    <a:pt x="2423" y="4678"/>
                  </a:lnTo>
                  <a:lnTo>
                    <a:pt x="2972" y="4876"/>
                  </a:lnTo>
                  <a:lnTo>
                    <a:pt x="4709" y="5516"/>
                  </a:lnTo>
                  <a:lnTo>
                    <a:pt x="6522" y="6186"/>
                  </a:lnTo>
                  <a:lnTo>
                    <a:pt x="7040" y="6414"/>
                  </a:lnTo>
                  <a:lnTo>
                    <a:pt x="8137" y="6871"/>
                  </a:lnTo>
                  <a:lnTo>
                    <a:pt x="8624" y="7070"/>
                  </a:lnTo>
                  <a:lnTo>
                    <a:pt x="12784" y="7070"/>
                  </a:lnTo>
                  <a:lnTo>
                    <a:pt x="12784" y="2910"/>
                  </a:lnTo>
                  <a:lnTo>
                    <a:pt x="12342" y="2666"/>
                  </a:lnTo>
                  <a:lnTo>
                    <a:pt x="11321" y="2148"/>
                  </a:lnTo>
                  <a:lnTo>
                    <a:pt x="10742" y="1950"/>
                  </a:lnTo>
                  <a:lnTo>
                    <a:pt x="8838" y="1387"/>
                  </a:lnTo>
                  <a:lnTo>
                    <a:pt x="7009" y="853"/>
                  </a:lnTo>
                  <a:lnTo>
                    <a:pt x="6430" y="670"/>
                  </a:lnTo>
                  <a:lnTo>
                    <a:pt x="5699" y="488"/>
                  </a:lnTo>
                  <a:lnTo>
                    <a:pt x="5044" y="320"/>
                  </a:lnTo>
                  <a:lnTo>
                    <a:pt x="3703" y="46"/>
                  </a:lnTo>
                  <a:lnTo>
                    <a:pt x="3657" y="15"/>
                  </a:lnTo>
                  <a:lnTo>
                    <a:pt x="3581" y="0"/>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41" name="Google Shape;241;p17"/>
            <p:cNvSpPr/>
            <p:nvPr/>
          </p:nvSpPr>
          <p:spPr>
            <a:xfrm>
              <a:off x="4231825" y="6503175"/>
              <a:ext cx="132200" cy="392725"/>
            </a:xfrm>
            <a:custGeom>
              <a:rect b="b" l="l" r="r" t="t"/>
              <a:pathLst>
                <a:path extrusionOk="0" h="15709" w="5288">
                  <a:moveTo>
                    <a:pt x="1356" y="1"/>
                  </a:moveTo>
                  <a:lnTo>
                    <a:pt x="1295" y="61"/>
                  </a:lnTo>
                  <a:lnTo>
                    <a:pt x="1204" y="138"/>
                  </a:lnTo>
                  <a:lnTo>
                    <a:pt x="1052" y="397"/>
                  </a:lnTo>
                  <a:lnTo>
                    <a:pt x="960" y="549"/>
                  </a:lnTo>
                  <a:lnTo>
                    <a:pt x="610" y="1692"/>
                  </a:lnTo>
                  <a:lnTo>
                    <a:pt x="473" y="3855"/>
                  </a:lnTo>
                  <a:lnTo>
                    <a:pt x="0" y="10376"/>
                  </a:lnTo>
                  <a:lnTo>
                    <a:pt x="0" y="14642"/>
                  </a:lnTo>
                  <a:lnTo>
                    <a:pt x="198" y="15130"/>
                  </a:lnTo>
                  <a:lnTo>
                    <a:pt x="320" y="15465"/>
                  </a:lnTo>
                  <a:lnTo>
                    <a:pt x="488" y="15709"/>
                  </a:lnTo>
                  <a:lnTo>
                    <a:pt x="3794" y="15709"/>
                  </a:lnTo>
                  <a:lnTo>
                    <a:pt x="3885" y="15465"/>
                  </a:lnTo>
                  <a:lnTo>
                    <a:pt x="4023" y="15130"/>
                  </a:lnTo>
                  <a:lnTo>
                    <a:pt x="4266" y="14642"/>
                  </a:lnTo>
                  <a:lnTo>
                    <a:pt x="4480" y="7862"/>
                  </a:lnTo>
                  <a:lnTo>
                    <a:pt x="4586" y="5668"/>
                  </a:lnTo>
                  <a:lnTo>
                    <a:pt x="4876" y="4465"/>
                  </a:lnTo>
                  <a:lnTo>
                    <a:pt x="4952" y="4297"/>
                  </a:lnTo>
                  <a:lnTo>
                    <a:pt x="5120" y="4053"/>
                  </a:lnTo>
                  <a:lnTo>
                    <a:pt x="5196" y="3977"/>
                  </a:lnTo>
                  <a:lnTo>
                    <a:pt x="5272" y="3916"/>
                  </a:lnTo>
                  <a:lnTo>
                    <a:pt x="5287" y="3764"/>
                  </a:lnTo>
                  <a:lnTo>
                    <a:pt x="5287" y="92"/>
                  </a:lnTo>
                  <a:lnTo>
                    <a:pt x="5272"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42" name="Google Shape;242;p17"/>
            <p:cNvSpPr/>
            <p:nvPr/>
          </p:nvSpPr>
          <p:spPr>
            <a:xfrm>
              <a:off x="4448550" y="6703525"/>
              <a:ext cx="301325" cy="233900"/>
            </a:xfrm>
            <a:custGeom>
              <a:rect b="b" l="l" r="r" t="t"/>
              <a:pathLst>
                <a:path extrusionOk="0" h="9356" w="12053">
                  <a:moveTo>
                    <a:pt x="8015" y="1"/>
                  </a:moveTo>
                  <a:lnTo>
                    <a:pt x="7481" y="305"/>
                  </a:lnTo>
                  <a:lnTo>
                    <a:pt x="5348" y="1555"/>
                  </a:lnTo>
                  <a:lnTo>
                    <a:pt x="4815" y="1890"/>
                  </a:lnTo>
                  <a:lnTo>
                    <a:pt x="4282" y="2225"/>
                  </a:lnTo>
                  <a:lnTo>
                    <a:pt x="3764" y="2530"/>
                  </a:lnTo>
                  <a:lnTo>
                    <a:pt x="2042" y="3657"/>
                  </a:lnTo>
                  <a:lnTo>
                    <a:pt x="656" y="4800"/>
                  </a:lnTo>
                  <a:lnTo>
                    <a:pt x="1" y="5531"/>
                  </a:lnTo>
                  <a:lnTo>
                    <a:pt x="1" y="9173"/>
                  </a:lnTo>
                  <a:lnTo>
                    <a:pt x="16" y="9355"/>
                  </a:lnTo>
                  <a:lnTo>
                    <a:pt x="3474" y="9355"/>
                  </a:lnTo>
                  <a:lnTo>
                    <a:pt x="3642" y="9173"/>
                  </a:lnTo>
                  <a:lnTo>
                    <a:pt x="4297" y="8441"/>
                  </a:lnTo>
                  <a:lnTo>
                    <a:pt x="5805" y="7420"/>
                  </a:lnTo>
                  <a:lnTo>
                    <a:pt x="7664" y="6415"/>
                  </a:lnTo>
                  <a:lnTo>
                    <a:pt x="8197" y="6141"/>
                  </a:lnTo>
                  <a:lnTo>
                    <a:pt x="8761" y="5836"/>
                  </a:lnTo>
                  <a:lnTo>
                    <a:pt x="9340" y="5546"/>
                  </a:lnTo>
                  <a:lnTo>
                    <a:pt x="11519" y="4343"/>
                  </a:lnTo>
                  <a:lnTo>
                    <a:pt x="12052" y="4038"/>
                  </a:lnTo>
                  <a:lnTo>
                    <a:pt x="12052"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grpSp>
        <p:nvGrpSpPr>
          <p:cNvPr id="243" name="Google Shape;243;p17"/>
          <p:cNvGrpSpPr/>
          <p:nvPr/>
        </p:nvGrpSpPr>
        <p:grpSpPr>
          <a:xfrm>
            <a:off x="1913636" y="3253773"/>
            <a:ext cx="2788040" cy="315740"/>
            <a:chOff x="3500175" y="2994400"/>
            <a:chExt cx="1061625" cy="841973"/>
          </a:xfrm>
        </p:grpSpPr>
        <p:sp>
          <p:nvSpPr>
            <p:cNvPr id="244" name="Google Shape;244;p17"/>
            <p:cNvSpPr/>
            <p:nvPr/>
          </p:nvSpPr>
          <p:spPr>
            <a:xfrm>
              <a:off x="3511575" y="2994400"/>
              <a:ext cx="990825" cy="340242"/>
            </a:xfrm>
            <a:custGeom>
              <a:rect b="b" l="l" r="r" t="t"/>
              <a:pathLst>
                <a:path extrusionOk="0" h="4556" w="13211">
                  <a:moveTo>
                    <a:pt x="7588" y="0"/>
                  </a:moveTo>
                  <a:lnTo>
                    <a:pt x="7238" y="31"/>
                  </a:lnTo>
                  <a:lnTo>
                    <a:pt x="1982" y="1219"/>
                  </a:lnTo>
                  <a:lnTo>
                    <a:pt x="641" y="1570"/>
                  </a:lnTo>
                  <a:lnTo>
                    <a:pt x="153" y="1707"/>
                  </a:lnTo>
                  <a:lnTo>
                    <a:pt x="1" y="1996"/>
                  </a:lnTo>
                  <a:lnTo>
                    <a:pt x="1" y="4160"/>
                  </a:lnTo>
                  <a:lnTo>
                    <a:pt x="153" y="4343"/>
                  </a:lnTo>
                  <a:lnTo>
                    <a:pt x="641" y="4510"/>
                  </a:lnTo>
                  <a:lnTo>
                    <a:pt x="1982" y="4556"/>
                  </a:lnTo>
                  <a:lnTo>
                    <a:pt x="5303" y="4556"/>
                  </a:lnTo>
                  <a:lnTo>
                    <a:pt x="9600" y="4206"/>
                  </a:lnTo>
                  <a:lnTo>
                    <a:pt x="13211" y="4206"/>
                  </a:lnTo>
                  <a:lnTo>
                    <a:pt x="13211" y="183"/>
                  </a:lnTo>
                  <a:lnTo>
                    <a:pt x="12540" y="16"/>
                  </a:lnTo>
                  <a:lnTo>
                    <a:pt x="12007" y="0"/>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45" name="Google Shape;245;p17"/>
            <p:cNvSpPr/>
            <p:nvPr/>
          </p:nvSpPr>
          <p:spPr>
            <a:xfrm>
              <a:off x="3500175" y="3177572"/>
              <a:ext cx="977100" cy="342557"/>
            </a:xfrm>
            <a:custGeom>
              <a:rect b="b" l="l" r="r" t="t"/>
              <a:pathLst>
                <a:path extrusionOk="0" h="4587" w="13028">
                  <a:moveTo>
                    <a:pt x="7878" y="0"/>
                  </a:moveTo>
                  <a:lnTo>
                    <a:pt x="6065" y="46"/>
                  </a:lnTo>
                  <a:lnTo>
                    <a:pt x="2956" y="549"/>
                  </a:lnTo>
                  <a:lnTo>
                    <a:pt x="884" y="808"/>
                  </a:lnTo>
                  <a:lnTo>
                    <a:pt x="46" y="915"/>
                  </a:lnTo>
                  <a:lnTo>
                    <a:pt x="1" y="945"/>
                  </a:lnTo>
                  <a:lnTo>
                    <a:pt x="1" y="4175"/>
                  </a:lnTo>
                  <a:lnTo>
                    <a:pt x="46" y="4388"/>
                  </a:lnTo>
                  <a:lnTo>
                    <a:pt x="884" y="4556"/>
                  </a:lnTo>
                  <a:lnTo>
                    <a:pt x="2956" y="4586"/>
                  </a:lnTo>
                  <a:lnTo>
                    <a:pt x="6994" y="4586"/>
                  </a:lnTo>
                  <a:lnTo>
                    <a:pt x="10376" y="4373"/>
                  </a:lnTo>
                  <a:lnTo>
                    <a:pt x="12205" y="4327"/>
                  </a:lnTo>
                  <a:lnTo>
                    <a:pt x="12418" y="4327"/>
                  </a:lnTo>
                  <a:lnTo>
                    <a:pt x="13027" y="4190"/>
                  </a:lnTo>
                  <a:lnTo>
                    <a:pt x="13027" y="259"/>
                  </a:lnTo>
                  <a:lnTo>
                    <a:pt x="12418" y="16"/>
                  </a:lnTo>
                  <a:lnTo>
                    <a:pt x="12205" y="0"/>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46" name="Google Shape;246;p17"/>
            <p:cNvSpPr/>
            <p:nvPr/>
          </p:nvSpPr>
          <p:spPr>
            <a:xfrm>
              <a:off x="3643050" y="3281069"/>
              <a:ext cx="918750" cy="402899"/>
            </a:xfrm>
            <a:custGeom>
              <a:rect b="b" l="l" r="r" t="t"/>
              <a:pathLst>
                <a:path extrusionOk="0" h="5395" w="12250">
                  <a:moveTo>
                    <a:pt x="7725" y="1"/>
                  </a:moveTo>
                  <a:lnTo>
                    <a:pt x="5927" y="62"/>
                  </a:lnTo>
                  <a:lnTo>
                    <a:pt x="1189" y="1585"/>
                  </a:lnTo>
                  <a:lnTo>
                    <a:pt x="533" y="1768"/>
                  </a:lnTo>
                  <a:lnTo>
                    <a:pt x="244" y="1844"/>
                  </a:lnTo>
                  <a:lnTo>
                    <a:pt x="0" y="1844"/>
                  </a:lnTo>
                  <a:lnTo>
                    <a:pt x="0" y="4633"/>
                  </a:lnTo>
                  <a:lnTo>
                    <a:pt x="168" y="4983"/>
                  </a:lnTo>
                  <a:lnTo>
                    <a:pt x="533" y="5318"/>
                  </a:lnTo>
                  <a:lnTo>
                    <a:pt x="1189" y="5394"/>
                  </a:lnTo>
                  <a:lnTo>
                    <a:pt x="4998" y="5394"/>
                  </a:lnTo>
                  <a:lnTo>
                    <a:pt x="10345" y="4480"/>
                  </a:lnTo>
                  <a:lnTo>
                    <a:pt x="11671" y="4435"/>
                  </a:lnTo>
                  <a:lnTo>
                    <a:pt x="12250" y="4435"/>
                  </a:lnTo>
                  <a:lnTo>
                    <a:pt x="12250" y="31"/>
                  </a:lnTo>
                  <a:lnTo>
                    <a:pt x="12158"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47" name="Google Shape;247;p17"/>
            <p:cNvSpPr/>
            <p:nvPr/>
          </p:nvSpPr>
          <p:spPr>
            <a:xfrm>
              <a:off x="3521925" y="3455131"/>
              <a:ext cx="971325" cy="381241"/>
            </a:xfrm>
            <a:custGeom>
              <a:rect b="b" l="l" r="r" t="t"/>
              <a:pathLst>
                <a:path extrusionOk="0" h="5105" w="12951">
                  <a:moveTo>
                    <a:pt x="8273" y="1"/>
                  </a:moveTo>
                  <a:lnTo>
                    <a:pt x="5424" y="336"/>
                  </a:lnTo>
                  <a:lnTo>
                    <a:pt x="2804" y="839"/>
                  </a:lnTo>
                  <a:lnTo>
                    <a:pt x="838" y="839"/>
                  </a:lnTo>
                  <a:lnTo>
                    <a:pt x="259" y="900"/>
                  </a:lnTo>
                  <a:lnTo>
                    <a:pt x="0" y="930"/>
                  </a:lnTo>
                  <a:lnTo>
                    <a:pt x="0" y="4450"/>
                  </a:lnTo>
                  <a:lnTo>
                    <a:pt x="213" y="4724"/>
                  </a:lnTo>
                  <a:lnTo>
                    <a:pt x="305" y="4770"/>
                  </a:lnTo>
                  <a:lnTo>
                    <a:pt x="381" y="4800"/>
                  </a:lnTo>
                  <a:lnTo>
                    <a:pt x="838" y="5044"/>
                  </a:lnTo>
                  <a:lnTo>
                    <a:pt x="1463" y="5105"/>
                  </a:lnTo>
                  <a:lnTo>
                    <a:pt x="5592" y="5105"/>
                  </a:lnTo>
                  <a:lnTo>
                    <a:pt x="6734" y="5059"/>
                  </a:lnTo>
                  <a:lnTo>
                    <a:pt x="9949" y="4876"/>
                  </a:lnTo>
                  <a:lnTo>
                    <a:pt x="12951" y="4663"/>
                  </a:lnTo>
                  <a:lnTo>
                    <a:pt x="12951"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sp>
        <p:nvSpPr>
          <p:cNvPr id="248" name="Google Shape;248;p17"/>
          <p:cNvSpPr/>
          <p:nvPr/>
        </p:nvSpPr>
        <p:spPr>
          <a:xfrm>
            <a:off x="1773783" y="4652120"/>
            <a:ext cx="2908302" cy="21058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00FFFF">
              <a:alpha val="508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49" name="Google Shape;249;p17"/>
          <p:cNvSpPr/>
          <p:nvPr/>
        </p:nvSpPr>
        <p:spPr>
          <a:xfrm>
            <a:off x="4864045" y="4346978"/>
            <a:ext cx="2908302" cy="21058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00FF00">
              <a:alpha val="4022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50" name="Google Shape;250;p17"/>
          <p:cNvSpPr/>
          <p:nvPr/>
        </p:nvSpPr>
        <p:spPr>
          <a:xfrm>
            <a:off x="4866253" y="4594739"/>
            <a:ext cx="2908302" cy="21058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51" name="Google Shape;251;p17"/>
          <p:cNvSpPr/>
          <p:nvPr/>
        </p:nvSpPr>
        <p:spPr>
          <a:xfrm>
            <a:off x="1771575" y="4346968"/>
            <a:ext cx="2908302" cy="210580"/>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FF00FF">
              <a:alpha val="5754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5" name="Shape 255"/>
        <p:cNvGrpSpPr/>
        <p:nvPr/>
      </p:nvGrpSpPr>
      <p:grpSpPr>
        <a:xfrm>
          <a:off x="0" y="0"/>
          <a:ext cx="0" cy="0"/>
          <a:chOff x="0" y="0"/>
          <a:chExt cx="0" cy="0"/>
        </a:xfrm>
      </p:grpSpPr>
      <p:grpSp>
        <p:nvGrpSpPr>
          <p:cNvPr id="256" name="Google Shape;256;p18"/>
          <p:cNvGrpSpPr/>
          <p:nvPr/>
        </p:nvGrpSpPr>
        <p:grpSpPr>
          <a:xfrm>
            <a:off x="1499363" y="1761540"/>
            <a:ext cx="6407225" cy="1019292"/>
            <a:chOff x="3500175" y="2994400"/>
            <a:chExt cx="1061625" cy="841973"/>
          </a:xfrm>
        </p:grpSpPr>
        <p:sp>
          <p:nvSpPr>
            <p:cNvPr id="257" name="Google Shape;257;p18"/>
            <p:cNvSpPr/>
            <p:nvPr/>
          </p:nvSpPr>
          <p:spPr>
            <a:xfrm>
              <a:off x="3511575" y="2994400"/>
              <a:ext cx="990825" cy="340242"/>
            </a:xfrm>
            <a:custGeom>
              <a:rect b="b" l="l" r="r" t="t"/>
              <a:pathLst>
                <a:path extrusionOk="0" h="4556" w="13211">
                  <a:moveTo>
                    <a:pt x="7588" y="0"/>
                  </a:moveTo>
                  <a:lnTo>
                    <a:pt x="7238" y="31"/>
                  </a:lnTo>
                  <a:lnTo>
                    <a:pt x="1982" y="1219"/>
                  </a:lnTo>
                  <a:lnTo>
                    <a:pt x="641" y="1570"/>
                  </a:lnTo>
                  <a:lnTo>
                    <a:pt x="153" y="1707"/>
                  </a:lnTo>
                  <a:lnTo>
                    <a:pt x="1" y="1996"/>
                  </a:lnTo>
                  <a:lnTo>
                    <a:pt x="1" y="4160"/>
                  </a:lnTo>
                  <a:lnTo>
                    <a:pt x="153" y="4343"/>
                  </a:lnTo>
                  <a:lnTo>
                    <a:pt x="641" y="4510"/>
                  </a:lnTo>
                  <a:lnTo>
                    <a:pt x="1982" y="4556"/>
                  </a:lnTo>
                  <a:lnTo>
                    <a:pt x="5303" y="4556"/>
                  </a:lnTo>
                  <a:lnTo>
                    <a:pt x="9600" y="4206"/>
                  </a:lnTo>
                  <a:lnTo>
                    <a:pt x="13211" y="4206"/>
                  </a:lnTo>
                  <a:lnTo>
                    <a:pt x="13211" y="183"/>
                  </a:lnTo>
                  <a:lnTo>
                    <a:pt x="12540" y="16"/>
                  </a:lnTo>
                  <a:lnTo>
                    <a:pt x="12007" y="0"/>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58" name="Google Shape;258;p18"/>
            <p:cNvSpPr/>
            <p:nvPr/>
          </p:nvSpPr>
          <p:spPr>
            <a:xfrm>
              <a:off x="3500175" y="3177572"/>
              <a:ext cx="977100" cy="342557"/>
            </a:xfrm>
            <a:custGeom>
              <a:rect b="b" l="l" r="r" t="t"/>
              <a:pathLst>
                <a:path extrusionOk="0" h="4587" w="13028">
                  <a:moveTo>
                    <a:pt x="7878" y="0"/>
                  </a:moveTo>
                  <a:lnTo>
                    <a:pt x="6065" y="46"/>
                  </a:lnTo>
                  <a:lnTo>
                    <a:pt x="2956" y="549"/>
                  </a:lnTo>
                  <a:lnTo>
                    <a:pt x="884" y="808"/>
                  </a:lnTo>
                  <a:lnTo>
                    <a:pt x="46" y="915"/>
                  </a:lnTo>
                  <a:lnTo>
                    <a:pt x="1" y="945"/>
                  </a:lnTo>
                  <a:lnTo>
                    <a:pt x="1" y="4175"/>
                  </a:lnTo>
                  <a:lnTo>
                    <a:pt x="46" y="4388"/>
                  </a:lnTo>
                  <a:lnTo>
                    <a:pt x="884" y="4556"/>
                  </a:lnTo>
                  <a:lnTo>
                    <a:pt x="2956" y="4586"/>
                  </a:lnTo>
                  <a:lnTo>
                    <a:pt x="6994" y="4586"/>
                  </a:lnTo>
                  <a:lnTo>
                    <a:pt x="10376" y="4373"/>
                  </a:lnTo>
                  <a:lnTo>
                    <a:pt x="12205" y="4327"/>
                  </a:lnTo>
                  <a:lnTo>
                    <a:pt x="12418" y="4327"/>
                  </a:lnTo>
                  <a:lnTo>
                    <a:pt x="13027" y="4190"/>
                  </a:lnTo>
                  <a:lnTo>
                    <a:pt x="13027" y="259"/>
                  </a:lnTo>
                  <a:lnTo>
                    <a:pt x="12418" y="16"/>
                  </a:lnTo>
                  <a:lnTo>
                    <a:pt x="12205" y="0"/>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59" name="Google Shape;259;p18"/>
            <p:cNvSpPr/>
            <p:nvPr/>
          </p:nvSpPr>
          <p:spPr>
            <a:xfrm>
              <a:off x="3643050" y="3281069"/>
              <a:ext cx="918750" cy="402899"/>
            </a:xfrm>
            <a:custGeom>
              <a:rect b="b" l="l" r="r" t="t"/>
              <a:pathLst>
                <a:path extrusionOk="0" h="5395" w="12250">
                  <a:moveTo>
                    <a:pt x="7725" y="1"/>
                  </a:moveTo>
                  <a:lnTo>
                    <a:pt x="5927" y="62"/>
                  </a:lnTo>
                  <a:lnTo>
                    <a:pt x="1189" y="1585"/>
                  </a:lnTo>
                  <a:lnTo>
                    <a:pt x="533" y="1768"/>
                  </a:lnTo>
                  <a:lnTo>
                    <a:pt x="244" y="1844"/>
                  </a:lnTo>
                  <a:lnTo>
                    <a:pt x="0" y="1844"/>
                  </a:lnTo>
                  <a:lnTo>
                    <a:pt x="0" y="4633"/>
                  </a:lnTo>
                  <a:lnTo>
                    <a:pt x="168" y="4983"/>
                  </a:lnTo>
                  <a:lnTo>
                    <a:pt x="533" y="5318"/>
                  </a:lnTo>
                  <a:lnTo>
                    <a:pt x="1189" y="5394"/>
                  </a:lnTo>
                  <a:lnTo>
                    <a:pt x="4998" y="5394"/>
                  </a:lnTo>
                  <a:lnTo>
                    <a:pt x="10345" y="4480"/>
                  </a:lnTo>
                  <a:lnTo>
                    <a:pt x="11671" y="4435"/>
                  </a:lnTo>
                  <a:lnTo>
                    <a:pt x="12250" y="4435"/>
                  </a:lnTo>
                  <a:lnTo>
                    <a:pt x="12250" y="31"/>
                  </a:lnTo>
                  <a:lnTo>
                    <a:pt x="12158"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60" name="Google Shape;260;p18"/>
            <p:cNvSpPr/>
            <p:nvPr/>
          </p:nvSpPr>
          <p:spPr>
            <a:xfrm>
              <a:off x="3521925" y="3455131"/>
              <a:ext cx="971325" cy="381241"/>
            </a:xfrm>
            <a:custGeom>
              <a:rect b="b" l="l" r="r" t="t"/>
              <a:pathLst>
                <a:path extrusionOk="0" h="5105" w="12951">
                  <a:moveTo>
                    <a:pt x="8273" y="1"/>
                  </a:moveTo>
                  <a:lnTo>
                    <a:pt x="5424" y="336"/>
                  </a:lnTo>
                  <a:lnTo>
                    <a:pt x="2804" y="839"/>
                  </a:lnTo>
                  <a:lnTo>
                    <a:pt x="838" y="839"/>
                  </a:lnTo>
                  <a:lnTo>
                    <a:pt x="259" y="900"/>
                  </a:lnTo>
                  <a:lnTo>
                    <a:pt x="0" y="930"/>
                  </a:lnTo>
                  <a:lnTo>
                    <a:pt x="0" y="4450"/>
                  </a:lnTo>
                  <a:lnTo>
                    <a:pt x="213" y="4724"/>
                  </a:lnTo>
                  <a:lnTo>
                    <a:pt x="305" y="4770"/>
                  </a:lnTo>
                  <a:lnTo>
                    <a:pt x="381" y="4800"/>
                  </a:lnTo>
                  <a:lnTo>
                    <a:pt x="838" y="5044"/>
                  </a:lnTo>
                  <a:lnTo>
                    <a:pt x="1463" y="5105"/>
                  </a:lnTo>
                  <a:lnTo>
                    <a:pt x="5592" y="5105"/>
                  </a:lnTo>
                  <a:lnTo>
                    <a:pt x="6734" y="5059"/>
                  </a:lnTo>
                  <a:lnTo>
                    <a:pt x="9949" y="4876"/>
                  </a:lnTo>
                  <a:lnTo>
                    <a:pt x="12951" y="4663"/>
                  </a:lnTo>
                  <a:lnTo>
                    <a:pt x="12951"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grpSp>
      <p:sp>
        <p:nvSpPr>
          <p:cNvPr id="261" name="Google Shape;261;p18"/>
          <p:cNvSpPr/>
          <p:nvPr/>
        </p:nvSpPr>
        <p:spPr>
          <a:xfrm>
            <a:off x="6604000" y="4072203"/>
            <a:ext cx="2220294" cy="444746"/>
          </a:xfrm>
          <a:custGeom>
            <a:rect b="b" l="l" r="r" t="t"/>
            <a:pathLst>
              <a:path extrusionOk="0" h="4816" w="42235">
                <a:moveTo>
                  <a:pt x="22900" y="1"/>
                </a:moveTo>
                <a:lnTo>
                  <a:pt x="19715" y="138"/>
                </a:lnTo>
                <a:lnTo>
                  <a:pt x="19289" y="168"/>
                </a:lnTo>
                <a:lnTo>
                  <a:pt x="17186" y="351"/>
                </a:lnTo>
                <a:lnTo>
                  <a:pt x="13042" y="595"/>
                </a:lnTo>
                <a:lnTo>
                  <a:pt x="12265" y="626"/>
                </a:lnTo>
                <a:lnTo>
                  <a:pt x="5698" y="1159"/>
                </a:lnTo>
                <a:lnTo>
                  <a:pt x="1828" y="1296"/>
                </a:lnTo>
                <a:lnTo>
                  <a:pt x="274" y="1387"/>
                </a:lnTo>
                <a:lnTo>
                  <a:pt x="0" y="1524"/>
                </a:lnTo>
                <a:lnTo>
                  <a:pt x="0" y="4328"/>
                </a:lnTo>
                <a:lnTo>
                  <a:pt x="274" y="4358"/>
                </a:lnTo>
                <a:lnTo>
                  <a:pt x="351" y="4404"/>
                </a:lnTo>
                <a:lnTo>
                  <a:pt x="533" y="4404"/>
                </a:lnTo>
                <a:lnTo>
                  <a:pt x="1828" y="4648"/>
                </a:lnTo>
                <a:lnTo>
                  <a:pt x="5698" y="4815"/>
                </a:lnTo>
                <a:lnTo>
                  <a:pt x="9355" y="4815"/>
                </a:lnTo>
                <a:lnTo>
                  <a:pt x="16165" y="4511"/>
                </a:lnTo>
                <a:lnTo>
                  <a:pt x="16943" y="4495"/>
                </a:lnTo>
                <a:lnTo>
                  <a:pt x="21087" y="4267"/>
                </a:lnTo>
                <a:lnTo>
                  <a:pt x="23204" y="4084"/>
                </a:lnTo>
                <a:lnTo>
                  <a:pt x="23646" y="4054"/>
                </a:lnTo>
                <a:lnTo>
                  <a:pt x="26191" y="3977"/>
                </a:lnTo>
                <a:lnTo>
                  <a:pt x="29375" y="3993"/>
                </a:lnTo>
                <a:lnTo>
                  <a:pt x="29710" y="4008"/>
                </a:lnTo>
                <a:lnTo>
                  <a:pt x="32895" y="4176"/>
                </a:lnTo>
                <a:lnTo>
                  <a:pt x="33184" y="4221"/>
                </a:lnTo>
                <a:lnTo>
                  <a:pt x="33458" y="4267"/>
                </a:lnTo>
                <a:lnTo>
                  <a:pt x="33717" y="4297"/>
                </a:lnTo>
                <a:lnTo>
                  <a:pt x="35576" y="4419"/>
                </a:lnTo>
                <a:lnTo>
                  <a:pt x="36841" y="4419"/>
                </a:lnTo>
                <a:lnTo>
                  <a:pt x="38060" y="4739"/>
                </a:lnTo>
                <a:lnTo>
                  <a:pt x="42234" y="4739"/>
                </a:lnTo>
                <a:lnTo>
                  <a:pt x="42234" y="565"/>
                </a:lnTo>
                <a:lnTo>
                  <a:pt x="40848" y="412"/>
                </a:lnTo>
                <a:lnTo>
                  <a:pt x="38882" y="412"/>
                </a:lnTo>
                <a:lnTo>
                  <a:pt x="37679" y="336"/>
                </a:lnTo>
                <a:lnTo>
                  <a:pt x="37420" y="306"/>
                </a:lnTo>
                <a:lnTo>
                  <a:pt x="37145" y="260"/>
                </a:lnTo>
                <a:lnTo>
                  <a:pt x="36856" y="214"/>
                </a:lnTo>
                <a:lnTo>
                  <a:pt x="33687" y="31"/>
                </a:lnTo>
                <a:lnTo>
                  <a:pt x="33336" y="31"/>
                </a:lnTo>
                <a:lnTo>
                  <a:pt x="27212" y="16"/>
                </a:lnTo>
                <a:lnTo>
                  <a:pt x="26846" y="1"/>
                </a:lnTo>
                <a:close/>
              </a:path>
            </a:pathLst>
          </a:custGeom>
          <a:solidFill>
            <a:srgbClr val="FFFC00">
              <a:alpha val="49160"/>
            </a:srgbClr>
          </a:solidFill>
          <a:ln>
            <a:noFill/>
          </a:ln>
        </p:spPr>
        <p:txBody>
          <a:bodyPr anchorCtr="0" anchor="ctr" bIns="56575" lIns="56575" spcFirstLastPara="1" rIns="56575" wrap="square" tIns="56575">
            <a:noAutofit/>
          </a:bodyPr>
          <a:lstStyle/>
          <a:p>
            <a:pPr indent="0" lvl="0" marL="0" rtl="0" algn="l">
              <a:spcBef>
                <a:spcPts val="0"/>
              </a:spcBef>
              <a:spcAft>
                <a:spcPts val="0"/>
              </a:spcAft>
              <a:buNone/>
            </a:pPr>
            <a:r>
              <a:t/>
            </a:r>
            <a:endParaRPr/>
          </a:p>
        </p:txBody>
      </p:sp>
      <p:sp>
        <p:nvSpPr>
          <p:cNvPr id="262" name="Google Shape;262;p18"/>
          <p:cNvSpPr txBox="1"/>
          <p:nvPr>
            <p:ph type="title"/>
          </p:nvPr>
        </p:nvSpPr>
        <p:spPr>
          <a:xfrm>
            <a:off x="4637550" y="3833800"/>
            <a:ext cx="4026300" cy="797400"/>
          </a:xfrm>
          <a:prstGeom prst="rect">
            <a:avLst/>
          </a:prstGeom>
        </p:spPr>
        <p:txBody>
          <a:bodyPr anchorCtr="0" anchor="b" bIns="109950" lIns="109950" spcFirstLastPara="1" rIns="109950" wrap="square" tIns="109950">
            <a:noAutofit/>
          </a:bodyPr>
          <a:lstStyle/>
          <a:p>
            <a:pPr indent="0" lvl="0" marL="0" rtl="0" algn="r">
              <a:lnSpc>
                <a:spcPct val="100000"/>
              </a:lnSpc>
              <a:spcBef>
                <a:spcPts val="0"/>
              </a:spcBef>
              <a:spcAft>
                <a:spcPts val="0"/>
              </a:spcAft>
              <a:buNone/>
            </a:pPr>
            <a:r>
              <a:rPr lang="en-GB"/>
              <a:t>Digital Notebook made by:</a:t>
            </a:r>
            <a:endParaRPr/>
          </a:p>
          <a:p>
            <a:pPr indent="0" lvl="0" marL="0" rtl="0" algn="r">
              <a:lnSpc>
                <a:spcPct val="100000"/>
              </a:lnSpc>
              <a:spcBef>
                <a:spcPts val="0"/>
              </a:spcBef>
              <a:spcAft>
                <a:spcPts val="0"/>
              </a:spcAft>
              <a:buNone/>
            </a:pPr>
            <a:r>
              <a:rPr lang="en-GB" u="sng">
                <a:solidFill>
                  <a:srgbClr val="1C4587"/>
                </a:solidFill>
                <a:hlinkClick r:id="rId3">
                  <a:extLst>
                    <a:ext uri="{A12FA001-AC4F-418D-AE19-62706E023703}">
                      <ahyp:hlinkClr val="tx"/>
                    </a:ext>
                  </a:extLst>
                </a:hlinkClick>
              </a:rPr>
              <a:t>SlidesMania</a:t>
            </a:r>
            <a:endParaRPr>
              <a:solidFill>
                <a:srgbClr val="1C4587"/>
              </a:solidFill>
            </a:endParaRPr>
          </a:p>
        </p:txBody>
      </p:sp>
      <p:sp>
        <p:nvSpPr>
          <p:cNvPr id="263" name="Google Shape;263;p18"/>
          <p:cNvSpPr txBox="1"/>
          <p:nvPr>
            <p:ph type="title"/>
          </p:nvPr>
        </p:nvSpPr>
        <p:spPr>
          <a:xfrm>
            <a:off x="1597750" y="2054750"/>
            <a:ext cx="6030600" cy="393600"/>
          </a:xfrm>
          <a:prstGeom prst="rect">
            <a:avLst/>
          </a:prstGeom>
        </p:spPr>
        <p:txBody>
          <a:bodyPr anchorCtr="0" anchor="ctr" bIns="109950" lIns="109950" spcFirstLastPara="1" rIns="109950" wrap="square" tIns="109950">
            <a:noAutofit/>
          </a:bodyPr>
          <a:lstStyle/>
          <a:p>
            <a:pPr indent="0" lvl="0" marL="0" rtl="0" algn="ctr">
              <a:spcBef>
                <a:spcPts val="0"/>
              </a:spcBef>
              <a:spcAft>
                <a:spcPts val="0"/>
              </a:spcAft>
              <a:buNone/>
            </a:pPr>
            <a:r>
              <a:rPr lang="en-GB" sz="8700"/>
              <a:t>THANK YOU!</a:t>
            </a:r>
            <a:endParaRPr sz="8700"/>
          </a:p>
        </p:txBody>
      </p:sp>
    </p:spTree>
  </p:cSld>
  <p:clrMapOvr>
    <a:masterClrMapping/>
  </p:clrMapOvr>
</p:sld>
</file>

<file path=ppt/theme/theme1.xml><?xml version="1.0" encoding="utf-8"?>
<a:theme xmlns:a="http://schemas.openxmlformats.org/drawingml/2006/main" xmlns:r="http://schemas.openxmlformats.org/officeDocument/2006/relationships" name="Digital Notebook Landscape_SlidesMania">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