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77" r:id="rId2"/>
    <p:sldId id="257" r:id="rId3"/>
    <p:sldId id="387" r:id="rId4"/>
    <p:sldId id="389" r:id="rId5"/>
    <p:sldId id="390" r:id="rId6"/>
    <p:sldId id="452" r:id="rId7"/>
    <p:sldId id="391" r:id="rId8"/>
    <p:sldId id="448" r:id="rId9"/>
    <p:sldId id="454" r:id="rId10"/>
    <p:sldId id="461" r:id="rId11"/>
    <p:sldId id="450" r:id="rId12"/>
    <p:sldId id="449" r:id="rId13"/>
    <p:sldId id="455" r:id="rId14"/>
    <p:sldId id="456" r:id="rId15"/>
    <p:sldId id="392" r:id="rId16"/>
    <p:sldId id="451" r:id="rId17"/>
    <p:sldId id="453" r:id="rId18"/>
    <p:sldId id="292" r:id="rId19"/>
    <p:sldId id="287" r:id="rId20"/>
    <p:sldId id="288" r:id="rId21"/>
    <p:sldId id="458" r:id="rId22"/>
    <p:sldId id="459" r:id="rId23"/>
    <p:sldId id="291" r:id="rId24"/>
    <p:sldId id="294" r:id="rId25"/>
    <p:sldId id="293" r:id="rId26"/>
    <p:sldId id="295" r:id="rId27"/>
    <p:sldId id="447" r:id="rId28"/>
  </p:sldIdLst>
  <p:sldSz cx="12192000" cy="6858000"/>
  <p:notesSz cx="6858000" cy="9144000"/>
  <p:embeddedFontLst>
    <p:embeddedFont>
      <p:font typeface="Abril Fatface" panose="02000503000000020003" pitchFamily="2" charset="0"/>
      <p:regular r:id="rId31"/>
    </p:embeddedFont>
    <p:embeddedFont>
      <p:font typeface="Montserrat Light" panose="00000400000000000000" pitchFamily="2" charset="0"/>
      <p:regular r:id="rId32"/>
      <p:italic r:id="rId33"/>
    </p:embeddedFont>
    <p:embeddedFont>
      <p:font typeface="Overpass Light" panose="00000400000000000000" pitchFamily="2" charset="0"/>
      <p:regular r:id="rId34"/>
      <p:italic r:id="rId35"/>
    </p:embeddedFont>
    <p:embeddedFont>
      <p:font typeface="맑은 고딕" panose="020B0503020000020004" pitchFamily="50" charset="-127"/>
      <p:regular r:id="rId36"/>
      <p:bold r:id="rId37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41A72"/>
    <a:srgbClr val="66CC99"/>
    <a:srgbClr val="FEE4D6"/>
    <a:srgbClr val="FDCAAD"/>
    <a:srgbClr val="74B5FE"/>
    <a:srgbClr val="FBE063"/>
    <a:srgbClr val="FEC7E6"/>
    <a:srgbClr val="0A053F"/>
    <a:srgbClr val="72B8A6"/>
    <a:srgbClr val="1447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16" autoAdjust="0"/>
    <p:restoredTop sz="94660"/>
  </p:normalViewPr>
  <p:slideViewPr>
    <p:cSldViewPr snapToGrid="0">
      <p:cViewPr>
        <p:scale>
          <a:sx n="66" d="100"/>
          <a:sy n="66" d="100"/>
        </p:scale>
        <p:origin x="1518" y="9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8" d="100"/>
          <a:sy n="58" d="100"/>
        </p:scale>
        <p:origin x="217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openxmlformats.org/officeDocument/2006/relationships/font" Target="fonts/font5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2021-03-14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13" Type="http://schemas.openxmlformats.org/officeDocument/2006/relationships/image" Target="../media/image9.png"/><Relationship Id="rId18" Type="http://schemas.openxmlformats.org/officeDocument/2006/relationships/image" Target="../media/image14.svg"/><Relationship Id="rId26" Type="http://schemas.openxmlformats.org/officeDocument/2006/relationships/image" Target="../media/image22.svg"/><Relationship Id="rId39" Type="http://schemas.openxmlformats.org/officeDocument/2006/relationships/image" Target="../media/image35.png"/><Relationship Id="rId3" Type="http://schemas.openxmlformats.org/officeDocument/2006/relationships/image" Target="../media/image1.png"/><Relationship Id="rId21" Type="http://schemas.openxmlformats.org/officeDocument/2006/relationships/image" Target="../media/image17.png"/><Relationship Id="rId34" Type="http://schemas.openxmlformats.org/officeDocument/2006/relationships/image" Target="../media/image30.svg"/><Relationship Id="rId42" Type="http://schemas.openxmlformats.org/officeDocument/2006/relationships/image" Target="../media/image38.svg"/><Relationship Id="rId7" Type="http://schemas.openxmlformats.org/officeDocument/2006/relationships/image" Target="../media/image3.png"/><Relationship Id="rId12" Type="http://schemas.openxmlformats.org/officeDocument/2006/relationships/image" Target="../media/image8.svg"/><Relationship Id="rId17" Type="http://schemas.openxmlformats.org/officeDocument/2006/relationships/image" Target="../media/image13.png"/><Relationship Id="rId25" Type="http://schemas.openxmlformats.org/officeDocument/2006/relationships/image" Target="../media/image21.png"/><Relationship Id="rId33" Type="http://schemas.openxmlformats.org/officeDocument/2006/relationships/image" Target="../media/image29.png"/><Relationship Id="rId38" Type="http://schemas.openxmlformats.org/officeDocument/2006/relationships/image" Target="../media/image34.sv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12.svg"/><Relationship Id="rId20" Type="http://schemas.openxmlformats.org/officeDocument/2006/relationships/image" Target="../media/image16.svg"/><Relationship Id="rId29" Type="http://schemas.openxmlformats.org/officeDocument/2006/relationships/image" Target="../media/image25.png"/><Relationship Id="rId41" Type="http://schemas.openxmlformats.org/officeDocument/2006/relationships/image" Target="../media/image37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7.png"/><Relationship Id="rId24" Type="http://schemas.openxmlformats.org/officeDocument/2006/relationships/image" Target="../media/image20.svg"/><Relationship Id="rId32" Type="http://schemas.openxmlformats.org/officeDocument/2006/relationships/image" Target="../media/image28.svg"/><Relationship Id="rId37" Type="http://schemas.openxmlformats.org/officeDocument/2006/relationships/image" Target="../media/image33.png"/><Relationship Id="rId40" Type="http://schemas.openxmlformats.org/officeDocument/2006/relationships/image" Target="../media/image36.sv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11.png"/><Relationship Id="rId23" Type="http://schemas.openxmlformats.org/officeDocument/2006/relationships/image" Target="../media/image19.png"/><Relationship Id="rId28" Type="http://schemas.openxmlformats.org/officeDocument/2006/relationships/image" Target="../media/image24.svg"/><Relationship Id="rId36" Type="http://schemas.openxmlformats.org/officeDocument/2006/relationships/image" Target="../media/image32.svg"/><Relationship Id="rId10" Type="http://schemas.openxmlformats.org/officeDocument/2006/relationships/image" Target="../media/image6.svg"/><Relationship Id="rId19" Type="http://schemas.openxmlformats.org/officeDocument/2006/relationships/image" Target="../media/image15.png"/><Relationship Id="rId31" Type="http://schemas.openxmlformats.org/officeDocument/2006/relationships/image" Target="../media/image27.png"/><Relationship Id="rId4" Type="http://schemas.openxmlformats.org/officeDocument/2006/relationships/image" Target="../media/image2.svg"/><Relationship Id="rId9" Type="http://schemas.openxmlformats.org/officeDocument/2006/relationships/image" Target="../media/image5.png"/><Relationship Id="rId14" Type="http://schemas.openxmlformats.org/officeDocument/2006/relationships/image" Target="../media/image10.svg"/><Relationship Id="rId22" Type="http://schemas.openxmlformats.org/officeDocument/2006/relationships/image" Target="../media/image18.svg"/><Relationship Id="rId27" Type="http://schemas.openxmlformats.org/officeDocument/2006/relationships/image" Target="../media/image23.png"/><Relationship Id="rId30" Type="http://schemas.openxmlformats.org/officeDocument/2006/relationships/image" Target="../media/image26.svg"/><Relationship Id="rId35" Type="http://schemas.openxmlformats.org/officeDocument/2006/relationships/image" Target="../media/image31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13" Type="http://schemas.openxmlformats.org/officeDocument/2006/relationships/image" Target="../media/image9.png"/><Relationship Id="rId18" Type="http://schemas.openxmlformats.org/officeDocument/2006/relationships/image" Target="../media/image72.svg"/><Relationship Id="rId26" Type="http://schemas.openxmlformats.org/officeDocument/2006/relationships/image" Target="../media/image110.svg"/><Relationship Id="rId39" Type="http://schemas.openxmlformats.org/officeDocument/2006/relationships/image" Target="../media/image59.png"/><Relationship Id="rId3" Type="http://schemas.openxmlformats.org/officeDocument/2006/relationships/image" Target="../media/image1.png"/><Relationship Id="rId21" Type="http://schemas.openxmlformats.org/officeDocument/2006/relationships/image" Target="../media/image105.png"/><Relationship Id="rId34" Type="http://schemas.openxmlformats.org/officeDocument/2006/relationships/image" Target="../media/image98.svg"/><Relationship Id="rId42" Type="http://schemas.openxmlformats.org/officeDocument/2006/relationships/image" Target="../media/image84.svg"/><Relationship Id="rId7" Type="http://schemas.openxmlformats.org/officeDocument/2006/relationships/image" Target="../media/image3.png"/><Relationship Id="rId12" Type="http://schemas.openxmlformats.org/officeDocument/2006/relationships/image" Target="../media/image42.svg"/><Relationship Id="rId17" Type="http://schemas.openxmlformats.org/officeDocument/2006/relationships/image" Target="../media/image71.png"/><Relationship Id="rId25" Type="http://schemas.openxmlformats.org/officeDocument/2006/relationships/image" Target="../media/image109.png"/><Relationship Id="rId33" Type="http://schemas.openxmlformats.org/officeDocument/2006/relationships/image" Target="../media/image97.png"/><Relationship Id="rId38" Type="http://schemas.openxmlformats.org/officeDocument/2006/relationships/image" Target="../media/image32.sv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104.svg"/><Relationship Id="rId20" Type="http://schemas.openxmlformats.org/officeDocument/2006/relationships/image" Target="../media/image68.svg"/><Relationship Id="rId29" Type="http://schemas.openxmlformats.org/officeDocument/2006/relationships/image" Target="../media/image79.png"/><Relationship Id="rId41" Type="http://schemas.openxmlformats.org/officeDocument/2006/relationships/image" Target="../media/image83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41.png"/><Relationship Id="rId24" Type="http://schemas.openxmlformats.org/officeDocument/2006/relationships/image" Target="../media/image108.svg"/><Relationship Id="rId32" Type="http://schemas.openxmlformats.org/officeDocument/2006/relationships/image" Target="../media/image112.svg"/><Relationship Id="rId37" Type="http://schemas.openxmlformats.org/officeDocument/2006/relationships/image" Target="../media/image31.png"/><Relationship Id="rId40" Type="http://schemas.openxmlformats.org/officeDocument/2006/relationships/image" Target="../media/image60.sv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103.png"/><Relationship Id="rId23" Type="http://schemas.openxmlformats.org/officeDocument/2006/relationships/image" Target="../media/image107.png"/><Relationship Id="rId28" Type="http://schemas.openxmlformats.org/officeDocument/2006/relationships/image" Target="../media/image54.svg"/><Relationship Id="rId36" Type="http://schemas.openxmlformats.org/officeDocument/2006/relationships/image" Target="../media/image16.svg"/><Relationship Id="rId10" Type="http://schemas.openxmlformats.org/officeDocument/2006/relationships/image" Target="../media/image8.svg"/><Relationship Id="rId19" Type="http://schemas.openxmlformats.org/officeDocument/2006/relationships/image" Target="../media/image67.png"/><Relationship Id="rId31" Type="http://schemas.openxmlformats.org/officeDocument/2006/relationships/image" Target="../media/image111.png"/><Relationship Id="rId44" Type="http://schemas.openxmlformats.org/officeDocument/2006/relationships/image" Target="../media/image114.svg"/><Relationship Id="rId4" Type="http://schemas.openxmlformats.org/officeDocument/2006/relationships/image" Target="../media/image2.svg"/><Relationship Id="rId9" Type="http://schemas.openxmlformats.org/officeDocument/2006/relationships/image" Target="../media/image7.png"/><Relationship Id="rId14" Type="http://schemas.openxmlformats.org/officeDocument/2006/relationships/image" Target="../media/image10.svg"/><Relationship Id="rId22" Type="http://schemas.openxmlformats.org/officeDocument/2006/relationships/image" Target="../media/image106.svg"/><Relationship Id="rId27" Type="http://schemas.openxmlformats.org/officeDocument/2006/relationships/image" Target="../media/image53.png"/><Relationship Id="rId30" Type="http://schemas.openxmlformats.org/officeDocument/2006/relationships/image" Target="../media/image80.svg"/><Relationship Id="rId35" Type="http://schemas.openxmlformats.org/officeDocument/2006/relationships/image" Target="../media/image15.png"/><Relationship Id="rId43" Type="http://schemas.openxmlformats.org/officeDocument/2006/relationships/image" Target="../media/image113.pn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6.svg"/><Relationship Id="rId13" Type="http://schemas.openxmlformats.org/officeDocument/2006/relationships/image" Target="../media/image9.png"/><Relationship Id="rId18" Type="http://schemas.openxmlformats.org/officeDocument/2006/relationships/image" Target="../media/image14.svg"/><Relationship Id="rId26" Type="http://schemas.openxmlformats.org/officeDocument/2006/relationships/image" Target="../media/image50.svg"/><Relationship Id="rId39" Type="http://schemas.openxmlformats.org/officeDocument/2006/relationships/image" Target="../media/image33.png"/><Relationship Id="rId3" Type="http://schemas.openxmlformats.org/officeDocument/2006/relationships/image" Target="../media/image1.png"/><Relationship Id="rId21" Type="http://schemas.openxmlformats.org/officeDocument/2006/relationships/image" Target="../media/image17.png"/><Relationship Id="rId34" Type="http://schemas.openxmlformats.org/officeDocument/2006/relationships/image" Target="../media/image28.svg"/><Relationship Id="rId42" Type="http://schemas.openxmlformats.org/officeDocument/2006/relationships/image" Target="../media/image36.svg"/><Relationship Id="rId7" Type="http://schemas.openxmlformats.org/officeDocument/2006/relationships/image" Target="../media/image115.png"/><Relationship Id="rId12" Type="http://schemas.openxmlformats.org/officeDocument/2006/relationships/image" Target="../media/image8.svg"/><Relationship Id="rId17" Type="http://schemas.openxmlformats.org/officeDocument/2006/relationships/image" Target="../media/image13.png"/><Relationship Id="rId25" Type="http://schemas.openxmlformats.org/officeDocument/2006/relationships/image" Target="../media/image49.png"/><Relationship Id="rId33" Type="http://schemas.openxmlformats.org/officeDocument/2006/relationships/image" Target="../media/image27.png"/><Relationship Id="rId38" Type="http://schemas.openxmlformats.org/officeDocument/2006/relationships/image" Target="../media/image32.sv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12.svg"/><Relationship Id="rId20" Type="http://schemas.openxmlformats.org/officeDocument/2006/relationships/image" Target="../media/image16.svg"/><Relationship Id="rId29" Type="http://schemas.openxmlformats.org/officeDocument/2006/relationships/image" Target="../media/image23.png"/><Relationship Id="rId41" Type="http://schemas.openxmlformats.org/officeDocument/2006/relationships/image" Target="../media/image35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7.png"/><Relationship Id="rId24" Type="http://schemas.openxmlformats.org/officeDocument/2006/relationships/image" Target="../media/image20.svg"/><Relationship Id="rId32" Type="http://schemas.openxmlformats.org/officeDocument/2006/relationships/image" Target="../media/image26.svg"/><Relationship Id="rId37" Type="http://schemas.openxmlformats.org/officeDocument/2006/relationships/image" Target="../media/image31.png"/><Relationship Id="rId40" Type="http://schemas.openxmlformats.org/officeDocument/2006/relationships/image" Target="../media/image34.sv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11.png"/><Relationship Id="rId23" Type="http://schemas.openxmlformats.org/officeDocument/2006/relationships/image" Target="../media/image19.png"/><Relationship Id="rId28" Type="http://schemas.openxmlformats.org/officeDocument/2006/relationships/image" Target="../media/image22.svg"/><Relationship Id="rId36" Type="http://schemas.openxmlformats.org/officeDocument/2006/relationships/image" Target="../media/image30.svg"/><Relationship Id="rId10" Type="http://schemas.openxmlformats.org/officeDocument/2006/relationships/image" Target="../media/image6.svg"/><Relationship Id="rId19" Type="http://schemas.openxmlformats.org/officeDocument/2006/relationships/image" Target="../media/image15.png"/><Relationship Id="rId31" Type="http://schemas.openxmlformats.org/officeDocument/2006/relationships/image" Target="../media/image25.png"/><Relationship Id="rId44" Type="http://schemas.openxmlformats.org/officeDocument/2006/relationships/image" Target="../media/image38.svg"/><Relationship Id="rId4" Type="http://schemas.openxmlformats.org/officeDocument/2006/relationships/image" Target="../media/image2.svg"/><Relationship Id="rId9" Type="http://schemas.openxmlformats.org/officeDocument/2006/relationships/image" Target="../media/image5.png"/><Relationship Id="rId14" Type="http://schemas.openxmlformats.org/officeDocument/2006/relationships/image" Target="../media/image10.svg"/><Relationship Id="rId22" Type="http://schemas.openxmlformats.org/officeDocument/2006/relationships/image" Target="../media/image18.svg"/><Relationship Id="rId27" Type="http://schemas.openxmlformats.org/officeDocument/2006/relationships/image" Target="../media/image21.png"/><Relationship Id="rId30" Type="http://schemas.openxmlformats.org/officeDocument/2006/relationships/image" Target="../media/image24.svg"/><Relationship Id="rId35" Type="http://schemas.openxmlformats.org/officeDocument/2006/relationships/image" Target="../media/image29.png"/><Relationship Id="rId43" Type="http://schemas.openxmlformats.org/officeDocument/2006/relationships/image" Target="../media/image37.pn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svg"/><Relationship Id="rId13" Type="http://schemas.openxmlformats.org/officeDocument/2006/relationships/image" Target="../media/image45.png"/><Relationship Id="rId18" Type="http://schemas.openxmlformats.org/officeDocument/2006/relationships/image" Target="../media/image50.svg"/><Relationship Id="rId26" Type="http://schemas.openxmlformats.org/officeDocument/2006/relationships/image" Target="../media/image14.svg"/><Relationship Id="rId39" Type="http://schemas.openxmlformats.org/officeDocument/2006/relationships/image" Target="../media/image59.png"/><Relationship Id="rId3" Type="http://schemas.openxmlformats.org/officeDocument/2006/relationships/image" Target="../media/image1.png"/><Relationship Id="rId21" Type="http://schemas.openxmlformats.org/officeDocument/2006/relationships/image" Target="../media/image17.png"/><Relationship Id="rId34" Type="http://schemas.openxmlformats.org/officeDocument/2006/relationships/image" Target="../media/image56.svg"/><Relationship Id="rId42" Type="http://schemas.openxmlformats.org/officeDocument/2006/relationships/image" Target="../media/image36.svg"/><Relationship Id="rId7" Type="http://schemas.openxmlformats.org/officeDocument/2006/relationships/image" Target="../media/image39.png"/><Relationship Id="rId12" Type="http://schemas.openxmlformats.org/officeDocument/2006/relationships/image" Target="../media/image44.svg"/><Relationship Id="rId17" Type="http://schemas.openxmlformats.org/officeDocument/2006/relationships/image" Target="../media/image49.png"/><Relationship Id="rId25" Type="http://schemas.openxmlformats.org/officeDocument/2006/relationships/image" Target="../media/image13.png"/><Relationship Id="rId33" Type="http://schemas.openxmlformats.org/officeDocument/2006/relationships/image" Target="../media/image55.png"/><Relationship Id="rId38" Type="http://schemas.openxmlformats.org/officeDocument/2006/relationships/image" Target="../media/image58.sv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48.svg"/><Relationship Id="rId20" Type="http://schemas.openxmlformats.org/officeDocument/2006/relationships/image" Target="../media/image30.svg"/><Relationship Id="rId29" Type="http://schemas.openxmlformats.org/officeDocument/2006/relationships/image" Target="../media/image23.png"/><Relationship Id="rId41" Type="http://schemas.openxmlformats.org/officeDocument/2006/relationships/image" Target="../media/image35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43.png"/><Relationship Id="rId24" Type="http://schemas.openxmlformats.org/officeDocument/2006/relationships/image" Target="../media/image52.svg"/><Relationship Id="rId32" Type="http://schemas.openxmlformats.org/officeDocument/2006/relationships/image" Target="../media/image26.svg"/><Relationship Id="rId37" Type="http://schemas.openxmlformats.org/officeDocument/2006/relationships/image" Target="../media/image57.png"/><Relationship Id="rId40" Type="http://schemas.openxmlformats.org/officeDocument/2006/relationships/image" Target="../media/image60.sv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47.png"/><Relationship Id="rId23" Type="http://schemas.openxmlformats.org/officeDocument/2006/relationships/image" Target="../media/image51.png"/><Relationship Id="rId28" Type="http://schemas.openxmlformats.org/officeDocument/2006/relationships/image" Target="../media/image54.svg"/><Relationship Id="rId36" Type="http://schemas.openxmlformats.org/officeDocument/2006/relationships/image" Target="../media/image16.svg"/><Relationship Id="rId10" Type="http://schemas.openxmlformats.org/officeDocument/2006/relationships/image" Target="../media/image42.svg"/><Relationship Id="rId19" Type="http://schemas.openxmlformats.org/officeDocument/2006/relationships/image" Target="../media/image29.png"/><Relationship Id="rId31" Type="http://schemas.openxmlformats.org/officeDocument/2006/relationships/image" Target="../media/image25.png"/><Relationship Id="rId44" Type="http://schemas.openxmlformats.org/officeDocument/2006/relationships/image" Target="../media/image38.svg"/><Relationship Id="rId4" Type="http://schemas.openxmlformats.org/officeDocument/2006/relationships/image" Target="../media/image2.svg"/><Relationship Id="rId9" Type="http://schemas.openxmlformats.org/officeDocument/2006/relationships/image" Target="../media/image41.png"/><Relationship Id="rId14" Type="http://schemas.openxmlformats.org/officeDocument/2006/relationships/image" Target="../media/image46.svg"/><Relationship Id="rId22" Type="http://schemas.openxmlformats.org/officeDocument/2006/relationships/image" Target="../media/image18.svg"/><Relationship Id="rId27" Type="http://schemas.openxmlformats.org/officeDocument/2006/relationships/image" Target="../media/image53.png"/><Relationship Id="rId30" Type="http://schemas.openxmlformats.org/officeDocument/2006/relationships/image" Target="../media/image24.svg"/><Relationship Id="rId35" Type="http://schemas.openxmlformats.org/officeDocument/2006/relationships/image" Target="../media/image15.png"/><Relationship Id="rId43" Type="http://schemas.openxmlformats.org/officeDocument/2006/relationships/image" Target="../media/image37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svg"/><Relationship Id="rId13" Type="http://schemas.openxmlformats.org/officeDocument/2006/relationships/image" Target="../media/image9.png"/><Relationship Id="rId18" Type="http://schemas.openxmlformats.org/officeDocument/2006/relationships/image" Target="../media/image66.svg"/><Relationship Id="rId26" Type="http://schemas.openxmlformats.org/officeDocument/2006/relationships/image" Target="../media/image72.svg"/><Relationship Id="rId39" Type="http://schemas.openxmlformats.org/officeDocument/2006/relationships/image" Target="../media/image83.png"/><Relationship Id="rId3" Type="http://schemas.openxmlformats.org/officeDocument/2006/relationships/image" Target="../media/image1.png"/><Relationship Id="rId21" Type="http://schemas.openxmlformats.org/officeDocument/2006/relationships/image" Target="../media/image17.png"/><Relationship Id="rId34" Type="http://schemas.openxmlformats.org/officeDocument/2006/relationships/image" Target="../media/image78.svg"/><Relationship Id="rId42" Type="http://schemas.openxmlformats.org/officeDocument/2006/relationships/image" Target="../media/image34.svg"/><Relationship Id="rId7" Type="http://schemas.openxmlformats.org/officeDocument/2006/relationships/image" Target="../media/image61.png"/><Relationship Id="rId12" Type="http://schemas.openxmlformats.org/officeDocument/2006/relationships/image" Target="../media/image6.svg"/><Relationship Id="rId17" Type="http://schemas.openxmlformats.org/officeDocument/2006/relationships/image" Target="../media/image65.png"/><Relationship Id="rId25" Type="http://schemas.openxmlformats.org/officeDocument/2006/relationships/image" Target="../media/image71.png"/><Relationship Id="rId33" Type="http://schemas.openxmlformats.org/officeDocument/2006/relationships/image" Target="../media/image77.png"/><Relationship Id="rId38" Type="http://schemas.openxmlformats.org/officeDocument/2006/relationships/image" Target="../media/image82.sv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64.svg"/><Relationship Id="rId20" Type="http://schemas.openxmlformats.org/officeDocument/2006/relationships/image" Target="../media/image68.svg"/><Relationship Id="rId29" Type="http://schemas.openxmlformats.org/officeDocument/2006/relationships/image" Target="../media/image23.png"/><Relationship Id="rId41" Type="http://schemas.openxmlformats.org/officeDocument/2006/relationships/image" Target="../media/image33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5.png"/><Relationship Id="rId24" Type="http://schemas.openxmlformats.org/officeDocument/2006/relationships/image" Target="../media/image70.svg"/><Relationship Id="rId32" Type="http://schemas.openxmlformats.org/officeDocument/2006/relationships/image" Target="../media/image76.svg"/><Relationship Id="rId37" Type="http://schemas.openxmlformats.org/officeDocument/2006/relationships/image" Target="../media/image81.png"/><Relationship Id="rId40" Type="http://schemas.openxmlformats.org/officeDocument/2006/relationships/image" Target="../media/image84.sv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63.png"/><Relationship Id="rId23" Type="http://schemas.openxmlformats.org/officeDocument/2006/relationships/image" Target="../media/image69.png"/><Relationship Id="rId28" Type="http://schemas.openxmlformats.org/officeDocument/2006/relationships/image" Target="../media/image74.svg"/><Relationship Id="rId36" Type="http://schemas.openxmlformats.org/officeDocument/2006/relationships/image" Target="../media/image80.svg"/><Relationship Id="rId10" Type="http://schemas.openxmlformats.org/officeDocument/2006/relationships/image" Target="../media/image8.svg"/><Relationship Id="rId19" Type="http://schemas.openxmlformats.org/officeDocument/2006/relationships/image" Target="../media/image67.png"/><Relationship Id="rId31" Type="http://schemas.openxmlformats.org/officeDocument/2006/relationships/image" Target="../media/image75.png"/><Relationship Id="rId44" Type="http://schemas.openxmlformats.org/officeDocument/2006/relationships/image" Target="../media/image86.svg"/><Relationship Id="rId4" Type="http://schemas.openxmlformats.org/officeDocument/2006/relationships/image" Target="../media/image2.svg"/><Relationship Id="rId9" Type="http://schemas.openxmlformats.org/officeDocument/2006/relationships/image" Target="../media/image7.png"/><Relationship Id="rId14" Type="http://schemas.openxmlformats.org/officeDocument/2006/relationships/image" Target="../media/image10.svg"/><Relationship Id="rId22" Type="http://schemas.openxmlformats.org/officeDocument/2006/relationships/image" Target="../media/image18.svg"/><Relationship Id="rId27" Type="http://schemas.openxmlformats.org/officeDocument/2006/relationships/image" Target="../media/image73.png"/><Relationship Id="rId30" Type="http://schemas.openxmlformats.org/officeDocument/2006/relationships/image" Target="../media/image24.svg"/><Relationship Id="rId35" Type="http://schemas.openxmlformats.org/officeDocument/2006/relationships/image" Target="../media/image79.png"/><Relationship Id="rId43" Type="http://schemas.openxmlformats.org/officeDocument/2006/relationships/image" Target="../media/image85.pn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13" Type="http://schemas.openxmlformats.org/officeDocument/2006/relationships/image" Target="../media/image87.png"/><Relationship Id="rId18" Type="http://schemas.openxmlformats.org/officeDocument/2006/relationships/image" Target="../media/image72.svg"/><Relationship Id="rId26" Type="http://schemas.openxmlformats.org/officeDocument/2006/relationships/image" Target="../media/image66.svg"/><Relationship Id="rId39" Type="http://schemas.openxmlformats.org/officeDocument/2006/relationships/image" Target="../media/image101.png"/><Relationship Id="rId3" Type="http://schemas.openxmlformats.org/officeDocument/2006/relationships/image" Target="../media/image1.png"/><Relationship Id="rId21" Type="http://schemas.openxmlformats.org/officeDocument/2006/relationships/image" Target="../media/image17.png"/><Relationship Id="rId34" Type="http://schemas.openxmlformats.org/officeDocument/2006/relationships/image" Target="../media/image98.svg"/><Relationship Id="rId42" Type="http://schemas.openxmlformats.org/officeDocument/2006/relationships/image" Target="../media/image36.svg"/><Relationship Id="rId7" Type="http://schemas.openxmlformats.org/officeDocument/2006/relationships/image" Target="../media/image3.png"/><Relationship Id="rId12" Type="http://schemas.openxmlformats.org/officeDocument/2006/relationships/image" Target="../media/image42.svg"/><Relationship Id="rId17" Type="http://schemas.openxmlformats.org/officeDocument/2006/relationships/image" Target="../media/image71.png"/><Relationship Id="rId25" Type="http://schemas.openxmlformats.org/officeDocument/2006/relationships/image" Target="../media/image65.png"/><Relationship Id="rId33" Type="http://schemas.openxmlformats.org/officeDocument/2006/relationships/image" Target="../media/image97.png"/><Relationship Id="rId38" Type="http://schemas.openxmlformats.org/officeDocument/2006/relationships/image" Target="../media/image100.sv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90.svg"/><Relationship Id="rId20" Type="http://schemas.openxmlformats.org/officeDocument/2006/relationships/image" Target="../media/image80.svg"/><Relationship Id="rId29" Type="http://schemas.openxmlformats.org/officeDocument/2006/relationships/image" Target="../media/image23.png"/><Relationship Id="rId41" Type="http://schemas.openxmlformats.org/officeDocument/2006/relationships/image" Target="../media/image35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41.png"/><Relationship Id="rId24" Type="http://schemas.openxmlformats.org/officeDocument/2006/relationships/image" Target="../media/image92.svg"/><Relationship Id="rId32" Type="http://schemas.openxmlformats.org/officeDocument/2006/relationships/image" Target="../media/image96.svg"/><Relationship Id="rId37" Type="http://schemas.openxmlformats.org/officeDocument/2006/relationships/image" Target="../media/image99.png"/><Relationship Id="rId40" Type="http://schemas.openxmlformats.org/officeDocument/2006/relationships/image" Target="../media/image102.sv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89.png"/><Relationship Id="rId23" Type="http://schemas.openxmlformats.org/officeDocument/2006/relationships/image" Target="../media/image91.png"/><Relationship Id="rId28" Type="http://schemas.openxmlformats.org/officeDocument/2006/relationships/image" Target="../media/image94.svg"/><Relationship Id="rId36" Type="http://schemas.openxmlformats.org/officeDocument/2006/relationships/image" Target="../media/image68.svg"/><Relationship Id="rId10" Type="http://schemas.openxmlformats.org/officeDocument/2006/relationships/image" Target="../media/image44.svg"/><Relationship Id="rId19" Type="http://schemas.openxmlformats.org/officeDocument/2006/relationships/image" Target="../media/image79.png"/><Relationship Id="rId31" Type="http://schemas.openxmlformats.org/officeDocument/2006/relationships/image" Target="../media/image95.png"/><Relationship Id="rId44" Type="http://schemas.openxmlformats.org/officeDocument/2006/relationships/image" Target="../media/image86.svg"/><Relationship Id="rId4" Type="http://schemas.openxmlformats.org/officeDocument/2006/relationships/image" Target="../media/image2.svg"/><Relationship Id="rId9" Type="http://schemas.openxmlformats.org/officeDocument/2006/relationships/image" Target="../media/image43.png"/><Relationship Id="rId14" Type="http://schemas.openxmlformats.org/officeDocument/2006/relationships/image" Target="../media/image88.svg"/><Relationship Id="rId22" Type="http://schemas.openxmlformats.org/officeDocument/2006/relationships/image" Target="../media/image18.svg"/><Relationship Id="rId27" Type="http://schemas.openxmlformats.org/officeDocument/2006/relationships/image" Target="../media/image93.png"/><Relationship Id="rId30" Type="http://schemas.openxmlformats.org/officeDocument/2006/relationships/image" Target="../media/image24.svg"/><Relationship Id="rId35" Type="http://schemas.openxmlformats.org/officeDocument/2006/relationships/image" Target="../media/image67.png"/><Relationship Id="rId43" Type="http://schemas.openxmlformats.org/officeDocument/2006/relationships/image" Target="../media/image85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svg"/><Relationship Id="rId13" Type="http://schemas.openxmlformats.org/officeDocument/2006/relationships/image" Target="../media/image45.png"/><Relationship Id="rId18" Type="http://schemas.openxmlformats.org/officeDocument/2006/relationships/image" Target="../media/image50.svg"/><Relationship Id="rId26" Type="http://schemas.openxmlformats.org/officeDocument/2006/relationships/image" Target="../media/image14.svg"/><Relationship Id="rId39" Type="http://schemas.openxmlformats.org/officeDocument/2006/relationships/image" Target="../media/image59.png"/><Relationship Id="rId3" Type="http://schemas.openxmlformats.org/officeDocument/2006/relationships/image" Target="../media/image1.png"/><Relationship Id="rId21" Type="http://schemas.openxmlformats.org/officeDocument/2006/relationships/image" Target="../media/image17.png"/><Relationship Id="rId34" Type="http://schemas.openxmlformats.org/officeDocument/2006/relationships/image" Target="../media/image56.svg"/><Relationship Id="rId42" Type="http://schemas.openxmlformats.org/officeDocument/2006/relationships/image" Target="../media/image36.svg"/><Relationship Id="rId7" Type="http://schemas.openxmlformats.org/officeDocument/2006/relationships/image" Target="../media/image39.png"/><Relationship Id="rId12" Type="http://schemas.openxmlformats.org/officeDocument/2006/relationships/image" Target="../media/image44.svg"/><Relationship Id="rId17" Type="http://schemas.openxmlformats.org/officeDocument/2006/relationships/image" Target="../media/image49.png"/><Relationship Id="rId25" Type="http://schemas.openxmlformats.org/officeDocument/2006/relationships/image" Target="../media/image13.png"/><Relationship Id="rId33" Type="http://schemas.openxmlformats.org/officeDocument/2006/relationships/image" Target="../media/image55.png"/><Relationship Id="rId38" Type="http://schemas.openxmlformats.org/officeDocument/2006/relationships/image" Target="../media/image58.sv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48.svg"/><Relationship Id="rId20" Type="http://schemas.openxmlformats.org/officeDocument/2006/relationships/image" Target="../media/image30.svg"/><Relationship Id="rId29" Type="http://schemas.openxmlformats.org/officeDocument/2006/relationships/image" Target="../media/image23.png"/><Relationship Id="rId41" Type="http://schemas.openxmlformats.org/officeDocument/2006/relationships/image" Target="../media/image35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43.png"/><Relationship Id="rId24" Type="http://schemas.openxmlformats.org/officeDocument/2006/relationships/image" Target="../media/image52.svg"/><Relationship Id="rId32" Type="http://schemas.openxmlformats.org/officeDocument/2006/relationships/image" Target="../media/image26.svg"/><Relationship Id="rId37" Type="http://schemas.openxmlformats.org/officeDocument/2006/relationships/image" Target="../media/image57.png"/><Relationship Id="rId40" Type="http://schemas.openxmlformats.org/officeDocument/2006/relationships/image" Target="../media/image60.sv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47.png"/><Relationship Id="rId23" Type="http://schemas.openxmlformats.org/officeDocument/2006/relationships/image" Target="../media/image51.png"/><Relationship Id="rId28" Type="http://schemas.openxmlformats.org/officeDocument/2006/relationships/image" Target="../media/image54.svg"/><Relationship Id="rId36" Type="http://schemas.openxmlformats.org/officeDocument/2006/relationships/image" Target="../media/image16.svg"/><Relationship Id="rId10" Type="http://schemas.openxmlformats.org/officeDocument/2006/relationships/image" Target="../media/image42.svg"/><Relationship Id="rId19" Type="http://schemas.openxmlformats.org/officeDocument/2006/relationships/image" Target="../media/image29.png"/><Relationship Id="rId31" Type="http://schemas.openxmlformats.org/officeDocument/2006/relationships/image" Target="../media/image25.png"/><Relationship Id="rId44" Type="http://schemas.openxmlformats.org/officeDocument/2006/relationships/image" Target="../media/image38.svg"/><Relationship Id="rId4" Type="http://schemas.openxmlformats.org/officeDocument/2006/relationships/image" Target="../media/image2.svg"/><Relationship Id="rId9" Type="http://schemas.openxmlformats.org/officeDocument/2006/relationships/image" Target="../media/image41.png"/><Relationship Id="rId14" Type="http://schemas.openxmlformats.org/officeDocument/2006/relationships/image" Target="../media/image46.svg"/><Relationship Id="rId22" Type="http://schemas.openxmlformats.org/officeDocument/2006/relationships/image" Target="../media/image18.svg"/><Relationship Id="rId27" Type="http://schemas.openxmlformats.org/officeDocument/2006/relationships/image" Target="../media/image53.png"/><Relationship Id="rId30" Type="http://schemas.openxmlformats.org/officeDocument/2006/relationships/image" Target="../media/image24.svg"/><Relationship Id="rId35" Type="http://schemas.openxmlformats.org/officeDocument/2006/relationships/image" Target="../media/image15.png"/><Relationship Id="rId43" Type="http://schemas.openxmlformats.org/officeDocument/2006/relationships/image" Target="../media/image37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svg"/><Relationship Id="rId13" Type="http://schemas.openxmlformats.org/officeDocument/2006/relationships/image" Target="../media/image9.png"/><Relationship Id="rId18" Type="http://schemas.openxmlformats.org/officeDocument/2006/relationships/image" Target="../media/image66.svg"/><Relationship Id="rId26" Type="http://schemas.openxmlformats.org/officeDocument/2006/relationships/image" Target="../media/image72.svg"/><Relationship Id="rId39" Type="http://schemas.openxmlformats.org/officeDocument/2006/relationships/image" Target="../media/image83.png"/><Relationship Id="rId3" Type="http://schemas.openxmlformats.org/officeDocument/2006/relationships/image" Target="../media/image1.png"/><Relationship Id="rId21" Type="http://schemas.openxmlformats.org/officeDocument/2006/relationships/image" Target="../media/image17.png"/><Relationship Id="rId34" Type="http://schemas.openxmlformats.org/officeDocument/2006/relationships/image" Target="../media/image78.svg"/><Relationship Id="rId42" Type="http://schemas.openxmlformats.org/officeDocument/2006/relationships/image" Target="../media/image34.svg"/><Relationship Id="rId7" Type="http://schemas.openxmlformats.org/officeDocument/2006/relationships/image" Target="../media/image61.png"/><Relationship Id="rId12" Type="http://schemas.openxmlformats.org/officeDocument/2006/relationships/image" Target="../media/image6.svg"/><Relationship Id="rId17" Type="http://schemas.openxmlformats.org/officeDocument/2006/relationships/image" Target="../media/image65.png"/><Relationship Id="rId25" Type="http://schemas.openxmlformats.org/officeDocument/2006/relationships/image" Target="../media/image71.png"/><Relationship Id="rId33" Type="http://schemas.openxmlformats.org/officeDocument/2006/relationships/image" Target="../media/image77.png"/><Relationship Id="rId38" Type="http://schemas.openxmlformats.org/officeDocument/2006/relationships/image" Target="../media/image82.sv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64.svg"/><Relationship Id="rId20" Type="http://schemas.openxmlformats.org/officeDocument/2006/relationships/image" Target="../media/image68.svg"/><Relationship Id="rId29" Type="http://schemas.openxmlformats.org/officeDocument/2006/relationships/image" Target="../media/image23.png"/><Relationship Id="rId41" Type="http://schemas.openxmlformats.org/officeDocument/2006/relationships/image" Target="../media/image33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5.png"/><Relationship Id="rId24" Type="http://schemas.openxmlformats.org/officeDocument/2006/relationships/image" Target="../media/image70.svg"/><Relationship Id="rId32" Type="http://schemas.openxmlformats.org/officeDocument/2006/relationships/image" Target="../media/image76.svg"/><Relationship Id="rId37" Type="http://schemas.openxmlformats.org/officeDocument/2006/relationships/image" Target="../media/image81.png"/><Relationship Id="rId40" Type="http://schemas.openxmlformats.org/officeDocument/2006/relationships/image" Target="../media/image84.sv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63.png"/><Relationship Id="rId23" Type="http://schemas.openxmlformats.org/officeDocument/2006/relationships/image" Target="../media/image69.png"/><Relationship Id="rId28" Type="http://schemas.openxmlformats.org/officeDocument/2006/relationships/image" Target="../media/image74.svg"/><Relationship Id="rId36" Type="http://schemas.openxmlformats.org/officeDocument/2006/relationships/image" Target="../media/image80.svg"/><Relationship Id="rId10" Type="http://schemas.openxmlformats.org/officeDocument/2006/relationships/image" Target="../media/image8.svg"/><Relationship Id="rId19" Type="http://schemas.openxmlformats.org/officeDocument/2006/relationships/image" Target="../media/image67.png"/><Relationship Id="rId31" Type="http://schemas.openxmlformats.org/officeDocument/2006/relationships/image" Target="../media/image75.png"/><Relationship Id="rId44" Type="http://schemas.openxmlformats.org/officeDocument/2006/relationships/image" Target="../media/image86.svg"/><Relationship Id="rId4" Type="http://schemas.openxmlformats.org/officeDocument/2006/relationships/image" Target="../media/image2.svg"/><Relationship Id="rId9" Type="http://schemas.openxmlformats.org/officeDocument/2006/relationships/image" Target="../media/image7.png"/><Relationship Id="rId14" Type="http://schemas.openxmlformats.org/officeDocument/2006/relationships/image" Target="../media/image10.svg"/><Relationship Id="rId22" Type="http://schemas.openxmlformats.org/officeDocument/2006/relationships/image" Target="../media/image18.svg"/><Relationship Id="rId27" Type="http://schemas.openxmlformats.org/officeDocument/2006/relationships/image" Target="../media/image73.png"/><Relationship Id="rId30" Type="http://schemas.openxmlformats.org/officeDocument/2006/relationships/image" Target="../media/image24.svg"/><Relationship Id="rId35" Type="http://schemas.openxmlformats.org/officeDocument/2006/relationships/image" Target="../media/image79.png"/><Relationship Id="rId43" Type="http://schemas.openxmlformats.org/officeDocument/2006/relationships/image" Target="../media/image85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13" Type="http://schemas.openxmlformats.org/officeDocument/2006/relationships/image" Target="../media/image87.png"/><Relationship Id="rId18" Type="http://schemas.openxmlformats.org/officeDocument/2006/relationships/image" Target="../media/image72.svg"/><Relationship Id="rId26" Type="http://schemas.openxmlformats.org/officeDocument/2006/relationships/image" Target="../media/image66.svg"/><Relationship Id="rId39" Type="http://schemas.openxmlformats.org/officeDocument/2006/relationships/image" Target="../media/image101.png"/><Relationship Id="rId3" Type="http://schemas.openxmlformats.org/officeDocument/2006/relationships/image" Target="../media/image1.png"/><Relationship Id="rId21" Type="http://schemas.openxmlformats.org/officeDocument/2006/relationships/image" Target="../media/image17.png"/><Relationship Id="rId34" Type="http://schemas.openxmlformats.org/officeDocument/2006/relationships/image" Target="../media/image98.svg"/><Relationship Id="rId42" Type="http://schemas.openxmlformats.org/officeDocument/2006/relationships/image" Target="../media/image36.svg"/><Relationship Id="rId7" Type="http://schemas.openxmlformats.org/officeDocument/2006/relationships/image" Target="../media/image3.png"/><Relationship Id="rId12" Type="http://schemas.openxmlformats.org/officeDocument/2006/relationships/image" Target="../media/image42.svg"/><Relationship Id="rId17" Type="http://schemas.openxmlformats.org/officeDocument/2006/relationships/image" Target="../media/image71.png"/><Relationship Id="rId25" Type="http://schemas.openxmlformats.org/officeDocument/2006/relationships/image" Target="../media/image65.png"/><Relationship Id="rId33" Type="http://schemas.openxmlformats.org/officeDocument/2006/relationships/image" Target="../media/image97.png"/><Relationship Id="rId38" Type="http://schemas.openxmlformats.org/officeDocument/2006/relationships/image" Target="../media/image100.sv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90.svg"/><Relationship Id="rId20" Type="http://schemas.openxmlformats.org/officeDocument/2006/relationships/image" Target="../media/image80.svg"/><Relationship Id="rId29" Type="http://schemas.openxmlformats.org/officeDocument/2006/relationships/image" Target="../media/image23.png"/><Relationship Id="rId41" Type="http://schemas.openxmlformats.org/officeDocument/2006/relationships/image" Target="../media/image35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41.png"/><Relationship Id="rId24" Type="http://schemas.openxmlformats.org/officeDocument/2006/relationships/image" Target="../media/image92.svg"/><Relationship Id="rId32" Type="http://schemas.openxmlformats.org/officeDocument/2006/relationships/image" Target="../media/image96.svg"/><Relationship Id="rId37" Type="http://schemas.openxmlformats.org/officeDocument/2006/relationships/image" Target="../media/image99.png"/><Relationship Id="rId40" Type="http://schemas.openxmlformats.org/officeDocument/2006/relationships/image" Target="../media/image102.sv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89.png"/><Relationship Id="rId23" Type="http://schemas.openxmlformats.org/officeDocument/2006/relationships/image" Target="../media/image91.png"/><Relationship Id="rId28" Type="http://schemas.openxmlformats.org/officeDocument/2006/relationships/image" Target="../media/image94.svg"/><Relationship Id="rId36" Type="http://schemas.openxmlformats.org/officeDocument/2006/relationships/image" Target="../media/image68.svg"/><Relationship Id="rId10" Type="http://schemas.openxmlformats.org/officeDocument/2006/relationships/image" Target="../media/image44.svg"/><Relationship Id="rId19" Type="http://schemas.openxmlformats.org/officeDocument/2006/relationships/image" Target="../media/image79.png"/><Relationship Id="rId31" Type="http://schemas.openxmlformats.org/officeDocument/2006/relationships/image" Target="../media/image95.png"/><Relationship Id="rId44" Type="http://schemas.openxmlformats.org/officeDocument/2006/relationships/image" Target="../media/image86.svg"/><Relationship Id="rId4" Type="http://schemas.openxmlformats.org/officeDocument/2006/relationships/image" Target="../media/image2.svg"/><Relationship Id="rId9" Type="http://schemas.openxmlformats.org/officeDocument/2006/relationships/image" Target="../media/image43.png"/><Relationship Id="rId14" Type="http://schemas.openxmlformats.org/officeDocument/2006/relationships/image" Target="../media/image88.svg"/><Relationship Id="rId22" Type="http://schemas.openxmlformats.org/officeDocument/2006/relationships/image" Target="../media/image18.svg"/><Relationship Id="rId27" Type="http://schemas.openxmlformats.org/officeDocument/2006/relationships/image" Target="../media/image93.png"/><Relationship Id="rId30" Type="http://schemas.openxmlformats.org/officeDocument/2006/relationships/image" Target="../media/image24.svg"/><Relationship Id="rId35" Type="http://schemas.openxmlformats.org/officeDocument/2006/relationships/image" Target="../media/image67.png"/><Relationship Id="rId43" Type="http://schemas.openxmlformats.org/officeDocument/2006/relationships/image" Target="../media/image85.pn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13" Type="http://schemas.openxmlformats.org/officeDocument/2006/relationships/image" Target="../media/image9.png"/><Relationship Id="rId18" Type="http://schemas.openxmlformats.org/officeDocument/2006/relationships/image" Target="../media/image72.svg"/><Relationship Id="rId26" Type="http://schemas.openxmlformats.org/officeDocument/2006/relationships/image" Target="../media/image110.svg"/><Relationship Id="rId39" Type="http://schemas.openxmlformats.org/officeDocument/2006/relationships/image" Target="../media/image59.png"/><Relationship Id="rId3" Type="http://schemas.openxmlformats.org/officeDocument/2006/relationships/image" Target="../media/image1.png"/><Relationship Id="rId21" Type="http://schemas.openxmlformats.org/officeDocument/2006/relationships/image" Target="../media/image105.png"/><Relationship Id="rId34" Type="http://schemas.openxmlformats.org/officeDocument/2006/relationships/image" Target="../media/image98.svg"/><Relationship Id="rId42" Type="http://schemas.openxmlformats.org/officeDocument/2006/relationships/image" Target="../media/image84.svg"/><Relationship Id="rId7" Type="http://schemas.openxmlformats.org/officeDocument/2006/relationships/image" Target="../media/image3.png"/><Relationship Id="rId12" Type="http://schemas.openxmlformats.org/officeDocument/2006/relationships/image" Target="../media/image42.svg"/><Relationship Id="rId17" Type="http://schemas.openxmlformats.org/officeDocument/2006/relationships/image" Target="../media/image71.png"/><Relationship Id="rId25" Type="http://schemas.openxmlformats.org/officeDocument/2006/relationships/image" Target="../media/image109.png"/><Relationship Id="rId33" Type="http://schemas.openxmlformats.org/officeDocument/2006/relationships/image" Target="../media/image97.png"/><Relationship Id="rId38" Type="http://schemas.openxmlformats.org/officeDocument/2006/relationships/image" Target="../media/image32.sv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104.svg"/><Relationship Id="rId20" Type="http://schemas.openxmlformats.org/officeDocument/2006/relationships/image" Target="../media/image68.svg"/><Relationship Id="rId29" Type="http://schemas.openxmlformats.org/officeDocument/2006/relationships/image" Target="../media/image79.png"/><Relationship Id="rId41" Type="http://schemas.openxmlformats.org/officeDocument/2006/relationships/image" Target="../media/image83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41.png"/><Relationship Id="rId24" Type="http://schemas.openxmlformats.org/officeDocument/2006/relationships/image" Target="../media/image108.svg"/><Relationship Id="rId32" Type="http://schemas.openxmlformats.org/officeDocument/2006/relationships/image" Target="../media/image112.svg"/><Relationship Id="rId37" Type="http://schemas.openxmlformats.org/officeDocument/2006/relationships/image" Target="../media/image31.png"/><Relationship Id="rId40" Type="http://schemas.openxmlformats.org/officeDocument/2006/relationships/image" Target="../media/image60.sv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103.png"/><Relationship Id="rId23" Type="http://schemas.openxmlformats.org/officeDocument/2006/relationships/image" Target="../media/image107.png"/><Relationship Id="rId28" Type="http://schemas.openxmlformats.org/officeDocument/2006/relationships/image" Target="../media/image54.svg"/><Relationship Id="rId36" Type="http://schemas.openxmlformats.org/officeDocument/2006/relationships/image" Target="../media/image16.svg"/><Relationship Id="rId10" Type="http://schemas.openxmlformats.org/officeDocument/2006/relationships/image" Target="../media/image8.svg"/><Relationship Id="rId19" Type="http://schemas.openxmlformats.org/officeDocument/2006/relationships/image" Target="../media/image67.png"/><Relationship Id="rId31" Type="http://schemas.openxmlformats.org/officeDocument/2006/relationships/image" Target="../media/image111.png"/><Relationship Id="rId44" Type="http://schemas.openxmlformats.org/officeDocument/2006/relationships/image" Target="../media/image114.svg"/><Relationship Id="rId4" Type="http://schemas.openxmlformats.org/officeDocument/2006/relationships/image" Target="../media/image2.svg"/><Relationship Id="rId9" Type="http://schemas.openxmlformats.org/officeDocument/2006/relationships/image" Target="../media/image7.png"/><Relationship Id="rId14" Type="http://schemas.openxmlformats.org/officeDocument/2006/relationships/image" Target="../media/image10.svg"/><Relationship Id="rId22" Type="http://schemas.openxmlformats.org/officeDocument/2006/relationships/image" Target="../media/image106.svg"/><Relationship Id="rId27" Type="http://schemas.openxmlformats.org/officeDocument/2006/relationships/image" Target="../media/image53.png"/><Relationship Id="rId30" Type="http://schemas.openxmlformats.org/officeDocument/2006/relationships/image" Target="../media/image80.svg"/><Relationship Id="rId35" Type="http://schemas.openxmlformats.org/officeDocument/2006/relationships/image" Target="../media/image15.png"/><Relationship Id="rId43" Type="http://schemas.openxmlformats.org/officeDocument/2006/relationships/image" Target="../media/image113.pn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6.svg"/><Relationship Id="rId13" Type="http://schemas.openxmlformats.org/officeDocument/2006/relationships/image" Target="../media/image9.png"/><Relationship Id="rId18" Type="http://schemas.openxmlformats.org/officeDocument/2006/relationships/image" Target="../media/image14.svg"/><Relationship Id="rId26" Type="http://schemas.openxmlformats.org/officeDocument/2006/relationships/image" Target="../media/image50.svg"/><Relationship Id="rId39" Type="http://schemas.openxmlformats.org/officeDocument/2006/relationships/image" Target="../media/image33.png"/><Relationship Id="rId3" Type="http://schemas.openxmlformats.org/officeDocument/2006/relationships/image" Target="../media/image1.png"/><Relationship Id="rId21" Type="http://schemas.openxmlformats.org/officeDocument/2006/relationships/image" Target="../media/image17.png"/><Relationship Id="rId34" Type="http://schemas.openxmlformats.org/officeDocument/2006/relationships/image" Target="../media/image28.svg"/><Relationship Id="rId42" Type="http://schemas.openxmlformats.org/officeDocument/2006/relationships/image" Target="../media/image36.svg"/><Relationship Id="rId7" Type="http://schemas.openxmlformats.org/officeDocument/2006/relationships/image" Target="../media/image115.png"/><Relationship Id="rId12" Type="http://schemas.openxmlformats.org/officeDocument/2006/relationships/image" Target="../media/image8.svg"/><Relationship Id="rId17" Type="http://schemas.openxmlformats.org/officeDocument/2006/relationships/image" Target="../media/image13.png"/><Relationship Id="rId25" Type="http://schemas.openxmlformats.org/officeDocument/2006/relationships/image" Target="../media/image49.png"/><Relationship Id="rId33" Type="http://schemas.openxmlformats.org/officeDocument/2006/relationships/image" Target="../media/image27.png"/><Relationship Id="rId38" Type="http://schemas.openxmlformats.org/officeDocument/2006/relationships/image" Target="../media/image32.sv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12.svg"/><Relationship Id="rId20" Type="http://schemas.openxmlformats.org/officeDocument/2006/relationships/image" Target="../media/image16.svg"/><Relationship Id="rId29" Type="http://schemas.openxmlformats.org/officeDocument/2006/relationships/image" Target="../media/image23.png"/><Relationship Id="rId41" Type="http://schemas.openxmlformats.org/officeDocument/2006/relationships/image" Target="../media/image35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7.png"/><Relationship Id="rId24" Type="http://schemas.openxmlformats.org/officeDocument/2006/relationships/image" Target="../media/image20.svg"/><Relationship Id="rId32" Type="http://schemas.openxmlformats.org/officeDocument/2006/relationships/image" Target="../media/image26.svg"/><Relationship Id="rId37" Type="http://schemas.openxmlformats.org/officeDocument/2006/relationships/image" Target="../media/image31.png"/><Relationship Id="rId40" Type="http://schemas.openxmlformats.org/officeDocument/2006/relationships/image" Target="../media/image34.sv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11.png"/><Relationship Id="rId23" Type="http://schemas.openxmlformats.org/officeDocument/2006/relationships/image" Target="../media/image19.png"/><Relationship Id="rId28" Type="http://schemas.openxmlformats.org/officeDocument/2006/relationships/image" Target="../media/image22.svg"/><Relationship Id="rId36" Type="http://schemas.openxmlformats.org/officeDocument/2006/relationships/image" Target="../media/image30.svg"/><Relationship Id="rId10" Type="http://schemas.openxmlformats.org/officeDocument/2006/relationships/image" Target="../media/image6.svg"/><Relationship Id="rId19" Type="http://schemas.openxmlformats.org/officeDocument/2006/relationships/image" Target="../media/image15.png"/><Relationship Id="rId31" Type="http://schemas.openxmlformats.org/officeDocument/2006/relationships/image" Target="../media/image25.png"/><Relationship Id="rId44" Type="http://schemas.openxmlformats.org/officeDocument/2006/relationships/image" Target="../media/image38.svg"/><Relationship Id="rId4" Type="http://schemas.openxmlformats.org/officeDocument/2006/relationships/image" Target="../media/image2.svg"/><Relationship Id="rId9" Type="http://schemas.openxmlformats.org/officeDocument/2006/relationships/image" Target="../media/image5.png"/><Relationship Id="rId14" Type="http://schemas.openxmlformats.org/officeDocument/2006/relationships/image" Target="../media/image10.svg"/><Relationship Id="rId22" Type="http://schemas.openxmlformats.org/officeDocument/2006/relationships/image" Target="../media/image18.svg"/><Relationship Id="rId27" Type="http://schemas.openxmlformats.org/officeDocument/2006/relationships/image" Target="../media/image21.png"/><Relationship Id="rId30" Type="http://schemas.openxmlformats.org/officeDocument/2006/relationships/image" Target="../media/image24.svg"/><Relationship Id="rId35" Type="http://schemas.openxmlformats.org/officeDocument/2006/relationships/image" Target="../media/image29.png"/><Relationship Id="rId43" Type="http://schemas.openxmlformats.org/officeDocument/2006/relationships/image" Target="../media/image37.pn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svg"/><Relationship Id="rId13" Type="http://schemas.openxmlformats.org/officeDocument/2006/relationships/image" Target="../media/image45.png"/><Relationship Id="rId18" Type="http://schemas.openxmlformats.org/officeDocument/2006/relationships/image" Target="../media/image50.svg"/><Relationship Id="rId26" Type="http://schemas.openxmlformats.org/officeDocument/2006/relationships/image" Target="../media/image14.svg"/><Relationship Id="rId39" Type="http://schemas.openxmlformats.org/officeDocument/2006/relationships/image" Target="../media/image59.png"/><Relationship Id="rId3" Type="http://schemas.openxmlformats.org/officeDocument/2006/relationships/image" Target="../media/image1.png"/><Relationship Id="rId21" Type="http://schemas.openxmlformats.org/officeDocument/2006/relationships/image" Target="../media/image17.png"/><Relationship Id="rId34" Type="http://schemas.openxmlformats.org/officeDocument/2006/relationships/image" Target="../media/image56.svg"/><Relationship Id="rId42" Type="http://schemas.openxmlformats.org/officeDocument/2006/relationships/image" Target="../media/image36.svg"/><Relationship Id="rId7" Type="http://schemas.openxmlformats.org/officeDocument/2006/relationships/image" Target="../media/image39.png"/><Relationship Id="rId12" Type="http://schemas.openxmlformats.org/officeDocument/2006/relationships/image" Target="../media/image44.svg"/><Relationship Id="rId17" Type="http://schemas.openxmlformats.org/officeDocument/2006/relationships/image" Target="../media/image49.png"/><Relationship Id="rId25" Type="http://schemas.openxmlformats.org/officeDocument/2006/relationships/image" Target="../media/image13.png"/><Relationship Id="rId33" Type="http://schemas.openxmlformats.org/officeDocument/2006/relationships/image" Target="../media/image55.png"/><Relationship Id="rId38" Type="http://schemas.openxmlformats.org/officeDocument/2006/relationships/image" Target="../media/image58.sv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48.svg"/><Relationship Id="rId20" Type="http://schemas.openxmlformats.org/officeDocument/2006/relationships/image" Target="../media/image30.svg"/><Relationship Id="rId29" Type="http://schemas.openxmlformats.org/officeDocument/2006/relationships/image" Target="../media/image23.png"/><Relationship Id="rId41" Type="http://schemas.openxmlformats.org/officeDocument/2006/relationships/image" Target="../media/image35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43.png"/><Relationship Id="rId24" Type="http://schemas.openxmlformats.org/officeDocument/2006/relationships/image" Target="../media/image52.svg"/><Relationship Id="rId32" Type="http://schemas.openxmlformats.org/officeDocument/2006/relationships/image" Target="../media/image26.svg"/><Relationship Id="rId37" Type="http://schemas.openxmlformats.org/officeDocument/2006/relationships/image" Target="../media/image57.png"/><Relationship Id="rId40" Type="http://schemas.openxmlformats.org/officeDocument/2006/relationships/image" Target="../media/image60.sv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47.png"/><Relationship Id="rId23" Type="http://schemas.openxmlformats.org/officeDocument/2006/relationships/image" Target="../media/image51.png"/><Relationship Id="rId28" Type="http://schemas.openxmlformats.org/officeDocument/2006/relationships/image" Target="../media/image54.svg"/><Relationship Id="rId36" Type="http://schemas.openxmlformats.org/officeDocument/2006/relationships/image" Target="../media/image16.svg"/><Relationship Id="rId10" Type="http://schemas.openxmlformats.org/officeDocument/2006/relationships/image" Target="../media/image42.svg"/><Relationship Id="rId19" Type="http://schemas.openxmlformats.org/officeDocument/2006/relationships/image" Target="../media/image29.png"/><Relationship Id="rId31" Type="http://schemas.openxmlformats.org/officeDocument/2006/relationships/image" Target="../media/image25.png"/><Relationship Id="rId44" Type="http://schemas.openxmlformats.org/officeDocument/2006/relationships/image" Target="../media/image38.svg"/><Relationship Id="rId4" Type="http://schemas.openxmlformats.org/officeDocument/2006/relationships/image" Target="../media/image2.svg"/><Relationship Id="rId9" Type="http://schemas.openxmlformats.org/officeDocument/2006/relationships/image" Target="../media/image41.png"/><Relationship Id="rId14" Type="http://schemas.openxmlformats.org/officeDocument/2006/relationships/image" Target="../media/image46.svg"/><Relationship Id="rId22" Type="http://schemas.openxmlformats.org/officeDocument/2006/relationships/image" Target="../media/image18.svg"/><Relationship Id="rId27" Type="http://schemas.openxmlformats.org/officeDocument/2006/relationships/image" Target="../media/image53.png"/><Relationship Id="rId30" Type="http://schemas.openxmlformats.org/officeDocument/2006/relationships/image" Target="../media/image24.svg"/><Relationship Id="rId35" Type="http://schemas.openxmlformats.org/officeDocument/2006/relationships/image" Target="../media/image15.png"/><Relationship Id="rId43" Type="http://schemas.openxmlformats.org/officeDocument/2006/relationships/image" Target="../media/image37.pn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svg"/><Relationship Id="rId13" Type="http://schemas.openxmlformats.org/officeDocument/2006/relationships/image" Target="../media/image9.png"/><Relationship Id="rId18" Type="http://schemas.openxmlformats.org/officeDocument/2006/relationships/image" Target="../media/image66.svg"/><Relationship Id="rId26" Type="http://schemas.openxmlformats.org/officeDocument/2006/relationships/image" Target="../media/image72.svg"/><Relationship Id="rId39" Type="http://schemas.openxmlformats.org/officeDocument/2006/relationships/image" Target="../media/image83.png"/><Relationship Id="rId3" Type="http://schemas.openxmlformats.org/officeDocument/2006/relationships/image" Target="../media/image1.png"/><Relationship Id="rId21" Type="http://schemas.openxmlformats.org/officeDocument/2006/relationships/image" Target="../media/image17.png"/><Relationship Id="rId34" Type="http://schemas.openxmlformats.org/officeDocument/2006/relationships/image" Target="../media/image78.svg"/><Relationship Id="rId42" Type="http://schemas.openxmlformats.org/officeDocument/2006/relationships/image" Target="../media/image34.svg"/><Relationship Id="rId7" Type="http://schemas.openxmlformats.org/officeDocument/2006/relationships/image" Target="../media/image61.png"/><Relationship Id="rId12" Type="http://schemas.openxmlformats.org/officeDocument/2006/relationships/image" Target="../media/image6.svg"/><Relationship Id="rId17" Type="http://schemas.openxmlformats.org/officeDocument/2006/relationships/image" Target="../media/image65.png"/><Relationship Id="rId25" Type="http://schemas.openxmlformats.org/officeDocument/2006/relationships/image" Target="../media/image71.png"/><Relationship Id="rId33" Type="http://schemas.openxmlformats.org/officeDocument/2006/relationships/image" Target="../media/image77.png"/><Relationship Id="rId38" Type="http://schemas.openxmlformats.org/officeDocument/2006/relationships/image" Target="../media/image82.sv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64.svg"/><Relationship Id="rId20" Type="http://schemas.openxmlformats.org/officeDocument/2006/relationships/image" Target="../media/image68.svg"/><Relationship Id="rId29" Type="http://schemas.openxmlformats.org/officeDocument/2006/relationships/image" Target="../media/image23.png"/><Relationship Id="rId41" Type="http://schemas.openxmlformats.org/officeDocument/2006/relationships/image" Target="../media/image33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5.png"/><Relationship Id="rId24" Type="http://schemas.openxmlformats.org/officeDocument/2006/relationships/image" Target="../media/image70.svg"/><Relationship Id="rId32" Type="http://schemas.openxmlformats.org/officeDocument/2006/relationships/image" Target="../media/image76.svg"/><Relationship Id="rId37" Type="http://schemas.openxmlformats.org/officeDocument/2006/relationships/image" Target="../media/image81.png"/><Relationship Id="rId40" Type="http://schemas.openxmlformats.org/officeDocument/2006/relationships/image" Target="../media/image84.sv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63.png"/><Relationship Id="rId23" Type="http://schemas.openxmlformats.org/officeDocument/2006/relationships/image" Target="../media/image69.png"/><Relationship Id="rId28" Type="http://schemas.openxmlformats.org/officeDocument/2006/relationships/image" Target="../media/image74.svg"/><Relationship Id="rId36" Type="http://schemas.openxmlformats.org/officeDocument/2006/relationships/image" Target="../media/image80.svg"/><Relationship Id="rId10" Type="http://schemas.openxmlformats.org/officeDocument/2006/relationships/image" Target="../media/image8.svg"/><Relationship Id="rId19" Type="http://schemas.openxmlformats.org/officeDocument/2006/relationships/image" Target="../media/image67.png"/><Relationship Id="rId31" Type="http://schemas.openxmlformats.org/officeDocument/2006/relationships/image" Target="../media/image75.png"/><Relationship Id="rId44" Type="http://schemas.openxmlformats.org/officeDocument/2006/relationships/image" Target="../media/image86.svg"/><Relationship Id="rId4" Type="http://schemas.openxmlformats.org/officeDocument/2006/relationships/image" Target="../media/image2.svg"/><Relationship Id="rId9" Type="http://schemas.openxmlformats.org/officeDocument/2006/relationships/image" Target="../media/image7.png"/><Relationship Id="rId14" Type="http://schemas.openxmlformats.org/officeDocument/2006/relationships/image" Target="../media/image10.svg"/><Relationship Id="rId22" Type="http://schemas.openxmlformats.org/officeDocument/2006/relationships/image" Target="../media/image18.svg"/><Relationship Id="rId27" Type="http://schemas.openxmlformats.org/officeDocument/2006/relationships/image" Target="../media/image73.png"/><Relationship Id="rId30" Type="http://schemas.openxmlformats.org/officeDocument/2006/relationships/image" Target="../media/image24.svg"/><Relationship Id="rId35" Type="http://schemas.openxmlformats.org/officeDocument/2006/relationships/image" Target="../media/image79.png"/><Relationship Id="rId43" Type="http://schemas.openxmlformats.org/officeDocument/2006/relationships/image" Target="../media/image85.pn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13" Type="http://schemas.openxmlformats.org/officeDocument/2006/relationships/image" Target="../media/image87.png"/><Relationship Id="rId18" Type="http://schemas.openxmlformats.org/officeDocument/2006/relationships/image" Target="../media/image72.svg"/><Relationship Id="rId26" Type="http://schemas.openxmlformats.org/officeDocument/2006/relationships/image" Target="../media/image66.svg"/><Relationship Id="rId39" Type="http://schemas.openxmlformats.org/officeDocument/2006/relationships/image" Target="../media/image101.png"/><Relationship Id="rId3" Type="http://schemas.openxmlformats.org/officeDocument/2006/relationships/image" Target="../media/image1.png"/><Relationship Id="rId21" Type="http://schemas.openxmlformats.org/officeDocument/2006/relationships/image" Target="../media/image17.png"/><Relationship Id="rId34" Type="http://schemas.openxmlformats.org/officeDocument/2006/relationships/image" Target="../media/image98.svg"/><Relationship Id="rId42" Type="http://schemas.openxmlformats.org/officeDocument/2006/relationships/image" Target="../media/image36.svg"/><Relationship Id="rId7" Type="http://schemas.openxmlformats.org/officeDocument/2006/relationships/image" Target="../media/image3.png"/><Relationship Id="rId12" Type="http://schemas.openxmlformats.org/officeDocument/2006/relationships/image" Target="../media/image42.svg"/><Relationship Id="rId17" Type="http://schemas.openxmlformats.org/officeDocument/2006/relationships/image" Target="../media/image71.png"/><Relationship Id="rId25" Type="http://schemas.openxmlformats.org/officeDocument/2006/relationships/image" Target="../media/image65.png"/><Relationship Id="rId33" Type="http://schemas.openxmlformats.org/officeDocument/2006/relationships/image" Target="../media/image97.png"/><Relationship Id="rId38" Type="http://schemas.openxmlformats.org/officeDocument/2006/relationships/image" Target="../media/image100.sv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90.svg"/><Relationship Id="rId20" Type="http://schemas.openxmlformats.org/officeDocument/2006/relationships/image" Target="../media/image80.svg"/><Relationship Id="rId29" Type="http://schemas.openxmlformats.org/officeDocument/2006/relationships/image" Target="../media/image23.png"/><Relationship Id="rId41" Type="http://schemas.openxmlformats.org/officeDocument/2006/relationships/image" Target="../media/image35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41.png"/><Relationship Id="rId24" Type="http://schemas.openxmlformats.org/officeDocument/2006/relationships/image" Target="../media/image92.svg"/><Relationship Id="rId32" Type="http://schemas.openxmlformats.org/officeDocument/2006/relationships/image" Target="../media/image96.svg"/><Relationship Id="rId37" Type="http://schemas.openxmlformats.org/officeDocument/2006/relationships/image" Target="../media/image99.png"/><Relationship Id="rId40" Type="http://schemas.openxmlformats.org/officeDocument/2006/relationships/image" Target="../media/image102.sv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89.png"/><Relationship Id="rId23" Type="http://schemas.openxmlformats.org/officeDocument/2006/relationships/image" Target="../media/image91.png"/><Relationship Id="rId28" Type="http://schemas.openxmlformats.org/officeDocument/2006/relationships/image" Target="../media/image94.svg"/><Relationship Id="rId36" Type="http://schemas.openxmlformats.org/officeDocument/2006/relationships/image" Target="../media/image68.svg"/><Relationship Id="rId10" Type="http://schemas.openxmlformats.org/officeDocument/2006/relationships/image" Target="../media/image44.svg"/><Relationship Id="rId19" Type="http://schemas.openxmlformats.org/officeDocument/2006/relationships/image" Target="../media/image79.png"/><Relationship Id="rId31" Type="http://schemas.openxmlformats.org/officeDocument/2006/relationships/image" Target="../media/image95.png"/><Relationship Id="rId44" Type="http://schemas.openxmlformats.org/officeDocument/2006/relationships/image" Target="../media/image86.svg"/><Relationship Id="rId4" Type="http://schemas.openxmlformats.org/officeDocument/2006/relationships/image" Target="../media/image2.svg"/><Relationship Id="rId9" Type="http://schemas.openxmlformats.org/officeDocument/2006/relationships/image" Target="../media/image43.png"/><Relationship Id="rId14" Type="http://schemas.openxmlformats.org/officeDocument/2006/relationships/image" Target="../media/image88.svg"/><Relationship Id="rId22" Type="http://schemas.openxmlformats.org/officeDocument/2006/relationships/image" Target="../media/image18.svg"/><Relationship Id="rId27" Type="http://schemas.openxmlformats.org/officeDocument/2006/relationships/image" Target="../media/image93.png"/><Relationship Id="rId30" Type="http://schemas.openxmlformats.org/officeDocument/2006/relationships/image" Target="../media/image24.svg"/><Relationship Id="rId35" Type="http://schemas.openxmlformats.org/officeDocument/2006/relationships/image" Target="../media/image67.png"/><Relationship Id="rId43" Type="http://schemas.openxmlformats.org/officeDocument/2006/relationships/image" Target="../media/image8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raphic 3">
            <a:hlinkClick r:id="rId2"/>
            <a:extLst>
              <a:ext uri="{FF2B5EF4-FFF2-40B4-BE49-F238E27FC236}">
                <a16:creationId xmlns:a16="http://schemas.microsoft.com/office/drawing/2014/main" id="{5905CBE2-9FF1-43C0-89D6-16610954395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8" name="TextBox 17">
            <a:hlinkClick r:id="rId5"/>
            <a:extLst>
              <a:ext uri="{FF2B5EF4-FFF2-40B4-BE49-F238E27FC236}">
                <a16:creationId xmlns:a16="http://schemas.microsoft.com/office/drawing/2014/main" id="{A672D662-70A1-4C5A-AA45-F86F16A5AF3C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6" name="그래픽 45">
            <a:extLst>
              <a:ext uri="{FF2B5EF4-FFF2-40B4-BE49-F238E27FC236}">
                <a16:creationId xmlns:a16="http://schemas.microsoft.com/office/drawing/2014/main" id="{934B3B3A-2C9F-4666-B4E8-43A6A05D26C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t="26633"/>
          <a:stretch/>
        </p:blipFill>
        <p:spPr>
          <a:xfrm>
            <a:off x="5540552" y="0"/>
            <a:ext cx="2473406" cy="1215954"/>
          </a:xfrm>
          <a:prstGeom prst="rect">
            <a:avLst/>
          </a:prstGeom>
        </p:spPr>
      </p:pic>
      <p:pic>
        <p:nvPicPr>
          <p:cNvPr id="43" name="그래픽 42">
            <a:extLst>
              <a:ext uri="{FF2B5EF4-FFF2-40B4-BE49-F238E27FC236}">
                <a16:creationId xmlns:a16="http://schemas.microsoft.com/office/drawing/2014/main" id="{117AEC6D-FE33-4079-A8A8-E300C9D35B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b="14470"/>
          <a:stretch/>
        </p:blipFill>
        <p:spPr>
          <a:xfrm>
            <a:off x="4025683" y="6094312"/>
            <a:ext cx="2946400" cy="763688"/>
          </a:xfrm>
          <a:prstGeom prst="rect">
            <a:avLst/>
          </a:prstGeom>
        </p:spPr>
      </p:pic>
      <p:pic>
        <p:nvPicPr>
          <p:cNvPr id="31" name="그래픽 30">
            <a:extLst>
              <a:ext uri="{FF2B5EF4-FFF2-40B4-BE49-F238E27FC236}">
                <a16:creationId xmlns:a16="http://schemas.microsoft.com/office/drawing/2014/main" id="{9A43E869-C345-44C4-8103-E0DB4C2F1D8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r="27778"/>
          <a:stretch/>
        </p:blipFill>
        <p:spPr>
          <a:xfrm>
            <a:off x="7703373" y="3413559"/>
            <a:ext cx="4488627" cy="1883460"/>
          </a:xfrm>
          <a:prstGeom prst="rect">
            <a:avLst/>
          </a:prstGeom>
        </p:spPr>
      </p:pic>
      <p:pic>
        <p:nvPicPr>
          <p:cNvPr id="39" name="그래픽 38">
            <a:extLst>
              <a:ext uri="{FF2B5EF4-FFF2-40B4-BE49-F238E27FC236}">
                <a16:creationId xmlns:a16="http://schemas.microsoft.com/office/drawing/2014/main" id="{1477886F-882E-4939-890C-A9A905E097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r="68428" b="58253"/>
          <a:stretch/>
        </p:blipFill>
        <p:spPr>
          <a:xfrm>
            <a:off x="10594715" y="2561821"/>
            <a:ext cx="1597285" cy="1977057"/>
          </a:xfrm>
          <a:prstGeom prst="rect">
            <a:avLst/>
          </a:prstGeom>
        </p:spPr>
      </p:pic>
      <p:pic>
        <p:nvPicPr>
          <p:cNvPr id="36" name="그래픽 35">
            <a:extLst>
              <a:ext uri="{FF2B5EF4-FFF2-40B4-BE49-F238E27FC236}">
                <a16:creationId xmlns:a16="http://schemas.microsoft.com/office/drawing/2014/main" id="{EDE564E7-4427-4C92-B3E6-6E18B8CE8D5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l="11511" r="1"/>
          <a:stretch/>
        </p:blipFill>
        <p:spPr>
          <a:xfrm>
            <a:off x="0" y="2311274"/>
            <a:ext cx="3868944" cy="1647699"/>
          </a:xfrm>
          <a:prstGeom prst="rect">
            <a:avLst/>
          </a:prstGeom>
        </p:spPr>
      </p:pic>
      <p:pic>
        <p:nvPicPr>
          <p:cNvPr id="37" name="그래픽 36">
            <a:extLst>
              <a:ext uri="{FF2B5EF4-FFF2-40B4-BE49-F238E27FC236}">
                <a16:creationId xmlns:a16="http://schemas.microsoft.com/office/drawing/2014/main" id="{F67215FA-2D9E-4DAC-A4E0-2575D0325BE5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63614" y="1536824"/>
            <a:ext cx="2631352" cy="1657350"/>
          </a:xfrm>
          <a:prstGeom prst="rect">
            <a:avLst/>
          </a:prstGeom>
        </p:spPr>
      </p:pic>
      <p:pic>
        <p:nvPicPr>
          <p:cNvPr id="30" name="그래픽 29">
            <a:extLst>
              <a:ext uri="{FF2B5EF4-FFF2-40B4-BE49-F238E27FC236}">
                <a16:creationId xmlns:a16="http://schemas.microsoft.com/office/drawing/2014/main" id="{61974A80-6E86-46F1-9C33-FF391A1CFF4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 l="9417" t="13172"/>
          <a:stretch/>
        </p:blipFill>
        <p:spPr>
          <a:xfrm rot="5400000">
            <a:off x="10159925" y="-307922"/>
            <a:ext cx="1724154" cy="2340000"/>
          </a:xfrm>
          <a:prstGeom prst="rect">
            <a:avLst/>
          </a:prstGeom>
        </p:spPr>
      </p:pic>
      <p:pic>
        <p:nvPicPr>
          <p:cNvPr id="40" name="그래픽 39">
            <a:extLst>
              <a:ext uri="{FF2B5EF4-FFF2-40B4-BE49-F238E27FC236}">
                <a16:creationId xmlns:a16="http://schemas.microsoft.com/office/drawing/2014/main" id="{D0997E86-B969-467C-B288-8D8CC692483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 t="58324" r="27713"/>
          <a:stretch/>
        </p:blipFill>
        <p:spPr>
          <a:xfrm>
            <a:off x="10500501" y="0"/>
            <a:ext cx="1691499" cy="1351910"/>
          </a:xfrm>
          <a:prstGeom prst="rect">
            <a:avLst/>
          </a:prstGeom>
        </p:spPr>
      </p:pic>
      <p:pic>
        <p:nvPicPr>
          <p:cNvPr id="47" name="그래픽 46">
            <a:extLst>
              <a:ext uri="{FF2B5EF4-FFF2-40B4-BE49-F238E27FC236}">
                <a16:creationId xmlns:a16="http://schemas.microsoft.com/office/drawing/2014/main" id="{09EED397-EA26-410D-A7BC-9D9DE0AAE3E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 b="19853"/>
          <a:stretch/>
        </p:blipFill>
        <p:spPr>
          <a:xfrm>
            <a:off x="6254732" y="5529684"/>
            <a:ext cx="2192749" cy="1328316"/>
          </a:xfrm>
          <a:prstGeom prst="rect">
            <a:avLst/>
          </a:prstGeom>
        </p:spPr>
      </p:pic>
      <p:sp>
        <p:nvSpPr>
          <p:cNvPr id="27" name="직사각형 26">
            <a:extLst>
              <a:ext uri="{FF2B5EF4-FFF2-40B4-BE49-F238E27FC236}">
                <a16:creationId xmlns:a16="http://schemas.microsoft.com/office/drawing/2014/main" id="{EA4A3DF8-3D9B-4F24-9044-594E2AD9F9A8}"/>
              </a:ext>
            </a:extLst>
          </p:cNvPr>
          <p:cNvSpPr/>
          <p:nvPr userDrawn="1"/>
        </p:nvSpPr>
        <p:spPr>
          <a:xfrm>
            <a:off x="539400" y="540000"/>
            <a:ext cx="11113200" cy="5778000"/>
          </a:xfrm>
          <a:prstGeom prst="rect">
            <a:avLst/>
          </a:prstGeom>
          <a:solidFill>
            <a:schemeClr val="bg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29" name="그래픽 28">
            <a:extLst>
              <a:ext uri="{FF2B5EF4-FFF2-40B4-BE49-F238E27FC236}">
                <a16:creationId xmlns:a16="http://schemas.microsoft.com/office/drawing/2014/main" id="{FB65D49A-37CD-4C0A-A0B9-1FB40A4337F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 t="48319"/>
          <a:stretch/>
        </p:blipFill>
        <p:spPr>
          <a:xfrm>
            <a:off x="4005099" y="0"/>
            <a:ext cx="2946400" cy="959088"/>
          </a:xfrm>
          <a:prstGeom prst="rect">
            <a:avLst/>
          </a:prstGeom>
        </p:spPr>
      </p:pic>
      <p:pic>
        <p:nvPicPr>
          <p:cNvPr id="32" name="그래픽 31">
            <a:extLst>
              <a:ext uri="{FF2B5EF4-FFF2-40B4-BE49-F238E27FC236}">
                <a16:creationId xmlns:a16="http://schemas.microsoft.com/office/drawing/2014/main" id="{568E7763-10C8-40DE-AB3A-EC9446CA771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rcRect r="10291" b="14047"/>
          <a:stretch/>
        </p:blipFill>
        <p:spPr>
          <a:xfrm>
            <a:off x="9652000" y="5617423"/>
            <a:ext cx="2540000" cy="1240577"/>
          </a:xfrm>
          <a:prstGeom prst="rect">
            <a:avLst/>
          </a:prstGeom>
        </p:spPr>
      </p:pic>
      <p:pic>
        <p:nvPicPr>
          <p:cNvPr id="33" name="그래픽 32">
            <a:extLst>
              <a:ext uri="{FF2B5EF4-FFF2-40B4-BE49-F238E27FC236}">
                <a16:creationId xmlns:a16="http://schemas.microsoft.com/office/drawing/2014/main" id="{48DF284F-E62D-479A-BB56-036CE9E621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rcRect t="61053" r="30890"/>
          <a:stretch/>
        </p:blipFill>
        <p:spPr>
          <a:xfrm flipV="1">
            <a:off x="11383032" y="6212508"/>
            <a:ext cx="808968" cy="645491"/>
          </a:xfrm>
          <a:prstGeom prst="rect">
            <a:avLst/>
          </a:prstGeom>
        </p:spPr>
      </p:pic>
      <p:pic>
        <p:nvPicPr>
          <p:cNvPr id="44" name="그래픽 43">
            <a:extLst>
              <a:ext uri="{FF2B5EF4-FFF2-40B4-BE49-F238E27FC236}">
                <a16:creationId xmlns:a16="http://schemas.microsoft.com/office/drawing/2014/main" id="{ED962488-3142-4328-B3D1-FE89D068A8C0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10885714" y="5965826"/>
            <a:ext cx="1217885" cy="834252"/>
          </a:xfrm>
          <a:prstGeom prst="rect">
            <a:avLst/>
          </a:prstGeom>
        </p:spPr>
      </p:pic>
      <p:pic>
        <p:nvPicPr>
          <p:cNvPr id="34" name="그래픽 33">
            <a:extLst>
              <a:ext uri="{FF2B5EF4-FFF2-40B4-BE49-F238E27FC236}">
                <a16:creationId xmlns:a16="http://schemas.microsoft.com/office/drawing/2014/main" id="{1F6EAC44-2E78-459A-BA07-88DF6A48A06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rcRect l="36877" b="29469"/>
          <a:stretch/>
        </p:blipFill>
        <p:spPr>
          <a:xfrm>
            <a:off x="1" y="5366386"/>
            <a:ext cx="1785064" cy="1491613"/>
          </a:xfrm>
          <a:prstGeom prst="rect">
            <a:avLst/>
          </a:prstGeom>
        </p:spPr>
      </p:pic>
      <p:pic>
        <p:nvPicPr>
          <p:cNvPr id="35" name="그래픽 34">
            <a:extLst>
              <a:ext uri="{FF2B5EF4-FFF2-40B4-BE49-F238E27FC236}">
                <a16:creationId xmlns:a16="http://schemas.microsoft.com/office/drawing/2014/main" id="{4FEEA56A-19A3-4F11-A4F7-CC3272253C7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3"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rcRect l="53919"/>
          <a:stretch/>
        </p:blipFill>
        <p:spPr>
          <a:xfrm>
            <a:off x="0" y="4101973"/>
            <a:ext cx="539400" cy="1657351"/>
          </a:xfrm>
          <a:prstGeom prst="rect">
            <a:avLst/>
          </a:prstGeom>
        </p:spPr>
      </p:pic>
      <p:pic>
        <p:nvPicPr>
          <p:cNvPr id="38" name="그래픽 37">
            <a:extLst>
              <a:ext uri="{FF2B5EF4-FFF2-40B4-BE49-F238E27FC236}">
                <a16:creationId xmlns:a16="http://schemas.microsoft.com/office/drawing/2014/main" id="{13E40170-3D97-4298-9AC5-46FC520500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5">
            <a:extLst>
              <a:ext uri="{96DAC541-7B7A-43D3-8B79-37D633B846F1}">
                <asvg:svgBlip xmlns:asvg="http://schemas.microsoft.com/office/drawing/2016/SVG/main" r:embed="rId36"/>
              </a:ext>
            </a:extLst>
          </a:blip>
          <a:srcRect l="1867" b="52965"/>
          <a:stretch/>
        </p:blipFill>
        <p:spPr>
          <a:xfrm>
            <a:off x="0" y="6584597"/>
            <a:ext cx="4395364" cy="273404"/>
          </a:xfrm>
          <a:prstGeom prst="rect">
            <a:avLst/>
          </a:prstGeom>
        </p:spPr>
      </p:pic>
      <p:pic>
        <p:nvPicPr>
          <p:cNvPr id="41" name="그래픽 40">
            <a:extLst>
              <a:ext uri="{FF2B5EF4-FFF2-40B4-BE49-F238E27FC236}">
                <a16:creationId xmlns:a16="http://schemas.microsoft.com/office/drawing/2014/main" id="{E4FBDD3A-8797-4C00-8402-424D800B54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7"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rcRect l="7391" t="68817" r="53863"/>
          <a:stretch/>
        </p:blipFill>
        <p:spPr>
          <a:xfrm>
            <a:off x="-2" y="0"/>
            <a:ext cx="2346479" cy="1510322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90E1C012-3235-4C48-895B-B0DEBCEC18F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9">
            <a:extLst>
              <a:ext uri="{96DAC541-7B7A-43D3-8B79-37D633B846F1}">
                <asvg:svgBlip xmlns:asvg="http://schemas.microsoft.com/office/drawing/2016/SVG/main" r:embed="rId40"/>
              </a:ext>
            </a:extLst>
          </a:blip>
          <a:srcRect l="30977" t="38589"/>
          <a:stretch/>
        </p:blipFill>
        <p:spPr>
          <a:xfrm>
            <a:off x="-1" y="1"/>
            <a:ext cx="1785065" cy="1270226"/>
          </a:xfrm>
          <a:prstGeom prst="rect">
            <a:avLst/>
          </a:prstGeom>
        </p:spPr>
      </p:pic>
      <p:pic>
        <p:nvPicPr>
          <p:cNvPr id="45" name="그래픽 44">
            <a:extLst>
              <a:ext uri="{FF2B5EF4-FFF2-40B4-BE49-F238E27FC236}">
                <a16:creationId xmlns:a16="http://schemas.microsoft.com/office/drawing/2014/main" id="{BFE3D4BD-9BA0-44D1-A2B2-6CBE2AF73ABD}"/>
              </a:ext>
            </a:extLst>
          </p:cNvPr>
          <p:cNvPicPr>
            <a:picLocks noChangeAspect="1"/>
          </p:cNvPicPr>
          <p:nvPr userDrawn="1"/>
        </p:nvPicPr>
        <p:blipFill>
          <a:blip r:embed="rId41">
            <a:extLst>
              <a:ext uri="{96DAC541-7B7A-43D3-8B79-37D633B846F1}">
                <asvg:svgBlip xmlns:asvg="http://schemas.microsoft.com/office/drawing/2016/SVG/main" r:embed="rId42"/>
              </a:ext>
            </a:extLst>
          </a:blip>
          <a:stretch>
            <a:fillRect/>
          </a:stretch>
        </p:blipFill>
        <p:spPr>
          <a:xfrm>
            <a:off x="182029" y="164443"/>
            <a:ext cx="527522" cy="1657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3">
            <a:hlinkClick r:id="rId2"/>
            <a:extLst>
              <a:ext uri="{FF2B5EF4-FFF2-40B4-BE49-F238E27FC236}">
                <a16:creationId xmlns:a16="http://schemas.microsoft.com/office/drawing/2014/main" id="{A57CAF1D-2CCB-446E-A81C-EC133C4DC9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2" name="TextBox 11">
            <a:hlinkClick r:id="rId5"/>
            <a:extLst>
              <a:ext uri="{FF2B5EF4-FFF2-40B4-BE49-F238E27FC236}">
                <a16:creationId xmlns:a16="http://schemas.microsoft.com/office/drawing/2014/main" id="{4CBC6D26-CBEA-4672-BC73-047882074C9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C78293DD-96B6-49EE-B799-EB4E112B4CA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t="26633"/>
          <a:stretch/>
        </p:blipFill>
        <p:spPr>
          <a:xfrm>
            <a:off x="5765730" y="0"/>
            <a:ext cx="2473406" cy="1215954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C651356B-7E43-451F-8B06-B7592B43FE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b="14470"/>
          <a:stretch/>
        </p:blipFill>
        <p:spPr>
          <a:xfrm>
            <a:off x="4025683" y="6094312"/>
            <a:ext cx="2946400" cy="763688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F2CB31C6-81F8-4065-A75B-1848CAA5E6B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r="27778"/>
          <a:stretch/>
        </p:blipFill>
        <p:spPr>
          <a:xfrm>
            <a:off x="7703373" y="3413559"/>
            <a:ext cx="4488627" cy="1883460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2F91452D-88F4-4B5C-86B8-D8E2E93C4D1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r="68428" b="58253"/>
          <a:stretch/>
        </p:blipFill>
        <p:spPr>
          <a:xfrm>
            <a:off x="10594715" y="2561821"/>
            <a:ext cx="1597285" cy="1977057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E799ADD6-A3ED-47D1-8D12-CFD8BD860D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l="11511" r="1"/>
          <a:stretch/>
        </p:blipFill>
        <p:spPr>
          <a:xfrm>
            <a:off x="0" y="2311274"/>
            <a:ext cx="3868944" cy="1647699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22684EA6-928B-46FB-BAE1-463CE5600980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63614" y="1536824"/>
            <a:ext cx="2631352" cy="1657350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68079E32-689E-410C-B5F9-59DC0960F08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 l="9417" t="13172"/>
          <a:stretch/>
        </p:blipFill>
        <p:spPr>
          <a:xfrm rot="5400000">
            <a:off x="10159925" y="-307922"/>
            <a:ext cx="1724154" cy="2340000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84B53939-C631-4106-B629-E3B7B048F77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 t="58324" r="27713"/>
          <a:stretch/>
        </p:blipFill>
        <p:spPr>
          <a:xfrm>
            <a:off x="10500501" y="0"/>
            <a:ext cx="1691499" cy="1351910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A7D7AEB8-CEA9-48B2-8B44-99386A1ACA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 b="19853"/>
          <a:stretch/>
        </p:blipFill>
        <p:spPr>
          <a:xfrm>
            <a:off x="6254732" y="5529684"/>
            <a:ext cx="2192749" cy="1328316"/>
          </a:xfrm>
          <a:prstGeom prst="rect">
            <a:avLst/>
          </a:prstGeom>
        </p:spPr>
      </p:pic>
      <p:sp>
        <p:nvSpPr>
          <p:cNvPr id="16" name="직사각형 15">
            <a:extLst>
              <a:ext uri="{FF2B5EF4-FFF2-40B4-BE49-F238E27FC236}">
                <a16:creationId xmlns:a16="http://schemas.microsoft.com/office/drawing/2014/main" id="{86AB6815-3D61-4CAB-AF9A-87E907E63070}"/>
              </a:ext>
            </a:extLst>
          </p:cNvPr>
          <p:cNvSpPr/>
          <p:nvPr userDrawn="1"/>
        </p:nvSpPr>
        <p:spPr>
          <a:xfrm>
            <a:off x="539400" y="540000"/>
            <a:ext cx="11113200" cy="5778000"/>
          </a:xfrm>
          <a:prstGeom prst="rect">
            <a:avLst/>
          </a:prstGeom>
          <a:solidFill>
            <a:schemeClr val="bg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7" name="그래픽 16">
            <a:extLst>
              <a:ext uri="{FF2B5EF4-FFF2-40B4-BE49-F238E27FC236}">
                <a16:creationId xmlns:a16="http://schemas.microsoft.com/office/drawing/2014/main" id="{9C2BC895-11D1-45AA-8026-EE25FADE71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rcRect t="48319"/>
          <a:stretch/>
        </p:blipFill>
        <p:spPr>
          <a:xfrm>
            <a:off x="4703271" y="0"/>
            <a:ext cx="2473406" cy="805123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52C12AC6-CA9B-4846-8D7B-2B33E1AE222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rcRect r="10291" b="14047"/>
          <a:stretch/>
        </p:blipFill>
        <p:spPr>
          <a:xfrm>
            <a:off x="9852002" y="5715107"/>
            <a:ext cx="2339998" cy="1142893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8F130845-6B7A-4BBD-959A-9582C5BCBD0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rcRect t="61053" r="30890"/>
          <a:stretch/>
        </p:blipFill>
        <p:spPr>
          <a:xfrm flipV="1">
            <a:off x="11383032" y="6212508"/>
            <a:ext cx="808968" cy="645491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2F55892A-BCA7-41B4-846C-42D3ED9A9729}"/>
              </a:ext>
            </a:extLst>
          </p:cNvPr>
          <p:cNvPicPr>
            <a:picLocks noChangeAspect="1"/>
          </p:cNvPicPr>
          <p:nvPr userDrawn="1"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10851673" y="5942508"/>
            <a:ext cx="1251926" cy="857570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9B72418E-8BA5-4FA0-945A-9CBF613B75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3"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rcRect l="36877" b="29469"/>
          <a:stretch/>
        </p:blipFill>
        <p:spPr>
          <a:xfrm>
            <a:off x="1" y="5619422"/>
            <a:ext cx="1482246" cy="1238577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5FC2B832-37E3-4F3F-8F01-D2127D845F1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5">
            <a:extLst>
              <a:ext uri="{96DAC541-7B7A-43D3-8B79-37D633B846F1}">
                <asvg:svgBlip xmlns:asvg="http://schemas.microsoft.com/office/drawing/2016/SVG/main" r:embed="rId36"/>
              </a:ext>
            </a:extLst>
          </a:blip>
          <a:srcRect l="53919"/>
          <a:stretch/>
        </p:blipFill>
        <p:spPr>
          <a:xfrm>
            <a:off x="0" y="4101973"/>
            <a:ext cx="539400" cy="1657351"/>
          </a:xfrm>
          <a:prstGeom prst="rect">
            <a:avLst/>
          </a:prstGeom>
        </p:spPr>
      </p:pic>
      <p:pic>
        <p:nvPicPr>
          <p:cNvPr id="23" name="그래픽 22">
            <a:extLst>
              <a:ext uri="{FF2B5EF4-FFF2-40B4-BE49-F238E27FC236}">
                <a16:creationId xmlns:a16="http://schemas.microsoft.com/office/drawing/2014/main" id="{D6A285AE-9589-468C-B791-07495E7972A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7"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rcRect l="1867" b="52965"/>
          <a:stretch/>
        </p:blipFill>
        <p:spPr>
          <a:xfrm>
            <a:off x="0" y="6627779"/>
            <a:ext cx="3701143" cy="230222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A1044C70-D362-4681-8796-35534105CD0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9">
            <a:extLst>
              <a:ext uri="{96DAC541-7B7A-43D3-8B79-37D633B846F1}">
                <asvg:svgBlip xmlns:asvg="http://schemas.microsoft.com/office/drawing/2016/SVG/main" r:embed="rId40"/>
              </a:ext>
            </a:extLst>
          </a:blip>
          <a:srcRect l="7391" t="68817" r="53863"/>
          <a:stretch/>
        </p:blipFill>
        <p:spPr>
          <a:xfrm>
            <a:off x="-1" y="0"/>
            <a:ext cx="1860852" cy="1197746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9F8685D6-B9AD-46DB-8C26-68CAAAEAF7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1">
            <a:extLst>
              <a:ext uri="{96DAC541-7B7A-43D3-8B79-37D633B846F1}">
                <asvg:svgBlip xmlns:asvg="http://schemas.microsoft.com/office/drawing/2016/SVG/main" r:embed="rId42"/>
              </a:ext>
            </a:extLst>
          </a:blip>
          <a:srcRect l="30977" t="38589"/>
          <a:stretch/>
        </p:blipFill>
        <p:spPr>
          <a:xfrm>
            <a:off x="-1" y="1"/>
            <a:ext cx="1482247" cy="1054745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D924360E-6DE3-40ED-968B-2773445EC551}"/>
              </a:ext>
            </a:extLst>
          </p:cNvPr>
          <p:cNvPicPr>
            <a:picLocks noChangeAspect="1"/>
          </p:cNvPicPr>
          <p:nvPr userDrawn="1"/>
        </p:nvPicPr>
        <p:blipFill>
          <a:blip r:embed="rId43">
            <a:extLst>
              <a:ext uri="{96DAC541-7B7A-43D3-8B79-37D633B846F1}">
                <asvg:svgBlip xmlns:asvg="http://schemas.microsoft.com/office/drawing/2016/SVG/main" r:embed="rId44"/>
              </a:ext>
            </a:extLst>
          </a:blip>
          <a:stretch>
            <a:fillRect/>
          </a:stretch>
        </p:blipFill>
        <p:spPr>
          <a:xfrm>
            <a:off x="63612" y="177879"/>
            <a:ext cx="436354" cy="1370920"/>
          </a:xfrm>
          <a:prstGeom prst="rect">
            <a:avLst/>
          </a:prstGeom>
        </p:spPr>
      </p:pic>
      <p:sp>
        <p:nvSpPr>
          <p:cNvPr id="27" name="그림 개체 틀 4">
            <a:extLst>
              <a:ext uri="{FF2B5EF4-FFF2-40B4-BE49-F238E27FC236}">
                <a16:creationId xmlns:a16="http://schemas.microsoft.com/office/drawing/2014/main" id="{4CFC26EC-05C1-4E10-98A7-54C5F7F4C25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717845" y="2007008"/>
            <a:ext cx="4542519" cy="284398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5515758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3">
            <a:hlinkClick r:id="rId2"/>
            <a:extLst>
              <a:ext uri="{FF2B5EF4-FFF2-40B4-BE49-F238E27FC236}">
                <a16:creationId xmlns:a16="http://schemas.microsoft.com/office/drawing/2014/main" id="{A57CAF1D-2CCB-446E-A81C-EC133C4DC9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2" name="TextBox 11">
            <a:hlinkClick r:id="rId5"/>
            <a:extLst>
              <a:ext uri="{FF2B5EF4-FFF2-40B4-BE49-F238E27FC236}">
                <a16:creationId xmlns:a16="http://schemas.microsoft.com/office/drawing/2014/main" id="{4CBC6D26-CBEA-4672-BC73-047882074C9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7" name="그래픽 26">
            <a:extLst>
              <a:ext uri="{FF2B5EF4-FFF2-40B4-BE49-F238E27FC236}">
                <a16:creationId xmlns:a16="http://schemas.microsoft.com/office/drawing/2014/main" id="{2DB82C03-54DF-476B-90CF-9B2F350643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t="26633"/>
          <a:stretch/>
        </p:blipFill>
        <p:spPr>
          <a:xfrm>
            <a:off x="5765730" y="0"/>
            <a:ext cx="2473406" cy="1215954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DC708142-81F1-4300-A04D-C1231CD7358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b="14470"/>
          <a:stretch/>
        </p:blipFill>
        <p:spPr>
          <a:xfrm>
            <a:off x="3944393" y="6094312"/>
            <a:ext cx="2946400" cy="763688"/>
          </a:xfrm>
          <a:prstGeom prst="rect">
            <a:avLst/>
          </a:prstGeom>
        </p:spPr>
      </p:pic>
      <p:pic>
        <p:nvPicPr>
          <p:cNvPr id="29" name="그래픽 28">
            <a:extLst>
              <a:ext uri="{FF2B5EF4-FFF2-40B4-BE49-F238E27FC236}">
                <a16:creationId xmlns:a16="http://schemas.microsoft.com/office/drawing/2014/main" id="{E2267A44-3B50-4DAF-8E86-2ABB4B62406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r="27778"/>
          <a:stretch/>
        </p:blipFill>
        <p:spPr>
          <a:xfrm>
            <a:off x="7703373" y="3413559"/>
            <a:ext cx="4488627" cy="1883460"/>
          </a:xfrm>
          <a:prstGeom prst="rect">
            <a:avLst/>
          </a:prstGeom>
        </p:spPr>
      </p:pic>
      <p:pic>
        <p:nvPicPr>
          <p:cNvPr id="30" name="그래픽 29">
            <a:extLst>
              <a:ext uri="{FF2B5EF4-FFF2-40B4-BE49-F238E27FC236}">
                <a16:creationId xmlns:a16="http://schemas.microsoft.com/office/drawing/2014/main" id="{1277BCCC-C502-4BBA-89A1-6372C4E66C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r="68428" b="58253"/>
          <a:stretch/>
        </p:blipFill>
        <p:spPr>
          <a:xfrm>
            <a:off x="10594715" y="2561821"/>
            <a:ext cx="1597285" cy="1977057"/>
          </a:xfrm>
          <a:prstGeom prst="rect">
            <a:avLst/>
          </a:prstGeom>
        </p:spPr>
      </p:pic>
      <p:pic>
        <p:nvPicPr>
          <p:cNvPr id="31" name="그래픽 30">
            <a:extLst>
              <a:ext uri="{FF2B5EF4-FFF2-40B4-BE49-F238E27FC236}">
                <a16:creationId xmlns:a16="http://schemas.microsoft.com/office/drawing/2014/main" id="{5C35E637-CA61-4D73-8A94-0AFD1D048CB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l="11511" r="1"/>
          <a:stretch/>
        </p:blipFill>
        <p:spPr>
          <a:xfrm>
            <a:off x="0" y="2311274"/>
            <a:ext cx="3868944" cy="1647699"/>
          </a:xfrm>
          <a:prstGeom prst="rect">
            <a:avLst/>
          </a:prstGeom>
        </p:spPr>
      </p:pic>
      <p:pic>
        <p:nvPicPr>
          <p:cNvPr id="32" name="그래픽 31">
            <a:extLst>
              <a:ext uri="{FF2B5EF4-FFF2-40B4-BE49-F238E27FC236}">
                <a16:creationId xmlns:a16="http://schemas.microsoft.com/office/drawing/2014/main" id="{581CB451-6C86-4BB2-9DE7-9B9D4B9D9F53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63614" y="1536824"/>
            <a:ext cx="2631352" cy="1657350"/>
          </a:xfrm>
          <a:prstGeom prst="rect">
            <a:avLst/>
          </a:prstGeom>
        </p:spPr>
      </p:pic>
      <p:pic>
        <p:nvPicPr>
          <p:cNvPr id="33" name="그래픽 32">
            <a:extLst>
              <a:ext uri="{FF2B5EF4-FFF2-40B4-BE49-F238E27FC236}">
                <a16:creationId xmlns:a16="http://schemas.microsoft.com/office/drawing/2014/main" id="{AE162D08-C031-4B3F-9C9F-2E5AB43280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 l="9417" t="13172"/>
          <a:stretch/>
        </p:blipFill>
        <p:spPr>
          <a:xfrm rot="5400000">
            <a:off x="10159925" y="-307922"/>
            <a:ext cx="1724154" cy="2340000"/>
          </a:xfrm>
          <a:prstGeom prst="rect">
            <a:avLst/>
          </a:prstGeom>
        </p:spPr>
      </p:pic>
      <p:pic>
        <p:nvPicPr>
          <p:cNvPr id="34" name="그래픽 33">
            <a:extLst>
              <a:ext uri="{FF2B5EF4-FFF2-40B4-BE49-F238E27FC236}">
                <a16:creationId xmlns:a16="http://schemas.microsoft.com/office/drawing/2014/main" id="{E7893AB0-CFA3-4C7B-83B0-5875F8F5973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 t="58324" r="27713"/>
          <a:stretch/>
        </p:blipFill>
        <p:spPr>
          <a:xfrm>
            <a:off x="10500501" y="0"/>
            <a:ext cx="1691499" cy="1351910"/>
          </a:xfrm>
          <a:prstGeom prst="rect">
            <a:avLst/>
          </a:prstGeom>
        </p:spPr>
      </p:pic>
      <p:pic>
        <p:nvPicPr>
          <p:cNvPr id="35" name="그래픽 34">
            <a:extLst>
              <a:ext uri="{FF2B5EF4-FFF2-40B4-BE49-F238E27FC236}">
                <a16:creationId xmlns:a16="http://schemas.microsoft.com/office/drawing/2014/main" id="{2AA4C2F9-D0C6-40DD-B5B1-CDA89B6560E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 b="19853"/>
          <a:stretch/>
        </p:blipFill>
        <p:spPr>
          <a:xfrm>
            <a:off x="6254732" y="5529684"/>
            <a:ext cx="2192749" cy="1328316"/>
          </a:xfrm>
          <a:prstGeom prst="rect">
            <a:avLst/>
          </a:prstGeom>
        </p:spPr>
      </p:pic>
      <p:sp>
        <p:nvSpPr>
          <p:cNvPr id="36" name="직사각형 35">
            <a:extLst>
              <a:ext uri="{FF2B5EF4-FFF2-40B4-BE49-F238E27FC236}">
                <a16:creationId xmlns:a16="http://schemas.microsoft.com/office/drawing/2014/main" id="{A2B3D4A7-F813-45CE-93FD-565D99A24FC1}"/>
              </a:ext>
            </a:extLst>
          </p:cNvPr>
          <p:cNvSpPr/>
          <p:nvPr userDrawn="1"/>
        </p:nvSpPr>
        <p:spPr>
          <a:xfrm>
            <a:off x="539400" y="540000"/>
            <a:ext cx="11113200" cy="5778000"/>
          </a:xfrm>
          <a:prstGeom prst="rect">
            <a:avLst/>
          </a:prstGeom>
          <a:solidFill>
            <a:schemeClr val="bg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37" name="그래픽 36">
            <a:extLst>
              <a:ext uri="{FF2B5EF4-FFF2-40B4-BE49-F238E27FC236}">
                <a16:creationId xmlns:a16="http://schemas.microsoft.com/office/drawing/2014/main" id="{1D44C4F9-0B9A-48F5-823D-68677B0A91E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rcRect t="48319"/>
          <a:stretch/>
        </p:blipFill>
        <p:spPr>
          <a:xfrm>
            <a:off x="4395364" y="0"/>
            <a:ext cx="2781313" cy="905350"/>
          </a:xfrm>
          <a:prstGeom prst="rect">
            <a:avLst/>
          </a:prstGeom>
        </p:spPr>
      </p:pic>
      <p:pic>
        <p:nvPicPr>
          <p:cNvPr id="38" name="그래픽 37">
            <a:extLst>
              <a:ext uri="{FF2B5EF4-FFF2-40B4-BE49-F238E27FC236}">
                <a16:creationId xmlns:a16="http://schemas.microsoft.com/office/drawing/2014/main" id="{AF750C1C-AE97-4385-AC66-414D3478751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rcRect r="10291" b="14047"/>
          <a:stretch/>
        </p:blipFill>
        <p:spPr>
          <a:xfrm>
            <a:off x="9999250" y="5787026"/>
            <a:ext cx="2192749" cy="1070974"/>
          </a:xfrm>
          <a:prstGeom prst="rect">
            <a:avLst/>
          </a:prstGeom>
        </p:spPr>
      </p:pic>
      <p:pic>
        <p:nvPicPr>
          <p:cNvPr id="39" name="그래픽 38">
            <a:extLst>
              <a:ext uri="{FF2B5EF4-FFF2-40B4-BE49-F238E27FC236}">
                <a16:creationId xmlns:a16="http://schemas.microsoft.com/office/drawing/2014/main" id="{A0997C8D-A681-4C9A-B89B-2844B8D816D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rcRect t="61053" r="30890"/>
          <a:stretch/>
        </p:blipFill>
        <p:spPr>
          <a:xfrm flipV="1">
            <a:off x="11383032" y="6212508"/>
            <a:ext cx="808968" cy="645491"/>
          </a:xfrm>
          <a:prstGeom prst="rect">
            <a:avLst/>
          </a:prstGeom>
        </p:spPr>
      </p:pic>
      <p:pic>
        <p:nvPicPr>
          <p:cNvPr id="40" name="그래픽 39">
            <a:extLst>
              <a:ext uri="{FF2B5EF4-FFF2-40B4-BE49-F238E27FC236}">
                <a16:creationId xmlns:a16="http://schemas.microsoft.com/office/drawing/2014/main" id="{636BD242-2BE3-4F19-80CF-C7710B2406E1}"/>
              </a:ext>
            </a:extLst>
          </p:cNvPr>
          <p:cNvPicPr>
            <a:picLocks noChangeAspect="1"/>
          </p:cNvPicPr>
          <p:nvPr userDrawn="1"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11103429" y="6114961"/>
            <a:ext cx="1000170" cy="685117"/>
          </a:xfrm>
          <a:prstGeom prst="rect">
            <a:avLst/>
          </a:prstGeom>
        </p:spPr>
      </p:pic>
      <p:pic>
        <p:nvPicPr>
          <p:cNvPr id="41" name="그래픽 40">
            <a:extLst>
              <a:ext uri="{FF2B5EF4-FFF2-40B4-BE49-F238E27FC236}">
                <a16:creationId xmlns:a16="http://schemas.microsoft.com/office/drawing/2014/main" id="{4D754358-1455-437E-A165-A185BC514B2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3"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rcRect l="36877" b="29469"/>
          <a:stretch/>
        </p:blipFill>
        <p:spPr>
          <a:xfrm>
            <a:off x="1" y="5647234"/>
            <a:ext cx="1448964" cy="1210765"/>
          </a:xfrm>
          <a:prstGeom prst="rect">
            <a:avLst/>
          </a:prstGeom>
        </p:spPr>
      </p:pic>
      <p:pic>
        <p:nvPicPr>
          <p:cNvPr id="42" name="그래픽 41">
            <a:extLst>
              <a:ext uri="{FF2B5EF4-FFF2-40B4-BE49-F238E27FC236}">
                <a16:creationId xmlns:a16="http://schemas.microsoft.com/office/drawing/2014/main" id="{3614FB68-03AA-4171-8C50-BD127FE4CD1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5">
            <a:extLst>
              <a:ext uri="{96DAC541-7B7A-43D3-8B79-37D633B846F1}">
                <asvg:svgBlip xmlns:asvg="http://schemas.microsoft.com/office/drawing/2016/SVG/main" r:embed="rId36"/>
              </a:ext>
            </a:extLst>
          </a:blip>
          <a:srcRect l="53919"/>
          <a:stretch/>
        </p:blipFill>
        <p:spPr>
          <a:xfrm>
            <a:off x="0" y="4101973"/>
            <a:ext cx="539400" cy="1657351"/>
          </a:xfrm>
          <a:prstGeom prst="rect">
            <a:avLst/>
          </a:prstGeom>
        </p:spPr>
      </p:pic>
      <p:pic>
        <p:nvPicPr>
          <p:cNvPr id="43" name="그래픽 42">
            <a:extLst>
              <a:ext uri="{FF2B5EF4-FFF2-40B4-BE49-F238E27FC236}">
                <a16:creationId xmlns:a16="http://schemas.microsoft.com/office/drawing/2014/main" id="{603D2F8F-B177-464D-BCA8-B37CD23BEC9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7"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rcRect l="1867" b="52965"/>
          <a:stretch/>
        </p:blipFill>
        <p:spPr>
          <a:xfrm>
            <a:off x="0" y="6584597"/>
            <a:ext cx="4395364" cy="273404"/>
          </a:xfrm>
          <a:prstGeom prst="rect">
            <a:avLst/>
          </a:prstGeom>
        </p:spPr>
      </p:pic>
      <p:pic>
        <p:nvPicPr>
          <p:cNvPr id="44" name="그래픽 43">
            <a:extLst>
              <a:ext uri="{FF2B5EF4-FFF2-40B4-BE49-F238E27FC236}">
                <a16:creationId xmlns:a16="http://schemas.microsoft.com/office/drawing/2014/main" id="{02A62449-ACDF-4E80-91A2-3949638CBA1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9">
            <a:extLst>
              <a:ext uri="{96DAC541-7B7A-43D3-8B79-37D633B846F1}">
                <asvg:svgBlip xmlns:asvg="http://schemas.microsoft.com/office/drawing/2016/SVG/main" r:embed="rId40"/>
              </a:ext>
            </a:extLst>
          </a:blip>
          <a:srcRect l="7391" t="68817" r="53863"/>
          <a:stretch/>
        </p:blipFill>
        <p:spPr>
          <a:xfrm>
            <a:off x="-2" y="0"/>
            <a:ext cx="2346479" cy="1510322"/>
          </a:xfrm>
          <a:prstGeom prst="rect">
            <a:avLst/>
          </a:prstGeom>
        </p:spPr>
      </p:pic>
      <p:pic>
        <p:nvPicPr>
          <p:cNvPr id="45" name="그래픽 44">
            <a:extLst>
              <a:ext uri="{FF2B5EF4-FFF2-40B4-BE49-F238E27FC236}">
                <a16:creationId xmlns:a16="http://schemas.microsoft.com/office/drawing/2014/main" id="{A46478F4-6FE7-4AE6-973D-F13E9588C18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1">
            <a:extLst>
              <a:ext uri="{96DAC541-7B7A-43D3-8B79-37D633B846F1}">
                <asvg:svgBlip xmlns:asvg="http://schemas.microsoft.com/office/drawing/2016/SVG/main" r:embed="rId42"/>
              </a:ext>
            </a:extLst>
          </a:blip>
          <a:srcRect l="30977" t="38589"/>
          <a:stretch/>
        </p:blipFill>
        <p:spPr>
          <a:xfrm>
            <a:off x="-1" y="1"/>
            <a:ext cx="1785065" cy="1270226"/>
          </a:xfrm>
          <a:prstGeom prst="rect">
            <a:avLst/>
          </a:prstGeom>
        </p:spPr>
      </p:pic>
      <p:pic>
        <p:nvPicPr>
          <p:cNvPr id="46" name="그래픽 45">
            <a:extLst>
              <a:ext uri="{FF2B5EF4-FFF2-40B4-BE49-F238E27FC236}">
                <a16:creationId xmlns:a16="http://schemas.microsoft.com/office/drawing/2014/main" id="{E008DE54-1B80-4821-9828-1CDD75DC93CA}"/>
              </a:ext>
            </a:extLst>
          </p:cNvPr>
          <p:cNvPicPr>
            <a:picLocks noChangeAspect="1"/>
          </p:cNvPicPr>
          <p:nvPr userDrawn="1"/>
        </p:nvPicPr>
        <p:blipFill>
          <a:blip r:embed="rId43">
            <a:extLst>
              <a:ext uri="{96DAC541-7B7A-43D3-8B79-37D633B846F1}">
                <asvg:svgBlip xmlns:asvg="http://schemas.microsoft.com/office/drawing/2016/SVG/main" r:embed="rId44"/>
              </a:ext>
            </a:extLst>
          </a:blip>
          <a:stretch>
            <a:fillRect/>
          </a:stretch>
        </p:blipFill>
        <p:spPr>
          <a:xfrm>
            <a:off x="182029" y="164443"/>
            <a:ext cx="527522" cy="1657349"/>
          </a:xfrm>
          <a:prstGeom prst="rect">
            <a:avLst/>
          </a:prstGeom>
        </p:spPr>
      </p:pic>
      <p:sp>
        <p:nvSpPr>
          <p:cNvPr id="24" name="그림 개체 틀 11">
            <a:extLst>
              <a:ext uri="{FF2B5EF4-FFF2-40B4-BE49-F238E27FC236}">
                <a16:creationId xmlns:a16="http://schemas.microsoft.com/office/drawing/2014/main" id="{CD6852A7-E6EC-4B44-8048-D0674CFD49D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162028" y="1059419"/>
            <a:ext cx="2194694" cy="4761846"/>
          </a:xfrm>
          <a:prstGeom prst="roundRect">
            <a:avLst>
              <a:gd name="adj" fmla="val 1413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4513468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3">
            <a:hlinkClick r:id="rId2"/>
            <a:extLst>
              <a:ext uri="{FF2B5EF4-FFF2-40B4-BE49-F238E27FC236}">
                <a16:creationId xmlns:a16="http://schemas.microsoft.com/office/drawing/2014/main" id="{A57CAF1D-2CCB-446E-A81C-EC133C4DC9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2" name="TextBox 11">
            <a:hlinkClick r:id="rId5"/>
            <a:extLst>
              <a:ext uri="{FF2B5EF4-FFF2-40B4-BE49-F238E27FC236}">
                <a16:creationId xmlns:a16="http://schemas.microsoft.com/office/drawing/2014/main" id="{4CBC6D26-CBEA-4672-BC73-047882074C9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" name="그래픽 29">
            <a:extLst>
              <a:ext uri="{FF2B5EF4-FFF2-40B4-BE49-F238E27FC236}">
                <a16:creationId xmlns:a16="http://schemas.microsoft.com/office/drawing/2014/main" id="{FD61D2F6-1222-4417-9431-5A32BF4F49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t="26633"/>
          <a:stretch/>
        </p:blipFill>
        <p:spPr>
          <a:xfrm flipH="1" flipV="1">
            <a:off x="3952865" y="5642047"/>
            <a:ext cx="2473406" cy="1215954"/>
          </a:xfrm>
          <a:prstGeom prst="rect">
            <a:avLst/>
          </a:prstGeom>
        </p:spPr>
      </p:pic>
      <p:pic>
        <p:nvPicPr>
          <p:cNvPr id="31" name="그래픽 30">
            <a:extLst>
              <a:ext uri="{FF2B5EF4-FFF2-40B4-BE49-F238E27FC236}">
                <a16:creationId xmlns:a16="http://schemas.microsoft.com/office/drawing/2014/main" id="{003378AF-111B-4F0D-99F5-73509D52F3A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b="14470"/>
          <a:stretch/>
        </p:blipFill>
        <p:spPr>
          <a:xfrm flipH="1" flipV="1">
            <a:off x="5219918" y="1"/>
            <a:ext cx="2946400" cy="763688"/>
          </a:xfrm>
          <a:prstGeom prst="rect">
            <a:avLst/>
          </a:prstGeom>
        </p:spPr>
      </p:pic>
      <p:pic>
        <p:nvPicPr>
          <p:cNvPr id="32" name="그래픽 31">
            <a:extLst>
              <a:ext uri="{FF2B5EF4-FFF2-40B4-BE49-F238E27FC236}">
                <a16:creationId xmlns:a16="http://schemas.microsoft.com/office/drawing/2014/main" id="{528D4595-6D96-4910-A1AE-E3CA0FAF46E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r="27778"/>
          <a:stretch/>
        </p:blipFill>
        <p:spPr>
          <a:xfrm flipH="1" flipV="1">
            <a:off x="1" y="1560982"/>
            <a:ext cx="4488627" cy="1883460"/>
          </a:xfrm>
          <a:prstGeom prst="rect">
            <a:avLst/>
          </a:prstGeom>
        </p:spPr>
      </p:pic>
      <p:pic>
        <p:nvPicPr>
          <p:cNvPr id="33" name="그래픽 32">
            <a:extLst>
              <a:ext uri="{FF2B5EF4-FFF2-40B4-BE49-F238E27FC236}">
                <a16:creationId xmlns:a16="http://schemas.microsoft.com/office/drawing/2014/main" id="{C352A917-7B15-44A0-A32A-B8C26F729A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r="68428" b="58253"/>
          <a:stretch/>
        </p:blipFill>
        <p:spPr>
          <a:xfrm flipH="1" flipV="1">
            <a:off x="1" y="2319123"/>
            <a:ext cx="1597285" cy="1977057"/>
          </a:xfrm>
          <a:prstGeom prst="rect">
            <a:avLst/>
          </a:prstGeom>
        </p:spPr>
      </p:pic>
      <p:pic>
        <p:nvPicPr>
          <p:cNvPr id="34" name="그래픽 33">
            <a:extLst>
              <a:ext uri="{FF2B5EF4-FFF2-40B4-BE49-F238E27FC236}">
                <a16:creationId xmlns:a16="http://schemas.microsoft.com/office/drawing/2014/main" id="{53DBBFAC-BE5B-453D-A92E-35EDBDD02B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l="11511" r="1"/>
          <a:stretch/>
        </p:blipFill>
        <p:spPr>
          <a:xfrm flipH="1" flipV="1">
            <a:off x="8323057" y="2899028"/>
            <a:ext cx="3868944" cy="1647699"/>
          </a:xfrm>
          <a:prstGeom prst="rect">
            <a:avLst/>
          </a:prstGeom>
        </p:spPr>
      </p:pic>
      <p:pic>
        <p:nvPicPr>
          <p:cNvPr id="35" name="그래픽 34">
            <a:extLst>
              <a:ext uri="{FF2B5EF4-FFF2-40B4-BE49-F238E27FC236}">
                <a16:creationId xmlns:a16="http://schemas.microsoft.com/office/drawing/2014/main" id="{C9C18B39-E35B-4F6D-A50C-E89AC914236D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 flipH="1" flipV="1">
            <a:off x="9497035" y="3663827"/>
            <a:ext cx="2631352" cy="1657350"/>
          </a:xfrm>
          <a:prstGeom prst="rect">
            <a:avLst/>
          </a:prstGeom>
        </p:spPr>
      </p:pic>
      <p:pic>
        <p:nvPicPr>
          <p:cNvPr id="36" name="그래픽 35">
            <a:extLst>
              <a:ext uri="{FF2B5EF4-FFF2-40B4-BE49-F238E27FC236}">
                <a16:creationId xmlns:a16="http://schemas.microsoft.com/office/drawing/2014/main" id="{E7FC4C2B-4136-4175-8CAF-327C5B94448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 l="9417" t="13172"/>
          <a:stretch/>
        </p:blipFill>
        <p:spPr>
          <a:xfrm rot="5400000" flipH="1" flipV="1">
            <a:off x="307922" y="4825923"/>
            <a:ext cx="1724154" cy="2340000"/>
          </a:xfrm>
          <a:prstGeom prst="rect">
            <a:avLst/>
          </a:prstGeom>
        </p:spPr>
      </p:pic>
      <p:pic>
        <p:nvPicPr>
          <p:cNvPr id="37" name="그래픽 36">
            <a:extLst>
              <a:ext uri="{FF2B5EF4-FFF2-40B4-BE49-F238E27FC236}">
                <a16:creationId xmlns:a16="http://schemas.microsoft.com/office/drawing/2014/main" id="{B983462B-CBB2-41F9-AFF7-D8CDE3C83DF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 t="58324" r="27713"/>
          <a:stretch/>
        </p:blipFill>
        <p:spPr>
          <a:xfrm flipH="1" flipV="1">
            <a:off x="1" y="5506091"/>
            <a:ext cx="1691499" cy="1351910"/>
          </a:xfrm>
          <a:prstGeom prst="rect">
            <a:avLst/>
          </a:prstGeom>
        </p:spPr>
      </p:pic>
      <p:pic>
        <p:nvPicPr>
          <p:cNvPr id="38" name="그래픽 37">
            <a:extLst>
              <a:ext uri="{FF2B5EF4-FFF2-40B4-BE49-F238E27FC236}">
                <a16:creationId xmlns:a16="http://schemas.microsoft.com/office/drawing/2014/main" id="{F26B296F-D960-476E-B41B-EC337AAFBAF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 b="19853"/>
          <a:stretch/>
        </p:blipFill>
        <p:spPr>
          <a:xfrm flipH="1" flipV="1">
            <a:off x="3744520" y="1"/>
            <a:ext cx="2192749" cy="1328316"/>
          </a:xfrm>
          <a:prstGeom prst="rect">
            <a:avLst/>
          </a:prstGeom>
        </p:spPr>
      </p:pic>
      <p:sp>
        <p:nvSpPr>
          <p:cNvPr id="39" name="직사각형 38">
            <a:extLst>
              <a:ext uri="{FF2B5EF4-FFF2-40B4-BE49-F238E27FC236}">
                <a16:creationId xmlns:a16="http://schemas.microsoft.com/office/drawing/2014/main" id="{CAD94147-DAB2-4B71-A444-D1C1438B6975}"/>
              </a:ext>
            </a:extLst>
          </p:cNvPr>
          <p:cNvSpPr/>
          <p:nvPr userDrawn="1"/>
        </p:nvSpPr>
        <p:spPr>
          <a:xfrm flipH="1" flipV="1">
            <a:off x="539401" y="540001"/>
            <a:ext cx="11113200" cy="5778000"/>
          </a:xfrm>
          <a:prstGeom prst="rect">
            <a:avLst/>
          </a:prstGeom>
          <a:solidFill>
            <a:schemeClr val="bg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40" name="그래픽 39">
            <a:extLst>
              <a:ext uri="{FF2B5EF4-FFF2-40B4-BE49-F238E27FC236}">
                <a16:creationId xmlns:a16="http://schemas.microsoft.com/office/drawing/2014/main" id="{624AF95B-65B4-4F9B-99A9-FC8CBA0CDC2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rcRect t="48319"/>
          <a:stretch/>
        </p:blipFill>
        <p:spPr>
          <a:xfrm flipH="1" flipV="1">
            <a:off x="5015324" y="6052878"/>
            <a:ext cx="2473406" cy="805123"/>
          </a:xfrm>
          <a:prstGeom prst="rect">
            <a:avLst/>
          </a:prstGeom>
        </p:spPr>
      </p:pic>
      <p:pic>
        <p:nvPicPr>
          <p:cNvPr id="41" name="그래픽 40">
            <a:extLst>
              <a:ext uri="{FF2B5EF4-FFF2-40B4-BE49-F238E27FC236}">
                <a16:creationId xmlns:a16="http://schemas.microsoft.com/office/drawing/2014/main" id="{BB242B49-1523-4114-A481-F2D7E7738E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rcRect t="1" r="10291" b="28060"/>
          <a:stretch/>
        </p:blipFill>
        <p:spPr>
          <a:xfrm flipH="1" flipV="1">
            <a:off x="1" y="-1"/>
            <a:ext cx="2339998" cy="956558"/>
          </a:xfrm>
          <a:prstGeom prst="rect">
            <a:avLst/>
          </a:prstGeom>
        </p:spPr>
      </p:pic>
      <p:pic>
        <p:nvPicPr>
          <p:cNvPr id="42" name="그래픽 41">
            <a:extLst>
              <a:ext uri="{FF2B5EF4-FFF2-40B4-BE49-F238E27FC236}">
                <a16:creationId xmlns:a16="http://schemas.microsoft.com/office/drawing/2014/main" id="{A1D8996E-F8B1-4531-A5AB-5A0ADCDCF11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rcRect t="61053" r="30890"/>
          <a:stretch/>
        </p:blipFill>
        <p:spPr>
          <a:xfrm flipH="1">
            <a:off x="1" y="2"/>
            <a:ext cx="808968" cy="645491"/>
          </a:xfrm>
          <a:prstGeom prst="rect">
            <a:avLst/>
          </a:prstGeom>
        </p:spPr>
      </p:pic>
      <p:pic>
        <p:nvPicPr>
          <p:cNvPr id="43" name="그래픽 42">
            <a:extLst>
              <a:ext uri="{FF2B5EF4-FFF2-40B4-BE49-F238E27FC236}">
                <a16:creationId xmlns:a16="http://schemas.microsoft.com/office/drawing/2014/main" id="{E3624594-A7BB-46EC-AAAA-45F7C02314A2}"/>
              </a:ext>
            </a:extLst>
          </p:cNvPr>
          <p:cNvPicPr>
            <a:picLocks noChangeAspect="1"/>
          </p:cNvPicPr>
          <p:nvPr userDrawn="1"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 flipH="1" flipV="1">
            <a:off x="88402" y="57923"/>
            <a:ext cx="1251926" cy="857570"/>
          </a:xfrm>
          <a:prstGeom prst="rect">
            <a:avLst/>
          </a:prstGeom>
        </p:spPr>
      </p:pic>
      <p:pic>
        <p:nvPicPr>
          <p:cNvPr id="44" name="그래픽 43">
            <a:extLst>
              <a:ext uri="{FF2B5EF4-FFF2-40B4-BE49-F238E27FC236}">
                <a16:creationId xmlns:a16="http://schemas.microsoft.com/office/drawing/2014/main" id="{BA86F26D-5A9A-451B-B4E4-92075C42B9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3"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rcRect l="36877" b="29469"/>
          <a:stretch/>
        </p:blipFill>
        <p:spPr>
          <a:xfrm flipH="1" flipV="1">
            <a:off x="10709754" y="2"/>
            <a:ext cx="1482246" cy="1238577"/>
          </a:xfrm>
          <a:prstGeom prst="rect">
            <a:avLst/>
          </a:prstGeom>
        </p:spPr>
      </p:pic>
      <p:pic>
        <p:nvPicPr>
          <p:cNvPr id="45" name="그래픽 44">
            <a:extLst>
              <a:ext uri="{FF2B5EF4-FFF2-40B4-BE49-F238E27FC236}">
                <a16:creationId xmlns:a16="http://schemas.microsoft.com/office/drawing/2014/main" id="{8D87F5AB-FC84-4A9C-A613-D58718BBCE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5">
            <a:extLst>
              <a:ext uri="{96DAC541-7B7A-43D3-8B79-37D633B846F1}">
                <asvg:svgBlip xmlns:asvg="http://schemas.microsoft.com/office/drawing/2016/SVG/main" r:embed="rId36"/>
              </a:ext>
            </a:extLst>
          </a:blip>
          <a:srcRect l="53919"/>
          <a:stretch/>
        </p:blipFill>
        <p:spPr>
          <a:xfrm flipH="1" flipV="1">
            <a:off x="11652601" y="1098677"/>
            <a:ext cx="539400" cy="1657351"/>
          </a:xfrm>
          <a:prstGeom prst="rect">
            <a:avLst/>
          </a:prstGeom>
        </p:spPr>
      </p:pic>
      <p:pic>
        <p:nvPicPr>
          <p:cNvPr id="46" name="그래픽 45">
            <a:extLst>
              <a:ext uri="{FF2B5EF4-FFF2-40B4-BE49-F238E27FC236}">
                <a16:creationId xmlns:a16="http://schemas.microsoft.com/office/drawing/2014/main" id="{A6B701BF-5494-4B1E-86BC-47708B0C54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7"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rcRect l="1867" b="52965"/>
          <a:stretch/>
        </p:blipFill>
        <p:spPr>
          <a:xfrm flipH="1" flipV="1">
            <a:off x="8490858" y="0"/>
            <a:ext cx="3701143" cy="230222"/>
          </a:xfrm>
          <a:prstGeom prst="rect">
            <a:avLst/>
          </a:prstGeom>
        </p:spPr>
      </p:pic>
      <p:pic>
        <p:nvPicPr>
          <p:cNvPr id="47" name="그래픽 46">
            <a:extLst>
              <a:ext uri="{FF2B5EF4-FFF2-40B4-BE49-F238E27FC236}">
                <a16:creationId xmlns:a16="http://schemas.microsoft.com/office/drawing/2014/main" id="{71EF4E85-FCD3-4FE5-8116-3DE266AA0A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9">
            <a:extLst>
              <a:ext uri="{96DAC541-7B7A-43D3-8B79-37D633B846F1}">
                <asvg:svgBlip xmlns:asvg="http://schemas.microsoft.com/office/drawing/2016/SVG/main" r:embed="rId40"/>
              </a:ext>
            </a:extLst>
          </a:blip>
          <a:srcRect l="7391" t="68817" r="53863"/>
          <a:stretch/>
        </p:blipFill>
        <p:spPr>
          <a:xfrm flipH="1" flipV="1">
            <a:off x="10331150" y="5660255"/>
            <a:ext cx="1860852" cy="1197746"/>
          </a:xfrm>
          <a:prstGeom prst="rect">
            <a:avLst/>
          </a:prstGeom>
        </p:spPr>
      </p:pic>
      <p:pic>
        <p:nvPicPr>
          <p:cNvPr id="48" name="그래픽 47">
            <a:extLst>
              <a:ext uri="{FF2B5EF4-FFF2-40B4-BE49-F238E27FC236}">
                <a16:creationId xmlns:a16="http://schemas.microsoft.com/office/drawing/2014/main" id="{0134844F-D8D7-426A-B8DC-6E9D2E0951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1">
            <a:extLst>
              <a:ext uri="{96DAC541-7B7A-43D3-8B79-37D633B846F1}">
                <asvg:svgBlip xmlns:asvg="http://schemas.microsoft.com/office/drawing/2016/SVG/main" r:embed="rId42"/>
              </a:ext>
            </a:extLst>
          </a:blip>
          <a:srcRect l="30977" t="38589" r="11573" b="23518"/>
          <a:stretch/>
        </p:blipFill>
        <p:spPr>
          <a:xfrm flipH="1" flipV="1">
            <a:off x="10958285" y="6207175"/>
            <a:ext cx="1233716" cy="650824"/>
          </a:xfrm>
          <a:prstGeom prst="rect">
            <a:avLst/>
          </a:prstGeom>
        </p:spPr>
      </p:pic>
      <p:pic>
        <p:nvPicPr>
          <p:cNvPr id="49" name="그래픽 48">
            <a:extLst>
              <a:ext uri="{FF2B5EF4-FFF2-40B4-BE49-F238E27FC236}">
                <a16:creationId xmlns:a16="http://schemas.microsoft.com/office/drawing/2014/main" id="{E437045B-78EF-45DB-809D-AFD23FAEEA4B}"/>
              </a:ext>
            </a:extLst>
          </p:cNvPr>
          <p:cNvPicPr>
            <a:picLocks noChangeAspect="1"/>
          </p:cNvPicPr>
          <p:nvPr userDrawn="1"/>
        </p:nvPicPr>
        <p:blipFill>
          <a:blip r:embed="rId43">
            <a:extLst>
              <a:ext uri="{96DAC541-7B7A-43D3-8B79-37D633B846F1}">
                <asvg:svgBlip xmlns:asvg="http://schemas.microsoft.com/office/drawing/2016/SVG/main" r:embed="rId44"/>
              </a:ext>
            </a:extLst>
          </a:blip>
          <a:stretch>
            <a:fillRect/>
          </a:stretch>
        </p:blipFill>
        <p:spPr>
          <a:xfrm flipH="1" flipV="1">
            <a:off x="11692035" y="5309202"/>
            <a:ext cx="436354" cy="1370920"/>
          </a:xfrm>
          <a:prstGeom prst="rect">
            <a:avLst/>
          </a:prstGeom>
        </p:spPr>
      </p:pic>
      <p:sp>
        <p:nvSpPr>
          <p:cNvPr id="25" name="그림 개체 틀 5">
            <a:extLst>
              <a:ext uri="{FF2B5EF4-FFF2-40B4-BE49-F238E27FC236}">
                <a16:creationId xmlns:a16="http://schemas.microsoft.com/office/drawing/2014/main" id="{4F06AB1A-104C-4AF6-B937-FED5D4FC1E9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533479" y="947752"/>
            <a:ext cx="3720526" cy="4962496"/>
          </a:xfrm>
          <a:prstGeom prst="roundRect">
            <a:avLst>
              <a:gd name="adj" fmla="val 137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6117897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3">
            <a:hlinkClick r:id="rId2"/>
            <a:extLst>
              <a:ext uri="{FF2B5EF4-FFF2-40B4-BE49-F238E27FC236}">
                <a16:creationId xmlns:a16="http://schemas.microsoft.com/office/drawing/2014/main" id="{A57CAF1D-2CCB-446E-A81C-EC133C4DC9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2" name="TextBox 11">
            <a:hlinkClick r:id="rId5"/>
            <a:extLst>
              <a:ext uri="{FF2B5EF4-FFF2-40B4-BE49-F238E27FC236}">
                <a16:creationId xmlns:a16="http://schemas.microsoft.com/office/drawing/2014/main" id="{4CBC6D26-CBEA-4672-BC73-047882074C9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FD3ED2F1-4EE3-4CCD-B1AC-1D5AB6D6F8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t="26633"/>
          <a:stretch/>
        </p:blipFill>
        <p:spPr>
          <a:xfrm flipV="1">
            <a:off x="5765730" y="5642047"/>
            <a:ext cx="2473406" cy="1215954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9CA55E00-0255-4A1B-B1A2-3C4DE8E1543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b="14470"/>
          <a:stretch/>
        </p:blipFill>
        <p:spPr>
          <a:xfrm flipV="1">
            <a:off x="4025683" y="1"/>
            <a:ext cx="2946400" cy="763688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F615CBC2-A1D3-423C-A409-95009FBE0A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r="27778"/>
          <a:stretch/>
        </p:blipFill>
        <p:spPr>
          <a:xfrm flipV="1">
            <a:off x="7703373" y="1560982"/>
            <a:ext cx="4488627" cy="1883460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7637F945-8323-4320-B9E3-CECD11A49A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r="68428" b="58253"/>
          <a:stretch/>
        </p:blipFill>
        <p:spPr>
          <a:xfrm flipV="1">
            <a:off x="10594715" y="2319123"/>
            <a:ext cx="1597285" cy="1977057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17C0F519-CF01-4DB4-906E-2A82E0A9AC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l="11511" r="1"/>
          <a:stretch/>
        </p:blipFill>
        <p:spPr>
          <a:xfrm flipV="1">
            <a:off x="0" y="2899028"/>
            <a:ext cx="3868944" cy="1647699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B5587888-0610-4F21-8A94-DFF6F42C3218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 flipV="1">
            <a:off x="63614" y="3663827"/>
            <a:ext cx="2631352" cy="1657350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FA48C56B-B539-46E7-9FC6-7FA97FA0394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 l="9417" t="13172"/>
          <a:stretch/>
        </p:blipFill>
        <p:spPr>
          <a:xfrm rot="16200000" flipV="1">
            <a:off x="10159925" y="4825923"/>
            <a:ext cx="1724154" cy="2340000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153BFCBE-7DE9-4357-8286-B5D86CE214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 t="58324" r="27713"/>
          <a:stretch/>
        </p:blipFill>
        <p:spPr>
          <a:xfrm flipV="1">
            <a:off x="10500501" y="5506091"/>
            <a:ext cx="1691499" cy="1351910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D7F7E3FF-5BC2-422B-99DF-411E333336E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 b="19853"/>
          <a:stretch/>
        </p:blipFill>
        <p:spPr>
          <a:xfrm flipV="1">
            <a:off x="6254732" y="1"/>
            <a:ext cx="2192749" cy="1328316"/>
          </a:xfrm>
          <a:prstGeom prst="rect">
            <a:avLst/>
          </a:prstGeom>
        </p:spPr>
      </p:pic>
      <p:sp>
        <p:nvSpPr>
          <p:cNvPr id="16" name="직사각형 15">
            <a:extLst>
              <a:ext uri="{FF2B5EF4-FFF2-40B4-BE49-F238E27FC236}">
                <a16:creationId xmlns:a16="http://schemas.microsoft.com/office/drawing/2014/main" id="{274C9F8B-9680-46B7-84D8-FBF06B8AAF66}"/>
              </a:ext>
            </a:extLst>
          </p:cNvPr>
          <p:cNvSpPr/>
          <p:nvPr userDrawn="1"/>
        </p:nvSpPr>
        <p:spPr>
          <a:xfrm flipV="1">
            <a:off x="539400" y="540001"/>
            <a:ext cx="11113200" cy="5778000"/>
          </a:xfrm>
          <a:prstGeom prst="rect">
            <a:avLst/>
          </a:prstGeom>
          <a:solidFill>
            <a:schemeClr val="bg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7" name="그래픽 16">
            <a:extLst>
              <a:ext uri="{FF2B5EF4-FFF2-40B4-BE49-F238E27FC236}">
                <a16:creationId xmlns:a16="http://schemas.microsoft.com/office/drawing/2014/main" id="{E1B8E30F-6C84-4A21-AB24-62543F3DA6A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rcRect t="48319"/>
          <a:stretch/>
        </p:blipFill>
        <p:spPr>
          <a:xfrm flipV="1">
            <a:off x="4703271" y="6052878"/>
            <a:ext cx="2473406" cy="805123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DB86B75A-75DD-4AA4-A494-1FF929FD77F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rcRect r="10291" b="14047"/>
          <a:stretch/>
        </p:blipFill>
        <p:spPr>
          <a:xfrm flipV="1">
            <a:off x="9852002" y="1"/>
            <a:ext cx="2339998" cy="1142893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4A7C9C0C-13FA-4214-A707-2E4FDE50EDF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rcRect t="61053" r="30890"/>
          <a:stretch/>
        </p:blipFill>
        <p:spPr>
          <a:xfrm>
            <a:off x="11383032" y="2"/>
            <a:ext cx="808968" cy="645491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4F37679A-05D6-4A8A-A082-FB13E8EF63CD}"/>
              </a:ext>
            </a:extLst>
          </p:cNvPr>
          <p:cNvPicPr>
            <a:picLocks noChangeAspect="1"/>
          </p:cNvPicPr>
          <p:nvPr userDrawn="1"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 flipV="1">
            <a:off x="10851673" y="57923"/>
            <a:ext cx="1251926" cy="857570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9C42BA70-6927-48E7-84AE-780662C7C5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3"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rcRect l="36877" b="29469"/>
          <a:stretch/>
        </p:blipFill>
        <p:spPr>
          <a:xfrm flipV="1">
            <a:off x="1" y="2"/>
            <a:ext cx="1482246" cy="1238577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2AACE9DC-B987-4C91-BCAF-2829686A36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5">
            <a:extLst>
              <a:ext uri="{96DAC541-7B7A-43D3-8B79-37D633B846F1}">
                <asvg:svgBlip xmlns:asvg="http://schemas.microsoft.com/office/drawing/2016/SVG/main" r:embed="rId36"/>
              </a:ext>
            </a:extLst>
          </a:blip>
          <a:srcRect l="53919"/>
          <a:stretch/>
        </p:blipFill>
        <p:spPr>
          <a:xfrm flipV="1">
            <a:off x="0" y="1098677"/>
            <a:ext cx="539400" cy="1657351"/>
          </a:xfrm>
          <a:prstGeom prst="rect">
            <a:avLst/>
          </a:prstGeom>
        </p:spPr>
      </p:pic>
      <p:pic>
        <p:nvPicPr>
          <p:cNvPr id="23" name="그래픽 22">
            <a:extLst>
              <a:ext uri="{FF2B5EF4-FFF2-40B4-BE49-F238E27FC236}">
                <a16:creationId xmlns:a16="http://schemas.microsoft.com/office/drawing/2014/main" id="{DBEEFA5C-7E3C-4F3E-89AA-8FA854F59A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7"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rcRect l="1867" b="52965"/>
          <a:stretch/>
        </p:blipFill>
        <p:spPr>
          <a:xfrm flipV="1">
            <a:off x="0" y="0"/>
            <a:ext cx="3701143" cy="230222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067412AC-E9D2-434A-81CC-895AF8A8529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9">
            <a:extLst>
              <a:ext uri="{96DAC541-7B7A-43D3-8B79-37D633B846F1}">
                <asvg:svgBlip xmlns:asvg="http://schemas.microsoft.com/office/drawing/2016/SVG/main" r:embed="rId40"/>
              </a:ext>
            </a:extLst>
          </a:blip>
          <a:srcRect l="7391" t="68817" r="53863"/>
          <a:stretch/>
        </p:blipFill>
        <p:spPr>
          <a:xfrm flipV="1">
            <a:off x="-1" y="5660255"/>
            <a:ext cx="1860852" cy="1197746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A0303D75-E927-482A-BA6A-B92BD14DA1F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1">
            <a:extLst>
              <a:ext uri="{96DAC541-7B7A-43D3-8B79-37D633B846F1}">
                <asvg:svgBlip xmlns:asvg="http://schemas.microsoft.com/office/drawing/2016/SVG/main" r:embed="rId42"/>
              </a:ext>
            </a:extLst>
          </a:blip>
          <a:srcRect l="30977" t="38589"/>
          <a:stretch/>
        </p:blipFill>
        <p:spPr>
          <a:xfrm flipV="1">
            <a:off x="-1" y="5803255"/>
            <a:ext cx="1482247" cy="1054745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57562280-6620-4D38-A180-61FBA3747A3C}"/>
              </a:ext>
            </a:extLst>
          </p:cNvPr>
          <p:cNvPicPr>
            <a:picLocks noChangeAspect="1"/>
          </p:cNvPicPr>
          <p:nvPr userDrawn="1"/>
        </p:nvPicPr>
        <p:blipFill>
          <a:blip r:embed="rId43">
            <a:extLst>
              <a:ext uri="{96DAC541-7B7A-43D3-8B79-37D633B846F1}">
                <asvg:svgBlip xmlns:asvg="http://schemas.microsoft.com/office/drawing/2016/SVG/main" r:embed="rId44"/>
              </a:ext>
            </a:extLst>
          </a:blip>
          <a:stretch>
            <a:fillRect/>
          </a:stretch>
        </p:blipFill>
        <p:spPr>
          <a:xfrm flipV="1">
            <a:off x="63612" y="5309202"/>
            <a:ext cx="436354" cy="1370920"/>
          </a:xfrm>
          <a:prstGeom prst="rect">
            <a:avLst/>
          </a:prstGeom>
        </p:spPr>
      </p:pic>
      <p:sp>
        <p:nvSpPr>
          <p:cNvPr id="29" name="그림 개체 틀 8">
            <a:extLst>
              <a:ext uri="{FF2B5EF4-FFF2-40B4-BE49-F238E27FC236}">
                <a16:creationId xmlns:a16="http://schemas.microsoft.com/office/drawing/2014/main" id="{15D3DB0B-5D66-4AF7-9763-B2B2973BA8E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796206" y="1325444"/>
            <a:ext cx="5209432" cy="322274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1085453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3">
            <a:hlinkClick r:id="rId2"/>
            <a:extLst>
              <a:ext uri="{FF2B5EF4-FFF2-40B4-BE49-F238E27FC236}">
                <a16:creationId xmlns:a16="http://schemas.microsoft.com/office/drawing/2014/main" id="{A57CAF1D-2CCB-446E-A81C-EC133C4DC9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2" name="TextBox 11">
            <a:hlinkClick r:id="rId5"/>
            <a:extLst>
              <a:ext uri="{FF2B5EF4-FFF2-40B4-BE49-F238E27FC236}">
                <a16:creationId xmlns:a16="http://schemas.microsoft.com/office/drawing/2014/main" id="{4CBC6D26-CBEA-4672-BC73-047882074C9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56B13B82-A7A0-4199-BAEB-1B67E67EB18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t="26633"/>
          <a:stretch/>
        </p:blipFill>
        <p:spPr>
          <a:xfrm flipH="1">
            <a:off x="3952865" y="0"/>
            <a:ext cx="2473406" cy="1215954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510F68E5-5583-44DF-A1AF-A81B5F58AB7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b="14470"/>
          <a:stretch/>
        </p:blipFill>
        <p:spPr>
          <a:xfrm flipH="1">
            <a:off x="5219918" y="6094312"/>
            <a:ext cx="2946400" cy="763688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4B9616A5-39EA-455E-89AF-884D18F86E0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r="27778"/>
          <a:stretch/>
        </p:blipFill>
        <p:spPr>
          <a:xfrm flipH="1">
            <a:off x="1" y="3413559"/>
            <a:ext cx="4488627" cy="1883460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C4B2FD51-300C-4157-BED2-115DE99E005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r="68428" b="58253"/>
          <a:stretch/>
        </p:blipFill>
        <p:spPr>
          <a:xfrm flipH="1">
            <a:off x="1" y="2561821"/>
            <a:ext cx="1597285" cy="1977057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1E90E16D-DAFA-4BA9-9578-6E9EE4BD67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l="11511" r="1"/>
          <a:stretch/>
        </p:blipFill>
        <p:spPr>
          <a:xfrm flipH="1">
            <a:off x="8323057" y="2311274"/>
            <a:ext cx="3868944" cy="1647699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C9E1039E-E197-43B0-81A7-C515915C424B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 flipH="1">
            <a:off x="9497035" y="1536824"/>
            <a:ext cx="2631352" cy="1657350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93E1E1EA-9544-473E-A9A4-05312B8514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 l="9417" t="13172"/>
          <a:stretch/>
        </p:blipFill>
        <p:spPr>
          <a:xfrm rot="16200000" flipH="1">
            <a:off x="307922" y="-307922"/>
            <a:ext cx="1724154" cy="2340000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F71F14FD-4EDC-421E-81E5-CB2894A5628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 t="58324" r="27713"/>
          <a:stretch/>
        </p:blipFill>
        <p:spPr>
          <a:xfrm flipH="1">
            <a:off x="1" y="0"/>
            <a:ext cx="1691499" cy="1351910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3EA71EB4-301E-4E68-B987-835CD1D53B1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 b="19853"/>
          <a:stretch/>
        </p:blipFill>
        <p:spPr>
          <a:xfrm flipH="1">
            <a:off x="3744520" y="5529684"/>
            <a:ext cx="2192749" cy="1328316"/>
          </a:xfrm>
          <a:prstGeom prst="rect">
            <a:avLst/>
          </a:prstGeom>
        </p:spPr>
      </p:pic>
      <p:sp>
        <p:nvSpPr>
          <p:cNvPr id="16" name="직사각형 15">
            <a:extLst>
              <a:ext uri="{FF2B5EF4-FFF2-40B4-BE49-F238E27FC236}">
                <a16:creationId xmlns:a16="http://schemas.microsoft.com/office/drawing/2014/main" id="{3335271A-322D-4A6F-8EF1-F4DE0EE38144}"/>
              </a:ext>
            </a:extLst>
          </p:cNvPr>
          <p:cNvSpPr/>
          <p:nvPr userDrawn="1"/>
        </p:nvSpPr>
        <p:spPr>
          <a:xfrm flipH="1">
            <a:off x="539401" y="540000"/>
            <a:ext cx="11113200" cy="5778000"/>
          </a:xfrm>
          <a:prstGeom prst="rect">
            <a:avLst/>
          </a:prstGeom>
          <a:solidFill>
            <a:schemeClr val="bg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7" name="그래픽 16">
            <a:extLst>
              <a:ext uri="{FF2B5EF4-FFF2-40B4-BE49-F238E27FC236}">
                <a16:creationId xmlns:a16="http://schemas.microsoft.com/office/drawing/2014/main" id="{11FCE4B1-CEFC-499D-9069-9D1FB3A83DC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rcRect t="48319"/>
          <a:stretch/>
        </p:blipFill>
        <p:spPr>
          <a:xfrm flipH="1">
            <a:off x="5015324" y="0"/>
            <a:ext cx="2473406" cy="805123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0F72C56C-3E25-4AA7-9DD8-BEC7CD99056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rcRect r="10291" b="14047"/>
          <a:stretch/>
        </p:blipFill>
        <p:spPr>
          <a:xfrm flipH="1">
            <a:off x="1" y="5715107"/>
            <a:ext cx="2339998" cy="1142893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47903699-780A-448A-AEB6-F847D747A6A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rcRect t="61053" r="30890"/>
          <a:stretch/>
        </p:blipFill>
        <p:spPr>
          <a:xfrm flipH="1" flipV="1">
            <a:off x="1" y="6212508"/>
            <a:ext cx="808968" cy="645491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256EBE5D-5E99-4838-8EEC-0156C94D17D3}"/>
              </a:ext>
            </a:extLst>
          </p:cNvPr>
          <p:cNvPicPr>
            <a:picLocks noChangeAspect="1"/>
          </p:cNvPicPr>
          <p:nvPr userDrawn="1"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 flipH="1">
            <a:off x="88402" y="5942508"/>
            <a:ext cx="1251926" cy="857570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D803885B-9675-4A82-B75A-C25E2D76236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3"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rcRect l="36877" b="29469"/>
          <a:stretch/>
        </p:blipFill>
        <p:spPr>
          <a:xfrm flipH="1">
            <a:off x="10709754" y="5619422"/>
            <a:ext cx="1482246" cy="1238577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64F7F913-8583-4BB0-B6B2-90AD9BBC05F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5">
            <a:extLst>
              <a:ext uri="{96DAC541-7B7A-43D3-8B79-37D633B846F1}">
                <asvg:svgBlip xmlns:asvg="http://schemas.microsoft.com/office/drawing/2016/SVG/main" r:embed="rId36"/>
              </a:ext>
            </a:extLst>
          </a:blip>
          <a:srcRect l="53919"/>
          <a:stretch/>
        </p:blipFill>
        <p:spPr>
          <a:xfrm flipH="1">
            <a:off x="11652601" y="4101973"/>
            <a:ext cx="539400" cy="1657351"/>
          </a:xfrm>
          <a:prstGeom prst="rect">
            <a:avLst/>
          </a:prstGeom>
        </p:spPr>
      </p:pic>
      <p:pic>
        <p:nvPicPr>
          <p:cNvPr id="23" name="그래픽 22">
            <a:extLst>
              <a:ext uri="{FF2B5EF4-FFF2-40B4-BE49-F238E27FC236}">
                <a16:creationId xmlns:a16="http://schemas.microsoft.com/office/drawing/2014/main" id="{83ED1859-AA1B-4D50-A335-260766CE54F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7"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rcRect l="1867" b="52965"/>
          <a:stretch/>
        </p:blipFill>
        <p:spPr>
          <a:xfrm flipH="1">
            <a:off x="8490858" y="6627779"/>
            <a:ext cx="3701143" cy="230222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A434E911-B4EF-4643-9E93-F0EBC9E65C6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9">
            <a:extLst>
              <a:ext uri="{96DAC541-7B7A-43D3-8B79-37D633B846F1}">
                <asvg:svgBlip xmlns:asvg="http://schemas.microsoft.com/office/drawing/2016/SVG/main" r:embed="rId40"/>
              </a:ext>
            </a:extLst>
          </a:blip>
          <a:srcRect l="7391" t="68817" r="53863"/>
          <a:stretch/>
        </p:blipFill>
        <p:spPr>
          <a:xfrm flipH="1">
            <a:off x="10331150" y="0"/>
            <a:ext cx="1860852" cy="1197746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922DD77A-E001-4F53-832D-DF046375B5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1">
            <a:extLst>
              <a:ext uri="{96DAC541-7B7A-43D3-8B79-37D633B846F1}">
                <asvg:svgBlip xmlns:asvg="http://schemas.microsoft.com/office/drawing/2016/SVG/main" r:embed="rId42"/>
              </a:ext>
            </a:extLst>
          </a:blip>
          <a:srcRect l="30977" t="38589"/>
          <a:stretch/>
        </p:blipFill>
        <p:spPr>
          <a:xfrm flipH="1">
            <a:off x="10709755" y="1"/>
            <a:ext cx="1482247" cy="1054745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010AF79D-26FD-4202-824D-696B5F777B24}"/>
              </a:ext>
            </a:extLst>
          </p:cNvPr>
          <p:cNvPicPr>
            <a:picLocks noChangeAspect="1"/>
          </p:cNvPicPr>
          <p:nvPr userDrawn="1"/>
        </p:nvPicPr>
        <p:blipFill>
          <a:blip r:embed="rId43">
            <a:extLst>
              <a:ext uri="{96DAC541-7B7A-43D3-8B79-37D633B846F1}">
                <asvg:svgBlip xmlns:asvg="http://schemas.microsoft.com/office/drawing/2016/SVG/main" r:embed="rId44"/>
              </a:ext>
            </a:extLst>
          </a:blip>
          <a:stretch>
            <a:fillRect/>
          </a:stretch>
        </p:blipFill>
        <p:spPr>
          <a:xfrm flipH="1">
            <a:off x="11692035" y="177879"/>
            <a:ext cx="436354" cy="1370920"/>
          </a:xfrm>
          <a:prstGeom prst="rect">
            <a:avLst/>
          </a:prstGeom>
        </p:spPr>
      </p:pic>
      <p:sp>
        <p:nvSpPr>
          <p:cNvPr id="29" name="그림 개체 틀 2">
            <a:extLst>
              <a:ext uri="{FF2B5EF4-FFF2-40B4-BE49-F238E27FC236}">
                <a16:creationId xmlns:a16="http://schemas.microsoft.com/office/drawing/2014/main" id="{36DD6425-17B9-4726-BAFA-81E2365D5C4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125607" y="1507525"/>
            <a:ext cx="3840758" cy="3842950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3361565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BA52D2CF-099E-4003-9960-F4CBFAABCFA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C01D2C43-4A78-44EA-ABAF-CBB427C9DE1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3F4B1543-4F76-4D63-B78E-AF93BA92BCA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AD1CBDD3-4160-483A-91F0-E4148B691EB3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3">
            <a:hlinkClick r:id="rId2"/>
            <a:extLst>
              <a:ext uri="{FF2B5EF4-FFF2-40B4-BE49-F238E27FC236}">
                <a16:creationId xmlns:a16="http://schemas.microsoft.com/office/drawing/2014/main" id="{A57CAF1D-2CCB-446E-A81C-EC133C4DC9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2" name="TextBox 11">
            <a:hlinkClick r:id="rId5"/>
            <a:extLst>
              <a:ext uri="{FF2B5EF4-FFF2-40B4-BE49-F238E27FC236}">
                <a16:creationId xmlns:a16="http://schemas.microsoft.com/office/drawing/2014/main" id="{4CBC6D26-CBEA-4672-BC73-047882074C9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" name="그래픽 29">
            <a:extLst>
              <a:ext uri="{FF2B5EF4-FFF2-40B4-BE49-F238E27FC236}">
                <a16:creationId xmlns:a16="http://schemas.microsoft.com/office/drawing/2014/main" id="{FD61D2F6-1222-4417-9431-5A32BF4F49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t="26633"/>
          <a:stretch/>
        </p:blipFill>
        <p:spPr>
          <a:xfrm flipH="1" flipV="1">
            <a:off x="3952865" y="5642047"/>
            <a:ext cx="2473406" cy="1215954"/>
          </a:xfrm>
          <a:prstGeom prst="rect">
            <a:avLst/>
          </a:prstGeom>
        </p:spPr>
      </p:pic>
      <p:pic>
        <p:nvPicPr>
          <p:cNvPr id="31" name="그래픽 30">
            <a:extLst>
              <a:ext uri="{FF2B5EF4-FFF2-40B4-BE49-F238E27FC236}">
                <a16:creationId xmlns:a16="http://schemas.microsoft.com/office/drawing/2014/main" id="{003378AF-111B-4F0D-99F5-73509D52F3A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b="14470"/>
          <a:stretch/>
        </p:blipFill>
        <p:spPr>
          <a:xfrm flipH="1" flipV="1">
            <a:off x="5219918" y="1"/>
            <a:ext cx="2946400" cy="763688"/>
          </a:xfrm>
          <a:prstGeom prst="rect">
            <a:avLst/>
          </a:prstGeom>
        </p:spPr>
      </p:pic>
      <p:pic>
        <p:nvPicPr>
          <p:cNvPr id="32" name="그래픽 31">
            <a:extLst>
              <a:ext uri="{FF2B5EF4-FFF2-40B4-BE49-F238E27FC236}">
                <a16:creationId xmlns:a16="http://schemas.microsoft.com/office/drawing/2014/main" id="{528D4595-6D96-4910-A1AE-E3CA0FAF46E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r="27778"/>
          <a:stretch/>
        </p:blipFill>
        <p:spPr>
          <a:xfrm flipH="1" flipV="1">
            <a:off x="1" y="1560982"/>
            <a:ext cx="4488627" cy="1883460"/>
          </a:xfrm>
          <a:prstGeom prst="rect">
            <a:avLst/>
          </a:prstGeom>
        </p:spPr>
      </p:pic>
      <p:pic>
        <p:nvPicPr>
          <p:cNvPr id="33" name="그래픽 32">
            <a:extLst>
              <a:ext uri="{FF2B5EF4-FFF2-40B4-BE49-F238E27FC236}">
                <a16:creationId xmlns:a16="http://schemas.microsoft.com/office/drawing/2014/main" id="{C352A917-7B15-44A0-A32A-B8C26F729A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r="68428" b="58253"/>
          <a:stretch/>
        </p:blipFill>
        <p:spPr>
          <a:xfrm flipH="1" flipV="1">
            <a:off x="1" y="2319123"/>
            <a:ext cx="1597285" cy="1977057"/>
          </a:xfrm>
          <a:prstGeom prst="rect">
            <a:avLst/>
          </a:prstGeom>
        </p:spPr>
      </p:pic>
      <p:pic>
        <p:nvPicPr>
          <p:cNvPr id="34" name="그래픽 33">
            <a:extLst>
              <a:ext uri="{FF2B5EF4-FFF2-40B4-BE49-F238E27FC236}">
                <a16:creationId xmlns:a16="http://schemas.microsoft.com/office/drawing/2014/main" id="{53DBBFAC-BE5B-453D-A92E-35EDBDD02B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l="11511" r="1"/>
          <a:stretch/>
        </p:blipFill>
        <p:spPr>
          <a:xfrm flipH="1" flipV="1">
            <a:off x="8323057" y="2899028"/>
            <a:ext cx="3868944" cy="1647699"/>
          </a:xfrm>
          <a:prstGeom prst="rect">
            <a:avLst/>
          </a:prstGeom>
        </p:spPr>
      </p:pic>
      <p:pic>
        <p:nvPicPr>
          <p:cNvPr id="35" name="그래픽 34">
            <a:extLst>
              <a:ext uri="{FF2B5EF4-FFF2-40B4-BE49-F238E27FC236}">
                <a16:creationId xmlns:a16="http://schemas.microsoft.com/office/drawing/2014/main" id="{C9C18B39-E35B-4F6D-A50C-E89AC914236D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 flipH="1" flipV="1">
            <a:off x="9497035" y="3663827"/>
            <a:ext cx="2631352" cy="1657350"/>
          </a:xfrm>
          <a:prstGeom prst="rect">
            <a:avLst/>
          </a:prstGeom>
        </p:spPr>
      </p:pic>
      <p:pic>
        <p:nvPicPr>
          <p:cNvPr id="36" name="그래픽 35">
            <a:extLst>
              <a:ext uri="{FF2B5EF4-FFF2-40B4-BE49-F238E27FC236}">
                <a16:creationId xmlns:a16="http://schemas.microsoft.com/office/drawing/2014/main" id="{E7FC4C2B-4136-4175-8CAF-327C5B94448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 l="9417" t="13172"/>
          <a:stretch/>
        </p:blipFill>
        <p:spPr>
          <a:xfrm rot="5400000" flipH="1" flipV="1">
            <a:off x="307922" y="4825923"/>
            <a:ext cx="1724154" cy="2340000"/>
          </a:xfrm>
          <a:prstGeom prst="rect">
            <a:avLst/>
          </a:prstGeom>
        </p:spPr>
      </p:pic>
      <p:pic>
        <p:nvPicPr>
          <p:cNvPr id="37" name="그래픽 36">
            <a:extLst>
              <a:ext uri="{FF2B5EF4-FFF2-40B4-BE49-F238E27FC236}">
                <a16:creationId xmlns:a16="http://schemas.microsoft.com/office/drawing/2014/main" id="{B983462B-CBB2-41F9-AFF7-D8CDE3C83DF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 t="58324" r="27713"/>
          <a:stretch/>
        </p:blipFill>
        <p:spPr>
          <a:xfrm flipH="1" flipV="1">
            <a:off x="1" y="5506091"/>
            <a:ext cx="1691499" cy="1351910"/>
          </a:xfrm>
          <a:prstGeom prst="rect">
            <a:avLst/>
          </a:prstGeom>
        </p:spPr>
      </p:pic>
      <p:pic>
        <p:nvPicPr>
          <p:cNvPr id="38" name="그래픽 37">
            <a:extLst>
              <a:ext uri="{FF2B5EF4-FFF2-40B4-BE49-F238E27FC236}">
                <a16:creationId xmlns:a16="http://schemas.microsoft.com/office/drawing/2014/main" id="{F26B296F-D960-476E-B41B-EC337AAFBAF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 b="19853"/>
          <a:stretch/>
        </p:blipFill>
        <p:spPr>
          <a:xfrm flipH="1" flipV="1">
            <a:off x="3744520" y="1"/>
            <a:ext cx="2192749" cy="1328316"/>
          </a:xfrm>
          <a:prstGeom prst="rect">
            <a:avLst/>
          </a:prstGeom>
        </p:spPr>
      </p:pic>
      <p:sp>
        <p:nvSpPr>
          <p:cNvPr id="39" name="직사각형 38">
            <a:extLst>
              <a:ext uri="{FF2B5EF4-FFF2-40B4-BE49-F238E27FC236}">
                <a16:creationId xmlns:a16="http://schemas.microsoft.com/office/drawing/2014/main" id="{CAD94147-DAB2-4B71-A444-D1C1438B6975}"/>
              </a:ext>
            </a:extLst>
          </p:cNvPr>
          <p:cNvSpPr/>
          <p:nvPr userDrawn="1"/>
        </p:nvSpPr>
        <p:spPr>
          <a:xfrm flipH="1" flipV="1">
            <a:off x="539401" y="540001"/>
            <a:ext cx="11113200" cy="5778000"/>
          </a:xfrm>
          <a:prstGeom prst="rect">
            <a:avLst/>
          </a:prstGeom>
          <a:solidFill>
            <a:schemeClr val="bg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40" name="그래픽 39">
            <a:extLst>
              <a:ext uri="{FF2B5EF4-FFF2-40B4-BE49-F238E27FC236}">
                <a16:creationId xmlns:a16="http://schemas.microsoft.com/office/drawing/2014/main" id="{624AF95B-65B4-4F9B-99A9-FC8CBA0CDC2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rcRect t="48319"/>
          <a:stretch/>
        </p:blipFill>
        <p:spPr>
          <a:xfrm flipH="1" flipV="1">
            <a:off x="5015324" y="6052878"/>
            <a:ext cx="2473406" cy="805123"/>
          </a:xfrm>
          <a:prstGeom prst="rect">
            <a:avLst/>
          </a:prstGeom>
        </p:spPr>
      </p:pic>
      <p:pic>
        <p:nvPicPr>
          <p:cNvPr id="41" name="그래픽 40">
            <a:extLst>
              <a:ext uri="{FF2B5EF4-FFF2-40B4-BE49-F238E27FC236}">
                <a16:creationId xmlns:a16="http://schemas.microsoft.com/office/drawing/2014/main" id="{BB242B49-1523-4114-A481-F2D7E7738E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rcRect t="1" r="10291" b="28060"/>
          <a:stretch/>
        </p:blipFill>
        <p:spPr>
          <a:xfrm flipH="1" flipV="1">
            <a:off x="1" y="-1"/>
            <a:ext cx="2339998" cy="956558"/>
          </a:xfrm>
          <a:prstGeom prst="rect">
            <a:avLst/>
          </a:prstGeom>
        </p:spPr>
      </p:pic>
      <p:pic>
        <p:nvPicPr>
          <p:cNvPr id="42" name="그래픽 41">
            <a:extLst>
              <a:ext uri="{FF2B5EF4-FFF2-40B4-BE49-F238E27FC236}">
                <a16:creationId xmlns:a16="http://schemas.microsoft.com/office/drawing/2014/main" id="{A1D8996E-F8B1-4531-A5AB-5A0ADCDCF11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rcRect t="61053" r="30890"/>
          <a:stretch/>
        </p:blipFill>
        <p:spPr>
          <a:xfrm flipH="1">
            <a:off x="1" y="2"/>
            <a:ext cx="808968" cy="645491"/>
          </a:xfrm>
          <a:prstGeom prst="rect">
            <a:avLst/>
          </a:prstGeom>
        </p:spPr>
      </p:pic>
      <p:pic>
        <p:nvPicPr>
          <p:cNvPr id="43" name="그래픽 42">
            <a:extLst>
              <a:ext uri="{FF2B5EF4-FFF2-40B4-BE49-F238E27FC236}">
                <a16:creationId xmlns:a16="http://schemas.microsoft.com/office/drawing/2014/main" id="{E3624594-A7BB-46EC-AAAA-45F7C02314A2}"/>
              </a:ext>
            </a:extLst>
          </p:cNvPr>
          <p:cNvPicPr>
            <a:picLocks noChangeAspect="1"/>
          </p:cNvPicPr>
          <p:nvPr userDrawn="1"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 flipH="1" flipV="1">
            <a:off x="88402" y="57923"/>
            <a:ext cx="1251926" cy="857570"/>
          </a:xfrm>
          <a:prstGeom prst="rect">
            <a:avLst/>
          </a:prstGeom>
        </p:spPr>
      </p:pic>
      <p:pic>
        <p:nvPicPr>
          <p:cNvPr id="44" name="그래픽 43">
            <a:extLst>
              <a:ext uri="{FF2B5EF4-FFF2-40B4-BE49-F238E27FC236}">
                <a16:creationId xmlns:a16="http://schemas.microsoft.com/office/drawing/2014/main" id="{BA86F26D-5A9A-451B-B4E4-92075C42B9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3"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rcRect l="36877" b="29469"/>
          <a:stretch/>
        </p:blipFill>
        <p:spPr>
          <a:xfrm flipH="1" flipV="1">
            <a:off x="10709754" y="2"/>
            <a:ext cx="1482246" cy="1238577"/>
          </a:xfrm>
          <a:prstGeom prst="rect">
            <a:avLst/>
          </a:prstGeom>
        </p:spPr>
      </p:pic>
      <p:pic>
        <p:nvPicPr>
          <p:cNvPr id="45" name="그래픽 44">
            <a:extLst>
              <a:ext uri="{FF2B5EF4-FFF2-40B4-BE49-F238E27FC236}">
                <a16:creationId xmlns:a16="http://schemas.microsoft.com/office/drawing/2014/main" id="{8D87F5AB-FC84-4A9C-A613-D58718BBCE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5">
            <a:extLst>
              <a:ext uri="{96DAC541-7B7A-43D3-8B79-37D633B846F1}">
                <asvg:svgBlip xmlns:asvg="http://schemas.microsoft.com/office/drawing/2016/SVG/main" r:embed="rId36"/>
              </a:ext>
            </a:extLst>
          </a:blip>
          <a:srcRect l="53919"/>
          <a:stretch/>
        </p:blipFill>
        <p:spPr>
          <a:xfrm flipH="1" flipV="1">
            <a:off x="11652601" y="1098677"/>
            <a:ext cx="539400" cy="1657351"/>
          </a:xfrm>
          <a:prstGeom prst="rect">
            <a:avLst/>
          </a:prstGeom>
        </p:spPr>
      </p:pic>
      <p:pic>
        <p:nvPicPr>
          <p:cNvPr id="46" name="그래픽 45">
            <a:extLst>
              <a:ext uri="{FF2B5EF4-FFF2-40B4-BE49-F238E27FC236}">
                <a16:creationId xmlns:a16="http://schemas.microsoft.com/office/drawing/2014/main" id="{A6B701BF-5494-4B1E-86BC-47708B0C54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7"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rcRect l="1867" b="52965"/>
          <a:stretch/>
        </p:blipFill>
        <p:spPr>
          <a:xfrm flipH="1" flipV="1">
            <a:off x="8490858" y="0"/>
            <a:ext cx="3701143" cy="230222"/>
          </a:xfrm>
          <a:prstGeom prst="rect">
            <a:avLst/>
          </a:prstGeom>
        </p:spPr>
      </p:pic>
      <p:pic>
        <p:nvPicPr>
          <p:cNvPr id="47" name="그래픽 46">
            <a:extLst>
              <a:ext uri="{FF2B5EF4-FFF2-40B4-BE49-F238E27FC236}">
                <a16:creationId xmlns:a16="http://schemas.microsoft.com/office/drawing/2014/main" id="{71EF4E85-FCD3-4FE5-8116-3DE266AA0A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9">
            <a:extLst>
              <a:ext uri="{96DAC541-7B7A-43D3-8B79-37D633B846F1}">
                <asvg:svgBlip xmlns:asvg="http://schemas.microsoft.com/office/drawing/2016/SVG/main" r:embed="rId40"/>
              </a:ext>
            </a:extLst>
          </a:blip>
          <a:srcRect l="7391" t="68817" r="53863"/>
          <a:stretch/>
        </p:blipFill>
        <p:spPr>
          <a:xfrm flipH="1" flipV="1">
            <a:off x="10331150" y="5660255"/>
            <a:ext cx="1860852" cy="1197746"/>
          </a:xfrm>
          <a:prstGeom prst="rect">
            <a:avLst/>
          </a:prstGeom>
        </p:spPr>
      </p:pic>
      <p:pic>
        <p:nvPicPr>
          <p:cNvPr id="48" name="그래픽 47">
            <a:extLst>
              <a:ext uri="{FF2B5EF4-FFF2-40B4-BE49-F238E27FC236}">
                <a16:creationId xmlns:a16="http://schemas.microsoft.com/office/drawing/2014/main" id="{0134844F-D8D7-426A-B8DC-6E9D2E0951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1">
            <a:extLst>
              <a:ext uri="{96DAC541-7B7A-43D3-8B79-37D633B846F1}">
                <asvg:svgBlip xmlns:asvg="http://schemas.microsoft.com/office/drawing/2016/SVG/main" r:embed="rId42"/>
              </a:ext>
            </a:extLst>
          </a:blip>
          <a:srcRect l="30977" t="38589" r="11573" b="23518"/>
          <a:stretch/>
        </p:blipFill>
        <p:spPr>
          <a:xfrm flipH="1" flipV="1">
            <a:off x="10958285" y="6207175"/>
            <a:ext cx="1233716" cy="650824"/>
          </a:xfrm>
          <a:prstGeom prst="rect">
            <a:avLst/>
          </a:prstGeom>
        </p:spPr>
      </p:pic>
      <p:pic>
        <p:nvPicPr>
          <p:cNvPr id="49" name="그래픽 48">
            <a:extLst>
              <a:ext uri="{FF2B5EF4-FFF2-40B4-BE49-F238E27FC236}">
                <a16:creationId xmlns:a16="http://schemas.microsoft.com/office/drawing/2014/main" id="{E437045B-78EF-45DB-809D-AFD23FAEEA4B}"/>
              </a:ext>
            </a:extLst>
          </p:cNvPr>
          <p:cNvPicPr>
            <a:picLocks noChangeAspect="1"/>
          </p:cNvPicPr>
          <p:nvPr userDrawn="1"/>
        </p:nvPicPr>
        <p:blipFill>
          <a:blip r:embed="rId43">
            <a:extLst>
              <a:ext uri="{96DAC541-7B7A-43D3-8B79-37D633B846F1}">
                <asvg:svgBlip xmlns:asvg="http://schemas.microsoft.com/office/drawing/2016/SVG/main" r:embed="rId44"/>
              </a:ext>
            </a:extLst>
          </a:blip>
          <a:stretch>
            <a:fillRect/>
          </a:stretch>
        </p:blipFill>
        <p:spPr>
          <a:xfrm flipH="1" flipV="1">
            <a:off x="11692035" y="5309202"/>
            <a:ext cx="436354" cy="1370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590915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3">
            <a:hlinkClick r:id="rId2"/>
            <a:extLst>
              <a:ext uri="{FF2B5EF4-FFF2-40B4-BE49-F238E27FC236}">
                <a16:creationId xmlns:a16="http://schemas.microsoft.com/office/drawing/2014/main" id="{A57CAF1D-2CCB-446E-A81C-EC133C4DC9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2" name="TextBox 11">
            <a:hlinkClick r:id="rId5"/>
            <a:extLst>
              <a:ext uri="{FF2B5EF4-FFF2-40B4-BE49-F238E27FC236}">
                <a16:creationId xmlns:a16="http://schemas.microsoft.com/office/drawing/2014/main" id="{4CBC6D26-CBEA-4672-BC73-047882074C9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FD3ED2F1-4EE3-4CCD-B1AC-1D5AB6D6F8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t="26633"/>
          <a:stretch/>
        </p:blipFill>
        <p:spPr>
          <a:xfrm flipV="1">
            <a:off x="5765730" y="5642047"/>
            <a:ext cx="2473406" cy="1215954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9CA55E00-0255-4A1B-B1A2-3C4DE8E1543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b="14470"/>
          <a:stretch/>
        </p:blipFill>
        <p:spPr>
          <a:xfrm flipV="1">
            <a:off x="4025683" y="1"/>
            <a:ext cx="2946400" cy="763688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F615CBC2-A1D3-423C-A409-95009FBE0A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r="27778"/>
          <a:stretch/>
        </p:blipFill>
        <p:spPr>
          <a:xfrm flipV="1">
            <a:off x="7703373" y="1560982"/>
            <a:ext cx="4488627" cy="1883460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7637F945-8323-4320-B9E3-CECD11A49A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r="68428" b="58253"/>
          <a:stretch/>
        </p:blipFill>
        <p:spPr>
          <a:xfrm flipV="1">
            <a:off x="10594715" y="2319123"/>
            <a:ext cx="1597285" cy="1977057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17C0F519-CF01-4DB4-906E-2A82E0A9AC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l="11511" r="1"/>
          <a:stretch/>
        </p:blipFill>
        <p:spPr>
          <a:xfrm flipV="1">
            <a:off x="0" y="2899028"/>
            <a:ext cx="3868944" cy="1647699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B5587888-0610-4F21-8A94-DFF6F42C3218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 flipV="1">
            <a:off x="63614" y="3663827"/>
            <a:ext cx="2631352" cy="1657350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FA48C56B-B539-46E7-9FC6-7FA97FA0394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 l="9417" t="13172"/>
          <a:stretch/>
        </p:blipFill>
        <p:spPr>
          <a:xfrm rot="16200000" flipV="1">
            <a:off x="10159925" y="4825923"/>
            <a:ext cx="1724154" cy="2340000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153BFCBE-7DE9-4357-8286-B5D86CE214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 t="58324" r="27713"/>
          <a:stretch/>
        </p:blipFill>
        <p:spPr>
          <a:xfrm flipV="1">
            <a:off x="10500501" y="5506091"/>
            <a:ext cx="1691499" cy="1351910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D7F7E3FF-5BC2-422B-99DF-411E333336E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 b="19853"/>
          <a:stretch/>
        </p:blipFill>
        <p:spPr>
          <a:xfrm flipV="1">
            <a:off x="6254732" y="1"/>
            <a:ext cx="2192749" cy="1328316"/>
          </a:xfrm>
          <a:prstGeom prst="rect">
            <a:avLst/>
          </a:prstGeom>
        </p:spPr>
      </p:pic>
      <p:sp>
        <p:nvSpPr>
          <p:cNvPr id="16" name="직사각형 15">
            <a:extLst>
              <a:ext uri="{FF2B5EF4-FFF2-40B4-BE49-F238E27FC236}">
                <a16:creationId xmlns:a16="http://schemas.microsoft.com/office/drawing/2014/main" id="{274C9F8B-9680-46B7-84D8-FBF06B8AAF66}"/>
              </a:ext>
            </a:extLst>
          </p:cNvPr>
          <p:cNvSpPr/>
          <p:nvPr userDrawn="1"/>
        </p:nvSpPr>
        <p:spPr>
          <a:xfrm flipV="1">
            <a:off x="539400" y="540001"/>
            <a:ext cx="11113200" cy="5778000"/>
          </a:xfrm>
          <a:prstGeom prst="rect">
            <a:avLst/>
          </a:prstGeom>
          <a:solidFill>
            <a:schemeClr val="bg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7" name="그래픽 16">
            <a:extLst>
              <a:ext uri="{FF2B5EF4-FFF2-40B4-BE49-F238E27FC236}">
                <a16:creationId xmlns:a16="http://schemas.microsoft.com/office/drawing/2014/main" id="{E1B8E30F-6C84-4A21-AB24-62543F3DA6A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rcRect t="48319"/>
          <a:stretch/>
        </p:blipFill>
        <p:spPr>
          <a:xfrm flipV="1">
            <a:off x="4703271" y="6052878"/>
            <a:ext cx="2473406" cy="805123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DB86B75A-75DD-4AA4-A494-1FF929FD77F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rcRect r="10291" b="14047"/>
          <a:stretch/>
        </p:blipFill>
        <p:spPr>
          <a:xfrm flipV="1">
            <a:off x="9852002" y="1"/>
            <a:ext cx="2339998" cy="1142893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4A7C9C0C-13FA-4214-A707-2E4FDE50EDF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rcRect t="61053" r="30890"/>
          <a:stretch/>
        </p:blipFill>
        <p:spPr>
          <a:xfrm>
            <a:off x="11383032" y="2"/>
            <a:ext cx="808968" cy="645491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4F37679A-05D6-4A8A-A082-FB13E8EF63CD}"/>
              </a:ext>
            </a:extLst>
          </p:cNvPr>
          <p:cNvPicPr>
            <a:picLocks noChangeAspect="1"/>
          </p:cNvPicPr>
          <p:nvPr userDrawn="1"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 flipV="1">
            <a:off x="10851673" y="57923"/>
            <a:ext cx="1251926" cy="857570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9C42BA70-6927-48E7-84AE-780662C7C5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3"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rcRect l="36877" b="29469"/>
          <a:stretch/>
        </p:blipFill>
        <p:spPr>
          <a:xfrm flipV="1">
            <a:off x="1" y="2"/>
            <a:ext cx="1482246" cy="1238577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2AACE9DC-B987-4C91-BCAF-2829686A36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5">
            <a:extLst>
              <a:ext uri="{96DAC541-7B7A-43D3-8B79-37D633B846F1}">
                <asvg:svgBlip xmlns:asvg="http://schemas.microsoft.com/office/drawing/2016/SVG/main" r:embed="rId36"/>
              </a:ext>
            </a:extLst>
          </a:blip>
          <a:srcRect l="53919"/>
          <a:stretch/>
        </p:blipFill>
        <p:spPr>
          <a:xfrm flipV="1">
            <a:off x="0" y="1098677"/>
            <a:ext cx="539400" cy="1657351"/>
          </a:xfrm>
          <a:prstGeom prst="rect">
            <a:avLst/>
          </a:prstGeom>
        </p:spPr>
      </p:pic>
      <p:pic>
        <p:nvPicPr>
          <p:cNvPr id="23" name="그래픽 22">
            <a:extLst>
              <a:ext uri="{FF2B5EF4-FFF2-40B4-BE49-F238E27FC236}">
                <a16:creationId xmlns:a16="http://schemas.microsoft.com/office/drawing/2014/main" id="{DBEEFA5C-7E3C-4F3E-89AA-8FA854F59A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7"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rcRect l="1867" b="52965"/>
          <a:stretch/>
        </p:blipFill>
        <p:spPr>
          <a:xfrm flipV="1">
            <a:off x="0" y="0"/>
            <a:ext cx="3701143" cy="230222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067412AC-E9D2-434A-81CC-895AF8A8529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9">
            <a:extLst>
              <a:ext uri="{96DAC541-7B7A-43D3-8B79-37D633B846F1}">
                <asvg:svgBlip xmlns:asvg="http://schemas.microsoft.com/office/drawing/2016/SVG/main" r:embed="rId40"/>
              </a:ext>
            </a:extLst>
          </a:blip>
          <a:srcRect l="7391" t="68817" r="53863"/>
          <a:stretch/>
        </p:blipFill>
        <p:spPr>
          <a:xfrm flipV="1">
            <a:off x="-1" y="5660255"/>
            <a:ext cx="1860852" cy="1197746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A0303D75-E927-482A-BA6A-B92BD14DA1F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1">
            <a:extLst>
              <a:ext uri="{96DAC541-7B7A-43D3-8B79-37D633B846F1}">
                <asvg:svgBlip xmlns:asvg="http://schemas.microsoft.com/office/drawing/2016/SVG/main" r:embed="rId42"/>
              </a:ext>
            </a:extLst>
          </a:blip>
          <a:srcRect l="30977" t="38589"/>
          <a:stretch/>
        </p:blipFill>
        <p:spPr>
          <a:xfrm flipV="1">
            <a:off x="-1" y="5803255"/>
            <a:ext cx="1482247" cy="1054745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57562280-6620-4D38-A180-61FBA3747A3C}"/>
              </a:ext>
            </a:extLst>
          </p:cNvPr>
          <p:cNvPicPr>
            <a:picLocks noChangeAspect="1"/>
          </p:cNvPicPr>
          <p:nvPr userDrawn="1"/>
        </p:nvPicPr>
        <p:blipFill>
          <a:blip r:embed="rId43">
            <a:extLst>
              <a:ext uri="{96DAC541-7B7A-43D3-8B79-37D633B846F1}">
                <asvg:svgBlip xmlns:asvg="http://schemas.microsoft.com/office/drawing/2016/SVG/main" r:embed="rId44"/>
              </a:ext>
            </a:extLst>
          </a:blip>
          <a:stretch>
            <a:fillRect/>
          </a:stretch>
        </p:blipFill>
        <p:spPr>
          <a:xfrm flipV="1">
            <a:off x="63612" y="5309202"/>
            <a:ext cx="436354" cy="1370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70286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3">
            <a:hlinkClick r:id="rId2"/>
            <a:extLst>
              <a:ext uri="{FF2B5EF4-FFF2-40B4-BE49-F238E27FC236}">
                <a16:creationId xmlns:a16="http://schemas.microsoft.com/office/drawing/2014/main" id="{A57CAF1D-2CCB-446E-A81C-EC133C4DC9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2" name="TextBox 11">
            <a:hlinkClick r:id="rId5"/>
            <a:extLst>
              <a:ext uri="{FF2B5EF4-FFF2-40B4-BE49-F238E27FC236}">
                <a16:creationId xmlns:a16="http://schemas.microsoft.com/office/drawing/2014/main" id="{4CBC6D26-CBEA-4672-BC73-047882074C9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56B13B82-A7A0-4199-BAEB-1B67E67EB18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t="26633"/>
          <a:stretch/>
        </p:blipFill>
        <p:spPr>
          <a:xfrm flipH="1">
            <a:off x="3952865" y="0"/>
            <a:ext cx="2473406" cy="1215954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510F68E5-5583-44DF-A1AF-A81B5F58AB7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b="14470"/>
          <a:stretch/>
        </p:blipFill>
        <p:spPr>
          <a:xfrm flipH="1">
            <a:off x="5219918" y="6094312"/>
            <a:ext cx="2946400" cy="763688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4B9616A5-39EA-455E-89AF-884D18F86E0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r="27778"/>
          <a:stretch/>
        </p:blipFill>
        <p:spPr>
          <a:xfrm flipH="1">
            <a:off x="1" y="3413559"/>
            <a:ext cx="4488627" cy="1883460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C4B2FD51-300C-4157-BED2-115DE99E005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r="68428" b="58253"/>
          <a:stretch/>
        </p:blipFill>
        <p:spPr>
          <a:xfrm flipH="1">
            <a:off x="1" y="2561821"/>
            <a:ext cx="1597285" cy="1977057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1E90E16D-DAFA-4BA9-9578-6E9EE4BD67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l="11511" r="1"/>
          <a:stretch/>
        </p:blipFill>
        <p:spPr>
          <a:xfrm flipH="1">
            <a:off x="8323057" y="2311274"/>
            <a:ext cx="3868944" cy="1647699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C9E1039E-E197-43B0-81A7-C515915C424B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 flipH="1">
            <a:off x="9497035" y="1536824"/>
            <a:ext cx="2631352" cy="1657350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93E1E1EA-9544-473E-A9A4-05312B8514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 l="9417" t="13172"/>
          <a:stretch/>
        </p:blipFill>
        <p:spPr>
          <a:xfrm rot="16200000" flipH="1">
            <a:off x="307922" y="-307922"/>
            <a:ext cx="1724154" cy="2340000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F71F14FD-4EDC-421E-81E5-CB2894A5628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 t="58324" r="27713"/>
          <a:stretch/>
        </p:blipFill>
        <p:spPr>
          <a:xfrm flipH="1">
            <a:off x="1" y="0"/>
            <a:ext cx="1691499" cy="1351910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3EA71EB4-301E-4E68-B987-835CD1D53B1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 b="19853"/>
          <a:stretch/>
        </p:blipFill>
        <p:spPr>
          <a:xfrm flipH="1">
            <a:off x="3744520" y="5529684"/>
            <a:ext cx="2192749" cy="1328316"/>
          </a:xfrm>
          <a:prstGeom prst="rect">
            <a:avLst/>
          </a:prstGeom>
        </p:spPr>
      </p:pic>
      <p:sp>
        <p:nvSpPr>
          <p:cNvPr id="16" name="직사각형 15">
            <a:extLst>
              <a:ext uri="{FF2B5EF4-FFF2-40B4-BE49-F238E27FC236}">
                <a16:creationId xmlns:a16="http://schemas.microsoft.com/office/drawing/2014/main" id="{3335271A-322D-4A6F-8EF1-F4DE0EE38144}"/>
              </a:ext>
            </a:extLst>
          </p:cNvPr>
          <p:cNvSpPr/>
          <p:nvPr userDrawn="1"/>
        </p:nvSpPr>
        <p:spPr>
          <a:xfrm flipH="1">
            <a:off x="539401" y="540000"/>
            <a:ext cx="11113200" cy="5778000"/>
          </a:xfrm>
          <a:prstGeom prst="rect">
            <a:avLst/>
          </a:prstGeom>
          <a:solidFill>
            <a:schemeClr val="bg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7" name="그래픽 16">
            <a:extLst>
              <a:ext uri="{FF2B5EF4-FFF2-40B4-BE49-F238E27FC236}">
                <a16:creationId xmlns:a16="http://schemas.microsoft.com/office/drawing/2014/main" id="{11FCE4B1-CEFC-499D-9069-9D1FB3A83DC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rcRect t="48319"/>
          <a:stretch/>
        </p:blipFill>
        <p:spPr>
          <a:xfrm flipH="1">
            <a:off x="5015324" y="0"/>
            <a:ext cx="2473406" cy="805123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0F72C56C-3E25-4AA7-9DD8-BEC7CD99056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rcRect r="10291" b="14047"/>
          <a:stretch/>
        </p:blipFill>
        <p:spPr>
          <a:xfrm flipH="1">
            <a:off x="1" y="5715107"/>
            <a:ext cx="2339998" cy="1142893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47903699-780A-448A-AEB6-F847D747A6A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rcRect t="61053" r="30890"/>
          <a:stretch/>
        </p:blipFill>
        <p:spPr>
          <a:xfrm flipH="1" flipV="1">
            <a:off x="1" y="6212508"/>
            <a:ext cx="808968" cy="645491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256EBE5D-5E99-4838-8EEC-0156C94D17D3}"/>
              </a:ext>
            </a:extLst>
          </p:cNvPr>
          <p:cNvPicPr>
            <a:picLocks noChangeAspect="1"/>
          </p:cNvPicPr>
          <p:nvPr userDrawn="1"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 flipH="1">
            <a:off x="88402" y="5942508"/>
            <a:ext cx="1251926" cy="857570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D803885B-9675-4A82-B75A-C25E2D76236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3"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rcRect l="36877" b="29469"/>
          <a:stretch/>
        </p:blipFill>
        <p:spPr>
          <a:xfrm flipH="1">
            <a:off x="10709754" y="5619422"/>
            <a:ext cx="1482246" cy="1238577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64F7F913-8583-4BB0-B6B2-90AD9BBC05F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5">
            <a:extLst>
              <a:ext uri="{96DAC541-7B7A-43D3-8B79-37D633B846F1}">
                <asvg:svgBlip xmlns:asvg="http://schemas.microsoft.com/office/drawing/2016/SVG/main" r:embed="rId36"/>
              </a:ext>
            </a:extLst>
          </a:blip>
          <a:srcRect l="53919"/>
          <a:stretch/>
        </p:blipFill>
        <p:spPr>
          <a:xfrm flipH="1">
            <a:off x="11652601" y="4101973"/>
            <a:ext cx="539400" cy="1657351"/>
          </a:xfrm>
          <a:prstGeom prst="rect">
            <a:avLst/>
          </a:prstGeom>
        </p:spPr>
      </p:pic>
      <p:pic>
        <p:nvPicPr>
          <p:cNvPr id="23" name="그래픽 22">
            <a:extLst>
              <a:ext uri="{FF2B5EF4-FFF2-40B4-BE49-F238E27FC236}">
                <a16:creationId xmlns:a16="http://schemas.microsoft.com/office/drawing/2014/main" id="{83ED1859-AA1B-4D50-A335-260766CE54F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7"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rcRect l="1867" b="52965"/>
          <a:stretch/>
        </p:blipFill>
        <p:spPr>
          <a:xfrm flipH="1">
            <a:off x="8490858" y="6627779"/>
            <a:ext cx="3701143" cy="230222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A434E911-B4EF-4643-9E93-F0EBC9E65C6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9">
            <a:extLst>
              <a:ext uri="{96DAC541-7B7A-43D3-8B79-37D633B846F1}">
                <asvg:svgBlip xmlns:asvg="http://schemas.microsoft.com/office/drawing/2016/SVG/main" r:embed="rId40"/>
              </a:ext>
            </a:extLst>
          </a:blip>
          <a:srcRect l="7391" t="68817" r="53863"/>
          <a:stretch/>
        </p:blipFill>
        <p:spPr>
          <a:xfrm flipH="1">
            <a:off x="10331150" y="0"/>
            <a:ext cx="1860852" cy="1197746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922DD77A-E001-4F53-832D-DF046375B5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1">
            <a:extLst>
              <a:ext uri="{96DAC541-7B7A-43D3-8B79-37D633B846F1}">
                <asvg:svgBlip xmlns:asvg="http://schemas.microsoft.com/office/drawing/2016/SVG/main" r:embed="rId42"/>
              </a:ext>
            </a:extLst>
          </a:blip>
          <a:srcRect l="30977" t="38589"/>
          <a:stretch/>
        </p:blipFill>
        <p:spPr>
          <a:xfrm flipH="1">
            <a:off x="10709755" y="1"/>
            <a:ext cx="1482247" cy="1054745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010AF79D-26FD-4202-824D-696B5F777B24}"/>
              </a:ext>
            </a:extLst>
          </p:cNvPr>
          <p:cNvPicPr>
            <a:picLocks noChangeAspect="1"/>
          </p:cNvPicPr>
          <p:nvPr userDrawn="1"/>
        </p:nvPicPr>
        <p:blipFill>
          <a:blip r:embed="rId43">
            <a:extLst>
              <a:ext uri="{96DAC541-7B7A-43D3-8B79-37D633B846F1}">
                <asvg:svgBlip xmlns:asvg="http://schemas.microsoft.com/office/drawing/2016/SVG/main" r:embed="rId44"/>
              </a:ext>
            </a:extLst>
          </a:blip>
          <a:stretch>
            <a:fillRect/>
          </a:stretch>
        </p:blipFill>
        <p:spPr>
          <a:xfrm flipH="1">
            <a:off x="11692035" y="177879"/>
            <a:ext cx="436354" cy="1370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11848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3">
            <a:hlinkClick r:id="rId2"/>
            <a:extLst>
              <a:ext uri="{FF2B5EF4-FFF2-40B4-BE49-F238E27FC236}">
                <a16:creationId xmlns:a16="http://schemas.microsoft.com/office/drawing/2014/main" id="{A57CAF1D-2CCB-446E-A81C-EC133C4DC9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2" name="TextBox 11">
            <a:hlinkClick r:id="rId5"/>
            <a:extLst>
              <a:ext uri="{FF2B5EF4-FFF2-40B4-BE49-F238E27FC236}">
                <a16:creationId xmlns:a16="http://schemas.microsoft.com/office/drawing/2014/main" id="{4CBC6D26-CBEA-4672-BC73-047882074C9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C78293DD-96B6-49EE-B799-EB4E112B4CA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t="26633"/>
          <a:stretch/>
        </p:blipFill>
        <p:spPr>
          <a:xfrm>
            <a:off x="5765730" y="0"/>
            <a:ext cx="2473406" cy="1215954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C651356B-7E43-451F-8B06-B7592B43FE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b="14470"/>
          <a:stretch/>
        </p:blipFill>
        <p:spPr>
          <a:xfrm>
            <a:off x="4025683" y="6094312"/>
            <a:ext cx="2946400" cy="763688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F2CB31C6-81F8-4065-A75B-1848CAA5E6B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r="27778"/>
          <a:stretch/>
        </p:blipFill>
        <p:spPr>
          <a:xfrm>
            <a:off x="7703373" y="3413559"/>
            <a:ext cx="4488627" cy="1883460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2F91452D-88F4-4B5C-86B8-D8E2E93C4D1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r="68428" b="58253"/>
          <a:stretch/>
        </p:blipFill>
        <p:spPr>
          <a:xfrm>
            <a:off x="10594715" y="2561821"/>
            <a:ext cx="1597285" cy="1977057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E799ADD6-A3ED-47D1-8D12-CFD8BD860D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l="11511" r="1"/>
          <a:stretch/>
        </p:blipFill>
        <p:spPr>
          <a:xfrm>
            <a:off x="0" y="2311274"/>
            <a:ext cx="3868944" cy="1647699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22684EA6-928B-46FB-BAE1-463CE5600980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63614" y="1536824"/>
            <a:ext cx="2631352" cy="1657350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68079E32-689E-410C-B5F9-59DC0960F08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 l="9417" t="13172"/>
          <a:stretch/>
        </p:blipFill>
        <p:spPr>
          <a:xfrm rot="5400000">
            <a:off x="10159925" y="-307922"/>
            <a:ext cx="1724154" cy="2340000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84B53939-C631-4106-B629-E3B7B048F77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 t="58324" r="27713"/>
          <a:stretch/>
        </p:blipFill>
        <p:spPr>
          <a:xfrm>
            <a:off x="10500501" y="0"/>
            <a:ext cx="1691499" cy="1351910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A7D7AEB8-CEA9-48B2-8B44-99386A1ACA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 b="19853"/>
          <a:stretch/>
        </p:blipFill>
        <p:spPr>
          <a:xfrm>
            <a:off x="6254732" y="5529684"/>
            <a:ext cx="2192749" cy="1328316"/>
          </a:xfrm>
          <a:prstGeom prst="rect">
            <a:avLst/>
          </a:prstGeom>
        </p:spPr>
      </p:pic>
      <p:sp>
        <p:nvSpPr>
          <p:cNvPr id="16" name="직사각형 15">
            <a:extLst>
              <a:ext uri="{FF2B5EF4-FFF2-40B4-BE49-F238E27FC236}">
                <a16:creationId xmlns:a16="http://schemas.microsoft.com/office/drawing/2014/main" id="{86AB6815-3D61-4CAB-AF9A-87E907E63070}"/>
              </a:ext>
            </a:extLst>
          </p:cNvPr>
          <p:cNvSpPr/>
          <p:nvPr userDrawn="1"/>
        </p:nvSpPr>
        <p:spPr>
          <a:xfrm>
            <a:off x="539400" y="540000"/>
            <a:ext cx="11113200" cy="5778000"/>
          </a:xfrm>
          <a:prstGeom prst="rect">
            <a:avLst/>
          </a:prstGeom>
          <a:solidFill>
            <a:schemeClr val="bg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7" name="그래픽 16">
            <a:extLst>
              <a:ext uri="{FF2B5EF4-FFF2-40B4-BE49-F238E27FC236}">
                <a16:creationId xmlns:a16="http://schemas.microsoft.com/office/drawing/2014/main" id="{9C2BC895-11D1-45AA-8026-EE25FADE71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rcRect t="48319"/>
          <a:stretch/>
        </p:blipFill>
        <p:spPr>
          <a:xfrm>
            <a:off x="4703271" y="0"/>
            <a:ext cx="2473406" cy="805123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52C12AC6-CA9B-4846-8D7B-2B33E1AE222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rcRect r="10291" b="14047"/>
          <a:stretch/>
        </p:blipFill>
        <p:spPr>
          <a:xfrm>
            <a:off x="9852002" y="5715107"/>
            <a:ext cx="2339998" cy="1142893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8F130845-6B7A-4BBD-959A-9582C5BCBD0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rcRect t="61053" r="30890"/>
          <a:stretch/>
        </p:blipFill>
        <p:spPr>
          <a:xfrm flipV="1">
            <a:off x="11383032" y="6212508"/>
            <a:ext cx="808968" cy="645491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2F55892A-BCA7-41B4-846C-42D3ED9A9729}"/>
              </a:ext>
            </a:extLst>
          </p:cNvPr>
          <p:cNvPicPr>
            <a:picLocks noChangeAspect="1"/>
          </p:cNvPicPr>
          <p:nvPr userDrawn="1"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10851673" y="5942508"/>
            <a:ext cx="1251926" cy="857570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9B72418E-8BA5-4FA0-945A-9CBF613B75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3"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rcRect l="36877" b="29469"/>
          <a:stretch/>
        </p:blipFill>
        <p:spPr>
          <a:xfrm>
            <a:off x="1" y="5619422"/>
            <a:ext cx="1482246" cy="1238577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5FC2B832-37E3-4F3F-8F01-D2127D845F1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5">
            <a:extLst>
              <a:ext uri="{96DAC541-7B7A-43D3-8B79-37D633B846F1}">
                <asvg:svgBlip xmlns:asvg="http://schemas.microsoft.com/office/drawing/2016/SVG/main" r:embed="rId36"/>
              </a:ext>
            </a:extLst>
          </a:blip>
          <a:srcRect l="53919"/>
          <a:stretch/>
        </p:blipFill>
        <p:spPr>
          <a:xfrm>
            <a:off x="0" y="4101973"/>
            <a:ext cx="539400" cy="1657351"/>
          </a:xfrm>
          <a:prstGeom prst="rect">
            <a:avLst/>
          </a:prstGeom>
        </p:spPr>
      </p:pic>
      <p:pic>
        <p:nvPicPr>
          <p:cNvPr id="23" name="그래픽 22">
            <a:extLst>
              <a:ext uri="{FF2B5EF4-FFF2-40B4-BE49-F238E27FC236}">
                <a16:creationId xmlns:a16="http://schemas.microsoft.com/office/drawing/2014/main" id="{D6A285AE-9589-468C-B791-07495E7972A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7"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rcRect l="1867" b="52965"/>
          <a:stretch/>
        </p:blipFill>
        <p:spPr>
          <a:xfrm>
            <a:off x="0" y="6627779"/>
            <a:ext cx="3701143" cy="230222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A1044C70-D362-4681-8796-35534105CD0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9">
            <a:extLst>
              <a:ext uri="{96DAC541-7B7A-43D3-8B79-37D633B846F1}">
                <asvg:svgBlip xmlns:asvg="http://schemas.microsoft.com/office/drawing/2016/SVG/main" r:embed="rId40"/>
              </a:ext>
            </a:extLst>
          </a:blip>
          <a:srcRect l="7391" t="68817" r="53863"/>
          <a:stretch/>
        </p:blipFill>
        <p:spPr>
          <a:xfrm>
            <a:off x="-1" y="0"/>
            <a:ext cx="1860852" cy="1197746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9F8685D6-B9AD-46DB-8C26-68CAAAEAF7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1">
            <a:extLst>
              <a:ext uri="{96DAC541-7B7A-43D3-8B79-37D633B846F1}">
                <asvg:svgBlip xmlns:asvg="http://schemas.microsoft.com/office/drawing/2016/SVG/main" r:embed="rId42"/>
              </a:ext>
            </a:extLst>
          </a:blip>
          <a:srcRect l="30977" t="38589"/>
          <a:stretch/>
        </p:blipFill>
        <p:spPr>
          <a:xfrm>
            <a:off x="-1" y="1"/>
            <a:ext cx="1482247" cy="1054745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D924360E-6DE3-40ED-968B-2773445EC551}"/>
              </a:ext>
            </a:extLst>
          </p:cNvPr>
          <p:cNvPicPr>
            <a:picLocks noChangeAspect="1"/>
          </p:cNvPicPr>
          <p:nvPr userDrawn="1"/>
        </p:nvPicPr>
        <p:blipFill>
          <a:blip r:embed="rId43">
            <a:extLst>
              <a:ext uri="{96DAC541-7B7A-43D3-8B79-37D633B846F1}">
                <asvg:svgBlip xmlns:asvg="http://schemas.microsoft.com/office/drawing/2016/SVG/main" r:embed="rId44"/>
              </a:ext>
            </a:extLst>
          </a:blip>
          <a:stretch>
            <a:fillRect/>
          </a:stretch>
        </p:blipFill>
        <p:spPr>
          <a:xfrm>
            <a:off x="63612" y="177879"/>
            <a:ext cx="436354" cy="1370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23299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3">
            <a:hlinkClick r:id="rId2"/>
            <a:extLst>
              <a:ext uri="{FF2B5EF4-FFF2-40B4-BE49-F238E27FC236}">
                <a16:creationId xmlns:a16="http://schemas.microsoft.com/office/drawing/2014/main" id="{A57CAF1D-2CCB-446E-A81C-EC133C4DC9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2" name="TextBox 11">
            <a:hlinkClick r:id="rId5"/>
            <a:extLst>
              <a:ext uri="{FF2B5EF4-FFF2-40B4-BE49-F238E27FC236}">
                <a16:creationId xmlns:a16="http://schemas.microsoft.com/office/drawing/2014/main" id="{4CBC6D26-CBEA-4672-BC73-047882074C9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7" name="그래픽 26">
            <a:extLst>
              <a:ext uri="{FF2B5EF4-FFF2-40B4-BE49-F238E27FC236}">
                <a16:creationId xmlns:a16="http://schemas.microsoft.com/office/drawing/2014/main" id="{2DB82C03-54DF-476B-90CF-9B2F350643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t="26633"/>
          <a:stretch/>
        </p:blipFill>
        <p:spPr>
          <a:xfrm>
            <a:off x="5765730" y="0"/>
            <a:ext cx="2473406" cy="1215954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DC708142-81F1-4300-A04D-C1231CD7358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b="14470"/>
          <a:stretch/>
        </p:blipFill>
        <p:spPr>
          <a:xfrm>
            <a:off x="3944393" y="6094312"/>
            <a:ext cx="2946400" cy="763688"/>
          </a:xfrm>
          <a:prstGeom prst="rect">
            <a:avLst/>
          </a:prstGeom>
        </p:spPr>
      </p:pic>
      <p:pic>
        <p:nvPicPr>
          <p:cNvPr id="29" name="그래픽 28">
            <a:extLst>
              <a:ext uri="{FF2B5EF4-FFF2-40B4-BE49-F238E27FC236}">
                <a16:creationId xmlns:a16="http://schemas.microsoft.com/office/drawing/2014/main" id="{E2267A44-3B50-4DAF-8E86-2ABB4B62406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r="27778"/>
          <a:stretch/>
        </p:blipFill>
        <p:spPr>
          <a:xfrm>
            <a:off x="7703373" y="3413559"/>
            <a:ext cx="4488627" cy="1883460"/>
          </a:xfrm>
          <a:prstGeom prst="rect">
            <a:avLst/>
          </a:prstGeom>
        </p:spPr>
      </p:pic>
      <p:pic>
        <p:nvPicPr>
          <p:cNvPr id="30" name="그래픽 29">
            <a:extLst>
              <a:ext uri="{FF2B5EF4-FFF2-40B4-BE49-F238E27FC236}">
                <a16:creationId xmlns:a16="http://schemas.microsoft.com/office/drawing/2014/main" id="{1277BCCC-C502-4BBA-89A1-6372C4E66C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r="68428" b="58253"/>
          <a:stretch/>
        </p:blipFill>
        <p:spPr>
          <a:xfrm>
            <a:off x="10594715" y="2561821"/>
            <a:ext cx="1597285" cy="1977057"/>
          </a:xfrm>
          <a:prstGeom prst="rect">
            <a:avLst/>
          </a:prstGeom>
        </p:spPr>
      </p:pic>
      <p:pic>
        <p:nvPicPr>
          <p:cNvPr id="31" name="그래픽 30">
            <a:extLst>
              <a:ext uri="{FF2B5EF4-FFF2-40B4-BE49-F238E27FC236}">
                <a16:creationId xmlns:a16="http://schemas.microsoft.com/office/drawing/2014/main" id="{5C35E637-CA61-4D73-8A94-0AFD1D048CB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l="11511" r="1"/>
          <a:stretch/>
        </p:blipFill>
        <p:spPr>
          <a:xfrm>
            <a:off x="0" y="2311274"/>
            <a:ext cx="3868944" cy="1647699"/>
          </a:xfrm>
          <a:prstGeom prst="rect">
            <a:avLst/>
          </a:prstGeom>
        </p:spPr>
      </p:pic>
      <p:pic>
        <p:nvPicPr>
          <p:cNvPr id="32" name="그래픽 31">
            <a:extLst>
              <a:ext uri="{FF2B5EF4-FFF2-40B4-BE49-F238E27FC236}">
                <a16:creationId xmlns:a16="http://schemas.microsoft.com/office/drawing/2014/main" id="{581CB451-6C86-4BB2-9DE7-9B9D4B9D9F53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63614" y="1536824"/>
            <a:ext cx="2631352" cy="1657350"/>
          </a:xfrm>
          <a:prstGeom prst="rect">
            <a:avLst/>
          </a:prstGeom>
        </p:spPr>
      </p:pic>
      <p:pic>
        <p:nvPicPr>
          <p:cNvPr id="33" name="그래픽 32">
            <a:extLst>
              <a:ext uri="{FF2B5EF4-FFF2-40B4-BE49-F238E27FC236}">
                <a16:creationId xmlns:a16="http://schemas.microsoft.com/office/drawing/2014/main" id="{AE162D08-C031-4B3F-9C9F-2E5AB43280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 l="9417" t="13172"/>
          <a:stretch/>
        </p:blipFill>
        <p:spPr>
          <a:xfrm rot="5400000">
            <a:off x="10159925" y="-307922"/>
            <a:ext cx="1724154" cy="2340000"/>
          </a:xfrm>
          <a:prstGeom prst="rect">
            <a:avLst/>
          </a:prstGeom>
        </p:spPr>
      </p:pic>
      <p:pic>
        <p:nvPicPr>
          <p:cNvPr id="34" name="그래픽 33">
            <a:extLst>
              <a:ext uri="{FF2B5EF4-FFF2-40B4-BE49-F238E27FC236}">
                <a16:creationId xmlns:a16="http://schemas.microsoft.com/office/drawing/2014/main" id="{E7893AB0-CFA3-4C7B-83B0-5875F8F5973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 t="58324" r="27713"/>
          <a:stretch/>
        </p:blipFill>
        <p:spPr>
          <a:xfrm>
            <a:off x="10500501" y="0"/>
            <a:ext cx="1691499" cy="1351910"/>
          </a:xfrm>
          <a:prstGeom prst="rect">
            <a:avLst/>
          </a:prstGeom>
        </p:spPr>
      </p:pic>
      <p:pic>
        <p:nvPicPr>
          <p:cNvPr id="35" name="그래픽 34">
            <a:extLst>
              <a:ext uri="{FF2B5EF4-FFF2-40B4-BE49-F238E27FC236}">
                <a16:creationId xmlns:a16="http://schemas.microsoft.com/office/drawing/2014/main" id="{2AA4C2F9-D0C6-40DD-B5B1-CDA89B6560E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 b="19853"/>
          <a:stretch/>
        </p:blipFill>
        <p:spPr>
          <a:xfrm>
            <a:off x="6254732" y="5529684"/>
            <a:ext cx="2192749" cy="1328316"/>
          </a:xfrm>
          <a:prstGeom prst="rect">
            <a:avLst/>
          </a:prstGeom>
        </p:spPr>
      </p:pic>
      <p:sp>
        <p:nvSpPr>
          <p:cNvPr id="36" name="직사각형 35">
            <a:extLst>
              <a:ext uri="{FF2B5EF4-FFF2-40B4-BE49-F238E27FC236}">
                <a16:creationId xmlns:a16="http://schemas.microsoft.com/office/drawing/2014/main" id="{A2B3D4A7-F813-45CE-93FD-565D99A24FC1}"/>
              </a:ext>
            </a:extLst>
          </p:cNvPr>
          <p:cNvSpPr/>
          <p:nvPr userDrawn="1"/>
        </p:nvSpPr>
        <p:spPr>
          <a:xfrm>
            <a:off x="539400" y="540000"/>
            <a:ext cx="11113200" cy="5778000"/>
          </a:xfrm>
          <a:prstGeom prst="rect">
            <a:avLst/>
          </a:prstGeom>
          <a:solidFill>
            <a:schemeClr val="bg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37" name="그래픽 36">
            <a:extLst>
              <a:ext uri="{FF2B5EF4-FFF2-40B4-BE49-F238E27FC236}">
                <a16:creationId xmlns:a16="http://schemas.microsoft.com/office/drawing/2014/main" id="{1D44C4F9-0B9A-48F5-823D-68677B0A91E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rcRect t="48319"/>
          <a:stretch/>
        </p:blipFill>
        <p:spPr>
          <a:xfrm>
            <a:off x="4395364" y="0"/>
            <a:ext cx="2781313" cy="905350"/>
          </a:xfrm>
          <a:prstGeom prst="rect">
            <a:avLst/>
          </a:prstGeom>
        </p:spPr>
      </p:pic>
      <p:pic>
        <p:nvPicPr>
          <p:cNvPr id="38" name="그래픽 37">
            <a:extLst>
              <a:ext uri="{FF2B5EF4-FFF2-40B4-BE49-F238E27FC236}">
                <a16:creationId xmlns:a16="http://schemas.microsoft.com/office/drawing/2014/main" id="{AF750C1C-AE97-4385-AC66-414D3478751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rcRect r="10291" b="14047"/>
          <a:stretch/>
        </p:blipFill>
        <p:spPr>
          <a:xfrm>
            <a:off x="9999250" y="5787026"/>
            <a:ext cx="2192749" cy="1070974"/>
          </a:xfrm>
          <a:prstGeom prst="rect">
            <a:avLst/>
          </a:prstGeom>
        </p:spPr>
      </p:pic>
      <p:pic>
        <p:nvPicPr>
          <p:cNvPr id="39" name="그래픽 38">
            <a:extLst>
              <a:ext uri="{FF2B5EF4-FFF2-40B4-BE49-F238E27FC236}">
                <a16:creationId xmlns:a16="http://schemas.microsoft.com/office/drawing/2014/main" id="{A0997C8D-A681-4C9A-B89B-2844B8D816D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rcRect t="61053" r="30890"/>
          <a:stretch/>
        </p:blipFill>
        <p:spPr>
          <a:xfrm flipV="1">
            <a:off x="11383032" y="6212508"/>
            <a:ext cx="808968" cy="645491"/>
          </a:xfrm>
          <a:prstGeom prst="rect">
            <a:avLst/>
          </a:prstGeom>
        </p:spPr>
      </p:pic>
      <p:pic>
        <p:nvPicPr>
          <p:cNvPr id="40" name="그래픽 39">
            <a:extLst>
              <a:ext uri="{FF2B5EF4-FFF2-40B4-BE49-F238E27FC236}">
                <a16:creationId xmlns:a16="http://schemas.microsoft.com/office/drawing/2014/main" id="{636BD242-2BE3-4F19-80CF-C7710B2406E1}"/>
              </a:ext>
            </a:extLst>
          </p:cNvPr>
          <p:cNvPicPr>
            <a:picLocks noChangeAspect="1"/>
          </p:cNvPicPr>
          <p:nvPr userDrawn="1"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11103429" y="6114961"/>
            <a:ext cx="1000170" cy="685117"/>
          </a:xfrm>
          <a:prstGeom prst="rect">
            <a:avLst/>
          </a:prstGeom>
        </p:spPr>
      </p:pic>
      <p:pic>
        <p:nvPicPr>
          <p:cNvPr id="41" name="그래픽 40">
            <a:extLst>
              <a:ext uri="{FF2B5EF4-FFF2-40B4-BE49-F238E27FC236}">
                <a16:creationId xmlns:a16="http://schemas.microsoft.com/office/drawing/2014/main" id="{4D754358-1455-437E-A165-A185BC514B2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3"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rcRect l="36877" b="29469"/>
          <a:stretch/>
        </p:blipFill>
        <p:spPr>
          <a:xfrm>
            <a:off x="1" y="5647234"/>
            <a:ext cx="1448964" cy="1210765"/>
          </a:xfrm>
          <a:prstGeom prst="rect">
            <a:avLst/>
          </a:prstGeom>
        </p:spPr>
      </p:pic>
      <p:pic>
        <p:nvPicPr>
          <p:cNvPr id="42" name="그래픽 41">
            <a:extLst>
              <a:ext uri="{FF2B5EF4-FFF2-40B4-BE49-F238E27FC236}">
                <a16:creationId xmlns:a16="http://schemas.microsoft.com/office/drawing/2014/main" id="{3614FB68-03AA-4171-8C50-BD127FE4CD1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5">
            <a:extLst>
              <a:ext uri="{96DAC541-7B7A-43D3-8B79-37D633B846F1}">
                <asvg:svgBlip xmlns:asvg="http://schemas.microsoft.com/office/drawing/2016/SVG/main" r:embed="rId36"/>
              </a:ext>
            </a:extLst>
          </a:blip>
          <a:srcRect l="53919"/>
          <a:stretch/>
        </p:blipFill>
        <p:spPr>
          <a:xfrm>
            <a:off x="0" y="4101973"/>
            <a:ext cx="539400" cy="1657351"/>
          </a:xfrm>
          <a:prstGeom prst="rect">
            <a:avLst/>
          </a:prstGeom>
        </p:spPr>
      </p:pic>
      <p:pic>
        <p:nvPicPr>
          <p:cNvPr id="43" name="그래픽 42">
            <a:extLst>
              <a:ext uri="{FF2B5EF4-FFF2-40B4-BE49-F238E27FC236}">
                <a16:creationId xmlns:a16="http://schemas.microsoft.com/office/drawing/2014/main" id="{603D2F8F-B177-464D-BCA8-B37CD23BEC9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7"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rcRect l="1867" b="52965"/>
          <a:stretch/>
        </p:blipFill>
        <p:spPr>
          <a:xfrm>
            <a:off x="0" y="6584597"/>
            <a:ext cx="4395364" cy="273404"/>
          </a:xfrm>
          <a:prstGeom prst="rect">
            <a:avLst/>
          </a:prstGeom>
        </p:spPr>
      </p:pic>
      <p:pic>
        <p:nvPicPr>
          <p:cNvPr id="44" name="그래픽 43">
            <a:extLst>
              <a:ext uri="{FF2B5EF4-FFF2-40B4-BE49-F238E27FC236}">
                <a16:creationId xmlns:a16="http://schemas.microsoft.com/office/drawing/2014/main" id="{02A62449-ACDF-4E80-91A2-3949638CBA1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9">
            <a:extLst>
              <a:ext uri="{96DAC541-7B7A-43D3-8B79-37D633B846F1}">
                <asvg:svgBlip xmlns:asvg="http://schemas.microsoft.com/office/drawing/2016/SVG/main" r:embed="rId40"/>
              </a:ext>
            </a:extLst>
          </a:blip>
          <a:srcRect l="7391" t="68817" r="53863"/>
          <a:stretch/>
        </p:blipFill>
        <p:spPr>
          <a:xfrm>
            <a:off x="-2" y="0"/>
            <a:ext cx="2346479" cy="1510322"/>
          </a:xfrm>
          <a:prstGeom prst="rect">
            <a:avLst/>
          </a:prstGeom>
        </p:spPr>
      </p:pic>
      <p:pic>
        <p:nvPicPr>
          <p:cNvPr id="45" name="그래픽 44">
            <a:extLst>
              <a:ext uri="{FF2B5EF4-FFF2-40B4-BE49-F238E27FC236}">
                <a16:creationId xmlns:a16="http://schemas.microsoft.com/office/drawing/2014/main" id="{A46478F4-6FE7-4AE6-973D-F13E9588C18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1">
            <a:extLst>
              <a:ext uri="{96DAC541-7B7A-43D3-8B79-37D633B846F1}">
                <asvg:svgBlip xmlns:asvg="http://schemas.microsoft.com/office/drawing/2016/SVG/main" r:embed="rId42"/>
              </a:ext>
            </a:extLst>
          </a:blip>
          <a:srcRect l="30977" t="38589"/>
          <a:stretch/>
        </p:blipFill>
        <p:spPr>
          <a:xfrm>
            <a:off x="-1" y="1"/>
            <a:ext cx="1785065" cy="1270226"/>
          </a:xfrm>
          <a:prstGeom prst="rect">
            <a:avLst/>
          </a:prstGeom>
        </p:spPr>
      </p:pic>
      <p:pic>
        <p:nvPicPr>
          <p:cNvPr id="46" name="그래픽 45">
            <a:extLst>
              <a:ext uri="{FF2B5EF4-FFF2-40B4-BE49-F238E27FC236}">
                <a16:creationId xmlns:a16="http://schemas.microsoft.com/office/drawing/2014/main" id="{E008DE54-1B80-4821-9828-1CDD75DC93CA}"/>
              </a:ext>
            </a:extLst>
          </p:cNvPr>
          <p:cNvPicPr>
            <a:picLocks noChangeAspect="1"/>
          </p:cNvPicPr>
          <p:nvPr userDrawn="1"/>
        </p:nvPicPr>
        <p:blipFill>
          <a:blip r:embed="rId43">
            <a:extLst>
              <a:ext uri="{96DAC541-7B7A-43D3-8B79-37D633B846F1}">
                <asvg:svgBlip xmlns:asvg="http://schemas.microsoft.com/office/drawing/2016/SVG/main" r:embed="rId44"/>
              </a:ext>
            </a:extLst>
          </a:blip>
          <a:stretch>
            <a:fillRect/>
          </a:stretch>
        </p:blipFill>
        <p:spPr>
          <a:xfrm>
            <a:off x="182029" y="164443"/>
            <a:ext cx="527522" cy="1657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20157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3">
            <a:hlinkClick r:id="rId2"/>
            <a:extLst>
              <a:ext uri="{FF2B5EF4-FFF2-40B4-BE49-F238E27FC236}">
                <a16:creationId xmlns:a16="http://schemas.microsoft.com/office/drawing/2014/main" id="{A57CAF1D-2CCB-446E-A81C-EC133C4DC9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2" name="TextBox 11">
            <a:hlinkClick r:id="rId5"/>
            <a:extLst>
              <a:ext uri="{FF2B5EF4-FFF2-40B4-BE49-F238E27FC236}">
                <a16:creationId xmlns:a16="http://schemas.microsoft.com/office/drawing/2014/main" id="{4CBC6D26-CBEA-4672-BC73-047882074C9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" name="그래픽 29">
            <a:extLst>
              <a:ext uri="{FF2B5EF4-FFF2-40B4-BE49-F238E27FC236}">
                <a16:creationId xmlns:a16="http://schemas.microsoft.com/office/drawing/2014/main" id="{FD61D2F6-1222-4417-9431-5A32BF4F49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t="26633"/>
          <a:stretch/>
        </p:blipFill>
        <p:spPr>
          <a:xfrm flipH="1" flipV="1">
            <a:off x="3952865" y="5642047"/>
            <a:ext cx="2473406" cy="1215954"/>
          </a:xfrm>
          <a:prstGeom prst="rect">
            <a:avLst/>
          </a:prstGeom>
        </p:spPr>
      </p:pic>
      <p:pic>
        <p:nvPicPr>
          <p:cNvPr id="31" name="그래픽 30">
            <a:extLst>
              <a:ext uri="{FF2B5EF4-FFF2-40B4-BE49-F238E27FC236}">
                <a16:creationId xmlns:a16="http://schemas.microsoft.com/office/drawing/2014/main" id="{003378AF-111B-4F0D-99F5-73509D52F3A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b="14470"/>
          <a:stretch/>
        </p:blipFill>
        <p:spPr>
          <a:xfrm flipH="1" flipV="1">
            <a:off x="5219918" y="1"/>
            <a:ext cx="2946400" cy="763688"/>
          </a:xfrm>
          <a:prstGeom prst="rect">
            <a:avLst/>
          </a:prstGeom>
        </p:spPr>
      </p:pic>
      <p:pic>
        <p:nvPicPr>
          <p:cNvPr id="32" name="그래픽 31">
            <a:extLst>
              <a:ext uri="{FF2B5EF4-FFF2-40B4-BE49-F238E27FC236}">
                <a16:creationId xmlns:a16="http://schemas.microsoft.com/office/drawing/2014/main" id="{528D4595-6D96-4910-A1AE-E3CA0FAF46E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r="27778"/>
          <a:stretch/>
        </p:blipFill>
        <p:spPr>
          <a:xfrm flipH="1" flipV="1">
            <a:off x="1" y="1560982"/>
            <a:ext cx="4488627" cy="1883460"/>
          </a:xfrm>
          <a:prstGeom prst="rect">
            <a:avLst/>
          </a:prstGeom>
        </p:spPr>
      </p:pic>
      <p:pic>
        <p:nvPicPr>
          <p:cNvPr id="33" name="그래픽 32">
            <a:extLst>
              <a:ext uri="{FF2B5EF4-FFF2-40B4-BE49-F238E27FC236}">
                <a16:creationId xmlns:a16="http://schemas.microsoft.com/office/drawing/2014/main" id="{C352A917-7B15-44A0-A32A-B8C26F729A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r="68428" b="58253"/>
          <a:stretch/>
        </p:blipFill>
        <p:spPr>
          <a:xfrm flipH="1" flipV="1">
            <a:off x="1" y="2319123"/>
            <a:ext cx="1597285" cy="1977057"/>
          </a:xfrm>
          <a:prstGeom prst="rect">
            <a:avLst/>
          </a:prstGeom>
        </p:spPr>
      </p:pic>
      <p:pic>
        <p:nvPicPr>
          <p:cNvPr id="34" name="그래픽 33">
            <a:extLst>
              <a:ext uri="{FF2B5EF4-FFF2-40B4-BE49-F238E27FC236}">
                <a16:creationId xmlns:a16="http://schemas.microsoft.com/office/drawing/2014/main" id="{53DBBFAC-BE5B-453D-A92E-35EDBDD02B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l="11511" r="1"/>
          <a:stretch/>
        </p:blipFill>
        <p:spPr>
          <a:xfrm flipH="1" flipV="1">
            <a:off x="8323057" y="2899028"/>
            <a:ext cx="3868944" cy="1647699"/>
          </a:xfrm>
          <a:prstGeom prst="rect">
            <a:avLst/>
          </a:prstGeom>
        </p:spPr>
      </p:pic>
      <p:pic>
        <p:nvPicPr>
          <p:cNvPr id="35" name="그래픽 34">
            <a:extLst>
              <a:ext uri="{FF2B5EF4-FFF2-40B4-BE49-F238E27FC236}">
                <a16:creationId xmlns:a16="http://schemas.microsoft.com/office/drawing/2014/main" id="{C9C18B39-E35B-4F6D-A50C-E89AC914236D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 flipH="1" flipV="1">
            <a:off x="9497035" y="3663827"/>
            <a:ext cx="2631352" cy="1657350"/>
          </a:xfrm>
          <a:prstGeom prst="rect">
            <a:avLst/>
          </a:prstGeom>
        </p:spPr>
      </p:pic>
      <p:pic>
        <p:nvPicPr>
          <p:cNvPr id="36" name="그래픽 35">
            <a:extLst>
              <a:ext uri="{FF2B5EF4-FFF2-40B4-BE49-F238E27FC236}">
                <a16:creationId xmlns:a16="http://schemas.microsoft.com/office/drawing/2014/main" id="{E7FC4C2B-4136-4175-8CAF-327C5B94448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 l="9417" t="13172"/>
          <a:stretch/>
        </p:blipFill>
        <p:spPr>
          <a:xfrm rot="5400000" flipH="1" flipV="1">
            <a:off x="307922" y="4825923"/>
            <a:ext cx="1724154" cy="2340000"/>
          </a:xfrm>
          <a:prstGeom prst="rect">
            <a:avLst/>
          </a:prstGeom>
        </p:spPr>
      </p:pic>
      <p:pic>
        <p:nvPicPr>
          <p:cNvPr id="37" name="그래픽 36">
            <a:extLst>
              <a:ext uri="{FF2B5EF4-FFF2-40B4-BE49-F238E27FC236}">
                <a16:creationId xmlns:a16="http://schemas.microsoft.com/office/drawing/2014/main" id="{B983462B-CBB2-41F9-AFF7-D8CDE3C83DF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 t="58324" r="27713"/>
          <a:stretch/>
        </p:blipFill>
        <p:spPr>
          <a:xfrm flipH="1" flipV="1">
            <a:off x="1" y="5506091"/>
            <a:ext cx="1691499" cy="1351910"/>
          </a:xfrm>
          <a:prstGeom prst="rect">
            <a:avLst/>
          </a:prstGeom>
        </p:spPr>
      </p:pic>
      <p:pic>
        <p:nvPicPr>
          <p:cNvPr id="38" name="그래픽 37">
            <a:extLst>
              <a:ext uri="{FF2B5EF4-FFF2-40B4-BE49-F238E27FC236}">
                <a16:creationId xmlns:a16="http://schemas.microsoft.com/office/drawing/2014/main" id="{F26B296F-D960-476E-B41B-EC337AAFBAF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 b="19853"/>
          <a:stretch/>
        </p:blipFill>
        <p:spPr>
          <a:xfrm flipH="1" flipV="1">
            <a:off x="3744520" y="1"/>
            <a:ext cx="2192749" cy="1328316"/>
          </a:xfrm>
          <a:prstGeom prst="rect">
            <a:avLst/>
          </a:prstGeom>
        </p:spPr>
      </p:pic>
      <p:sp>
        <p:nvSpPr>
          <p:cNvPr id="39" name="직사각형 38">
            <a:extLst>
              <a:ext uri="{FF2B5EF4-FFF2-40B4-BE49-F238E27FC236}">
                <a16:creationId xmlns:a16="http://schemas.microsoft.com/office/drawing/2014/main" id="{CAD94147-DAB2-4B71-A444-D1C1438B6975}"/>
              </a:ext>
            </a:extLst>
          </p:cNvPr>
          <p:cNvSpPr/>
          <p:nvPr userDrawn="1"/>
        </p:nvSpPr>
        <p:spPr>
          <a:xfrm flipH="1" flipV="1">
            <a:off x="539401" y="540001"/>
            <a:ext cx="11113200" cy="5778000"/>
          </a:xfrm>
          <a:prstGeom prst="rect">
            <a:avLst/>
          </a:prstGeom>
          <a:solidFill>
            <a:schemeClr val="bg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40" name="그래픽 39">
            <a:extLst>
              <a:ext uri="{FF2B5EF4-FFF2-40B4-BE49-F238E27FC236}">
                <a16:creationId xmlns:a16="http://schemas.microsoft.com/office/drawing/2014/main" id="{624AF95B-65B4-4F9B-99A9-FC8CBA0CDC2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rcRect t="48319"/>
          <a:stretch/>
        </p:blipFill>
        <p:spPr>
          <a:xfrm flipH="1" flipV="1">
            <a:off x="5015324" y="6052878"/>
            <a:ext cx="2473406" cy="805123"/>
          </a:xfrm>
          <a:prstGeom prst="rect">
            <a:avLst/>
          </a:prstGeom>
        </p:spPr>
      </p:pic>
      <p:pic>
        <p:nvPicPr>
          <p:cNvPr id="41" name="그래픽 40">
            <a:extLst>
              <a:ext uri="{FF2B5EF4-FFF2-40B4-BE49-F238E27FC236}">
                <a16:creationId xmlns:a16="http://schemas.microsoft.com/office/drawing/2014/main" id="{BB242B49-1523-4114-A481-F2D7E7738E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rcRect t="1" r="10291" b="28060"/>
          <a:stretch/>
        </p:blipFill>
        <p:spPr>
          <a:xfrm flipH="1" flipV="1">
            <a:off x="1" y="-1"/>
            <a:ext cx="2339998" cy="956558"/>
          </a:xfrm>
          <a:prstGeom prst="rect">
            <a:avLst/>
          </a:prstGeom>
        </p:spPr>
      </p:pic>
      <p:pic>
        <p:nvPicPr>
          <p:cNvPr id="42" name="그래픽 41">
            <a:extLst>
              <a:ext uri="{FF2B5EF4-FFF2-40B4-BE49-F238E27FC236}">
                <a16:creationId xmlns:a16="http://schemas.microsoft.com/office/drawing/2014/main" id="{A1D8996E-F8B1-4531-A5AB-5A0ADCDCF11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rcRect t="61053" r="30890"/>
          <a:stretch/>
        </p:blipFill>
        <p:spPr>
          <a:xfrm flipH="1">
            <a:off x="1" y="2"/>
            <a:ext cx="808968" cy="645491"/>
          </a:xfrm>
          <a:prstGeom prst="rect">
            <a:avLst/>
          </a:prstGeom>
        </p:spPr>
      </p:pic>
      <p:pic>
        <p:nvPicPr>
          <p:cNvPr id="43" name="그래픽 42">
            <a:extLst>
              <a:ext uri="{FF2B5EF4-FFF2-40B4-BE49-F238E27FC236}">
                <a16:creationId xmlns:a16="http://schemas.microsoft.com/office/drawing/2014/main" id="{E3624594-A7BB-46EC-AAAA-45F7C02314A2}"/>
              </a:ext>
            </a:extLst>
          </p:cNvPr>
          <p:cNvPicPr>
            <a:picLocks noChangeAspect="1"/>
          </p:cNvPicPr>
          <p:nvPr userDrawn="1"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 flipH="1" flipV="1">
            <a:off x="88402" y="57923"/>
            <a:ext cx="1251926" cy="857570"/>
          </a:xfrm>
          <a:prstGeom prst="rect">
            <a:avLst/>
          </a:prstGeom>
        </p:spPr>
      </p:pic>
      <p:pic>
        <p:nvPicPr>
          <p:cNvPr id="44" name="그래픽 43">
            <a:extLst>
              <a:ext uri="{FF2B5EF4-FFF2-40B4-BE49-F238E27FC236}">
                <a16:creationId xmlns:a16="http://schemas.microsoft.com/office/drawing/2014/main" id="{BA86F26D-5A9A-451B-B4E4-92075C42B9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3"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rcRect l="36877" b="29469"/>
          <a:stretch/>
        </p:blipFill>
        <p:spPr>
          <a:xfrm flipH="1" flipV="1">
            <a:off x="10709754" y="2"/>
            <a:ext cx="1482246" cy="1238577"/>
          </a:xfrm>
          <a:prstGeom prst="rect">
            <a:avLst/>
          </a:prstGeom>
        </p:spPr>
      </p:pic>
      <p:pic>
        <p:nvPicPr>
          <p:cNvPr id="45" name="그래픽 44">
            <a:extLst>
              <a:ext uri="{FF2B5EF4-FFF2-40B4-BE49-F238E27FC236}">
                <a16:creationId xmlns:a16="http://schemas.microsoft.com/office/drawing/2014/main" id="{8D87F5AB-FC84-4A9C-A613-D58718BBCE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5">
            <a:extLst>
              <a:ext uri="{96DAC541-7B7A-43D3-8B79-37D633B846F1}">
                <asvg:svgBlip xmlns:asvg="http://schemas.microsoft.com/office/drawing/2016/SVG/main" r:embed="rId36"/>
              </a:ext>
            </a:extLst>
          </a:blip>
          <a:srcRect l="53919"/>
          <a:stretch/>
        </p:blipFill>
        <p:spPr>
          <a:xfrm flipH="1" flipV="1">
            <a:off x="11652601" y="1098677"/>
            <a:ext cx="539400" cy="1657351"/>
          </a:xfrm>
          <a:prstGeom prst="rect">
            <a:avLst/>
          </a:prstGeom>
        </p:spPr>
      </p:pic>
      <p:pic>
        <p:nvPicPr>
          <p:cNvPr id="46" name="그래픽 45">
            <a:extLst>
              <a:ext uri="{FF2B5EF4-FFF2-40B4-BE49-F238E27FC236}">
                <a16:creationId xmlns:a16="http://schemas.microsoft.com/office/drawing/2014/main" id="{A6B701BF-5494-4B1E-86BC-47708B0C54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7"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rcRect l="1867" b="52965"/>
          <a:stretch/>
        </p:blipFill>
        <p:spPr>
          <a:xfrm flipH="1" flipV="1">
            <a:off x="8490858" y="0"/>
            <a:ext cx="3701143" cy="230222"/>
          </a:xfrm>
          <a:prstGeom prst="rect">
            <a:avLst/>
          </a:prstGeom>
        </p:spPr>
      </p:pic>
      <p:pic>
        <p:nvPicPr>
          <p:cNvPr id="47" name="그래픽 46">
            <a:extLst>
              <a:ext uri="{FF2B5EF4-FFF2-40B4-BE49-F238E27FC236}">
                <a16:creationId xmlns:a16="http://schemas.microsoft.com/office/drawing/2014/main" id="{71EF4E85-FCD3-4FE5-8116-3DE266AA0A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9">
            <a:extLst>
              <a:ext uri="{96DAC541-7B7A-43D3-8B79-37D633B846F1}">
                <asvg:svgBlip xmlns:asvg="http://schemas.microsoft.com/office/drawing/2016/SVG/main" r:embed="rId40"/>
              </a:ext>
            </a:extLst>
          </a:blip>
          <a:srcRect l="7391" t="68817" r="53863"/>
          <a:stretch/>
        </p:blipFill>
        <p:spPr>
          <a:xfrm flipH="1" flipV="1">
            <a:off x="10331150" y="5660255"/>
            <a:ext cx="1860852" cy="1197746"/>
          </a:xfrm>
          <a:prstGeom prst="rect">
            <a:avLst/>
          </a:prstGeom>
        </p:spPr>
      </p:pic>
      <p:pic>
        <p:nvPicPr>
          <p:cNvPr id="48" name="그래픽 47">
            <a:extLst>
              <a:ext uri="{FF2B5EF4-FFF2-40B4-BE49-F238E27FC236}">
                <a16:creationId xmlns:a16="http://schemas.microsoft.com/office/drawing/2014/main" id="{0134844F-D8D7-426A-B8DC-6E9D2E0951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1">
            <a:extLst>
              <a:ext uri="{96DAC541-7B7A-43D3-8B79-37D633B846F1}">
                <asvg:svgBlip xmlns:asvg="http://schemas.microsoft.com/office/drawing/2016/SVG/main" r:embed="rId42"/>
              </a:ext>
            </a:extLst>
          </a:blip>
          <a:srcRect l="30977" t="38589" r="11573" b="23518"/>
          <a:stretch/>
        </p:blipFill>
        <p:spPr>
          <a:xfrm flipH="1" flipV="1">
            <a:off x="10958285" y="6207175"/>
            <a:ext cx="1233716" cy="650824"/>
          </a:xfrm>
          <a:prstGeom prst="rect">
            <a:avLst/>
          </a:prstGeom>
        </p:spPr>
      </p:pic>
      <p:pic>
        <p:nvPicPr>
          <p:cNvPr id="49" name="그래픽 48">
            <a:extLst>
              <a:ext uri="{FF2B5EF4-FFF2-40B4-BE49-F238E27FC236}">
                <a16:creationId xmlns:a16="http://schemas.microsoft.com/office/drawing/2014/main" id="{E437045B-78EF-45DB-809D-AFD23FAEEA4B}"/>
              </a:ext>
            </a:extLst>
          </p:cNvPr>
          <p:cNvPicPr>
            <a:picLocks noChangeAspect="1"/>
          </p:cNvPicPr>
          <p:nvPr userDrawn="1"/>
        </p:nvPicPr>
        <p:blipFill>
          <a:blip r:embed="rId43">
            <a:extLst>
              <a:ext uri="{96DAC541-7B7A-43D3-8B79-37D633B846F1}">
                <asvg:svgBlip xmlns:asvg="http://schemas.microsoft.com/office/drawing/2016/SVG/main" r:embed="rId44"/>
              </a:ext>
            </a:extLst>
          </a:blip>
          <a:stretch>
            <a:fillRect/>
          </a:stretch>
        </p:blipFill>
        <p:spPr>
          <a:xfrm flipH="1" flipV="1">
            <a:off x="11692035" y="5309202"/>
            <a:ext cx="436354" cy="1370920"/>
          </a:xfrm>
          <a:prstGeom prst="rect">
            <a:avLst/>
          </a:prstGeom>
        </p:spPr>
      </p:pic>
      <p:sp>
        <p:nvSpPr>
          <p:cNvPr id="27" name="그림 개체 틀 4">
            <a:extLst>
              <a:ext uri="{FF2B5EF4-FFF2-40B4-BE49-F238E27FC236}">
                <a16:creationId xmlns:a16="http://schemas.microsoft.com/office/drawing/2014/main" id="{8EFE8357-AB0C-46F8-A708-0A0F89760F2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719806" y="1371600"/>
            <a:ext cx="3095684" cy="41148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6800"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5051795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3">
            <a:hlinkClick r:id="rId2"/>
            <a:extLst>
              <a:ext uri="{FF2B5EF4-FFF2-40B4-BE49-F238E27FC236}">
                <a16:creationId xmlns:a16="http://schemas.microsoft.com/office/drawing/2014/main" id="{A57CAF1D-2CCB-446E-A81C-EC133C4DC9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2" name="TextBox 11">
            <a:hlinkClick r:id="rId5"/>
            <a:extLst>
              <a:ext uri="{FF2B5EF4-FFF2-40B4-BE49-F238E27FC236}">
                <a16:creationId xmlns:a16="http://schemas.microsoft.com/office/drawing/2014/main" id="{4CBC6D26-CBEA-4672-BC73-047882074C9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FD3ED2F1-4EE3-4CCD-B1AC-1D5AB6D6F8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t="26633"/>
          <a:stretch/>
        </p:blipFill>
        <p:spPr>
          <a:xfrm flipV="1">
            <a:off x="5765730" y="5642047"/>
            <a:ext cx="2473406" cy="1215954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9CA55E00-0255-4A1B-B1A2-3C4DE8E1543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b="14470"/>
          <a:stretch/>
        </p:blipFill>
        <p:spPr>
          <a:xfrm flipV="1">
            <a:off x="4025683" y="1"/>
            <a:ext cx="2946400" cy="763688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F615CBC2-A1D3-423C-A409-95009FBE0A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r="27778"/>
          <a:stretch/>
        </p:blipFill>
        <p:spPr>
          <a:xfrm flipV="1">
            <a:off x="7703373" y="1560982"/>
            <a:ext cx="4488627" cy="1883460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7637F945-8323-4320-B9E3-CECD11A49A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r="68428" b="58253"/>
          <a:stretch/>
        </p:blipFill>
        <p:spPr>
          <a:xfrm flipV="1">
            <a:off x="10594715" y="2319123"/>
            <a:ext cx="1597285" cy="1977057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17C0F519-CF01-4DB4-906E-2A82E0A9AC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l="11511" r="1"/>
          <a:stretch/>
        </p:blipFill>
        <p:spPr>
          <a:xfrm flipV="1">
            <a:off x="0" y="2899028"/>
            <a:ext cx="3868944" cy="1647699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B5587888-0610-4F21-8A94-DFF6F42C3218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 flipV="1">
            <a:off x="63614" y="3663827"/>
            <a:ext cx="2631352" cy="1657350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FA48C56B-B539-46E7-9FC6-7FA97FA0394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 l="9417" t="13172"/>
          <a:stretch/>
        </p:blipFill>
        <p:spPr>
          <a:xfrm rot="16200000" flipV="1">
            <a:off x="10159925" y="4825923"/>
            <a:ext cx="1724154" cy="2340000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153BFCBE-7DE9-4357-8286-B5D86CE214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 t="58324" r="27713"/>
          <a:stretch/>
        </p:blipFill>
        <p:spPr>
          <a:xfrm flipV="1">
            <a:off x="10500501" y="5506091"/>
            <a:ext cx="1691499" cy="1351910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D7F7E3FF-5BC2-422B-99DF-411E333336E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 b="19853"/>
          <a:stretch/>
        </p:blipFill>
        <p:spPr>
          <a:xfrm flipV="1">
            <a:off x="6254732" y="1"/>
            <a:ext cx="2192749" cy="1328316"/>
          </a:xfrm>
          <a:prstGeom prst="rect">
            <a:avLst/>
          </a:prstGeom>
        </p:spPr>
      </p:pic>
      <p:sp>
        <p:nvSpPr>
          <p:cNvPr id="16" name="직사각형 15">
            <a:extLst>
              <a:ext uri="{FF2B5EF4-FFF2-40B4-BE49-F238E27FC236}">
                <a16:creationId xmlns:a16="http://schemas.microsoft.com/office/drawing/2014/main" id="{274C9F8B-9680-46B7-84D8-FBF06B8AAF66}"/>
              </a:ext>
            </a:extLst>
          </p:cNvPr>
          <p:cNvSpPr/>
          <p:nvPr userDrawn="1"/>
        </p:nvSpPr>
        <p:spPr>
          <a:xfrm flipV="1">
            <a:off x="539400" y="540001"/>
            <a:ext cx="11113200" cy="5778000"/>
          </a:xfrm>
          <a:prstGeom prst="rect">
            <a:avLst/>
          </a:prstGeom>
          <a:solidFill>
            <a:schemeClr val="bg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7" name="그래픽 16">
            <a:extLst>
              <a:ext uri="{FF2B5EF4-FFF2-40B4-BE49-F238E27FC236}">
                <a16:creationId xmlns:a16="http://schemas.microsoft.com/office/drawing/2014/main" id="{E1B8E30F-6C84-4A21-AB24-62543F3DA6A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rcRect t="48319"/>
          <a:stretch/>
        </p:blipFill>
        <p:spPr>
          <a:xfrm flipV="1">
            <a:off x="4703271" y="6052878"/>
            <a:ext cx="2473406" cy="805123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DB86B75A-75DD-4AA4-A494-1FF929FD77F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rcRect r="10291" b="14047"/>
          <a:stretch/>
        </p:blipFill>
        <p:spPr>
          <a:xfrm flipV="1">
            <a:off x="9852002" y="1"/>
            <a:ext cx="2339998" cy="1142893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4A7C9C0C-13FA-4214-A707-2E4FDE50EDF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rcRect t="61053" r="30890"/>
          <a:stretch/>
        </p:blipFill>
        <p:spPr>
          <a:xfrm>
            <a:off x="11383032" y="2"/>
            <a:ext cx="808968" cy="645491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4F37679A-05D6-4A8A-A082-FB13E8EF63CD}"/>
              </a:ext>
            </a:extLst>
          </p:cNvPr>
          <p:cNvPicPr>
            <a:picLocks noChangeAspect="1"/>
          </p:cNvPicPr>
          <p:nvPr userDrawn="1"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 flipV="1">
            <a:off x="10851673" y="57923"/>
            <a:ext cx="1251926" cy="857570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9C42BA70-6927-48E7-84AE-780662C7C5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3"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rcRect l="36877" b="29469"/>
          <a:stretch/>
        </p:blipFill>
        <p:spPr>
          <a:xfrm flipV="1">
            <a:off x="1" y="2"/>
            <a:ext cx="1482246" cy="1238577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2AACE9DC-B987-4C91-BCAF-2829686A36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5">
            <a:extLst>
              <a:ext uri="{96DAC541-7B7A-43D3-8B79-37D633B846F1}">
                <asvg:svgBlip xmlns:asvg="http://schemas.microsoft.com/office/drawing/2016/SVG/main" r:embed="rId36"/>
              </a:ext>
            </a:extLst>
          </a:blip>
          <a:srcRect l="53919"/>
          <a:stretch/>
        </p:blipFill>
        <p:spPr>
          <a:xfrm flipV="1">
            <a:off x="0" y="1098677"/>
            <a:ext cx="539400" cy="1657351"/>
          </a:xfrm>
          <a:prstGeom prst="rect">
            <a:avLst/>
          </a:prstGeom>
        </p:spPr>
      </p:pic>
      <p:pic>
        <p:nvPicPr>
          <p:cNvPr id="23" name="그래픽 22">
            <a:extLst>
              <a:ext uri="{FF2B5EF4-FFF2-40B4-BE49-F238E27FC236}">
                <a16:creationId xmlns:a16="http://schemas.microsoft.com/office/drawing/2014/main" id="{DBEEFA5C-7E3C-4F3E-89AA-8FA854F59A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7"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rcRect l="1867" b="52965"/>
          <a:stretch/>
        </p:blipFill>
        <p:spPr>
          <a:xfrm flipV="1">
            <a:off x="0" y="0"/>
            <a:ext cx="3701143" cy="230222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067412AC-E9D2-434A-81CC-895AF8A8529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9">
            <a:extLst>
              <a:ext uri="{96DAC541-7B7A-43D3-8B79-37D633B846F1}">
                <asvg:svgBlip xmlns:asvg="http://schemas.microsoft.com/office/drawing/2016/SVG/main" r:embed="rId40"/>
              </a:ext>
            </a:extLst>
          </a:blip>
          <a:srcRect l="7391" t="68817" r="53863"/>
          <a:stretch/>
        </p:blipFill>
        <p:spPr>
          <a:xfrm flipV="1">
            <a:off x="-1" y="5660255"/>
            <a:ext cx="1860852" cy="1197746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A0303D75-E927-482A-BA6A-B92BD14DA1F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1">
            <a:extLst>
              <a:ext uri="{96DAC541-7B7A-43D3-8B79-37D633B846F1}">
                <asvg:svgBlip xmlns:asvg="http://schemas.microsoft.com/office/drawing/2016/SVG/main" r:embed="rId42"/>
              </a:ext>
            </a:extLst>
          </a:blip>
          <a:srcRect l="30977" t="38589"/>
          <a:stretch/>
        </p:blipFill>
        <p:spPr>
          <a:xfrm flipV="1">
            <a:off x="-1" y="5803255"/>
            <a:ext cx="1482247" cy="1054745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57562280-6620-4D38-A180-61FBA3747A3C}"/>
              </a:ext>
            </a:extLst>
          </p:cNvPr>
          <p:cNvPicPr>
            <a:picLocks noChangeAspect="1"/>
          </p:cNvPicPr>
          <p:nvPr userDrawn="1"/>
        </p:nvPicPr>
        <p:blipFill>
          <a:blip r:embed="rId43">
            <a:extLst>
              <a:ext uri="{96DAC541-7B7A-43D3-8B79-37D633B846F1}">
                <asvg:svgBlip xmlns:asvg="http://schemas.microsoft.com/office/drawing/2016/SVG/main" r:embed="rId44"/>
              </a:ext>
            </a:extLst>
          </a:blip>
          <a:stretch>
            <a:fillRect/>
          </a:stretch>
        </p:blipFill>
        <p:spPr>
          <a:xfrm flipV="1">
            <a:off x="63612" y="5309202"/>
            <a:ext cx="436354" cy="1370920"/>
          </a:xfrm>
          <a:prstGeom prst="rect">
            <a:avLst/>
          </a:prstGeom>
        </p:spPr>
      </p:pic>
      <p:sp>
        <p:nvSpPr>
          <p:cNvPr id="27" name="그림 개체 틀 4">
            <a:extLst>
              <a:ext uri="{FF2B5EF4-FFF2-40B4-BE49-F238E27FC236}">
                <a16:creationId xmlns:a16="http://schemas.microsoft.com/office/drawing/2014/main" id="{3479FEC2-6475-4F23-AF4B-9A9EE6E7889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08357" y="2111376"/>
            <a:ext cx="4857162" cy="2247122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32000"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8" name="그림 개체 틀 4">
            <a:extLst>
              <a:ext uri="{FF2B5EF4-FFF2-40B4-BE49-F238E27FC236}">
                <a16:creationId xmlns:a16="http://schemas.microsoft.com/office/drawing/2014/main" id="{7E0864B9-BA7F-4C1B-8150-B684221AA97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26481" y="2111376"/>
            <a:ext cx="4857162" cy="2247122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32000"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6808947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3">
            <a:hlinkClick r:id="rId2"/>
            <a:extLst>
              <a:ext uri="{FF2B5EF4-FFF2-40B4-BE49-F238E27FC236}">
                <a16:creationId xmlns:a16="http://schemas.microsoft.com/office/drawing/2014/main" id="{A57CAF1D-2CCB-446E-A81C-EC133C4DC9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2" name="TextBox 11">
            <a:hlinkClick r:id="rId5"/>
            <a:extLst>
              <a:ext uri="{FF2B5EF4-FFF2-40B4-BE49-F238E27FC236}">
                <a16:creationId xmlns:a16="http://schemas.microsoft.com/office/drawing/2014/main" id="{4CBC6D26-CBEA-4672-BC73-047882074C9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56B13B82-A7A0-4199-BAEB-1B67E67EB18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t="26633"/>
          <a:stretch/>
        </p:blipFill>
        <p:spPr>
          <a:xfrm flipH="1">
            <a:off x="3952865" y="0"/>
            <a:ext cx="2473406" cy="1215954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510F68E5-5583-44DF-A1AF-A81B5F58AB7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b="14470"/>
          <a:stretch/>
        </p:blipFill>
        <p:spPr>
          <a:xfrm flipH="1">
            <a:off x="5219918" y="6094312"/>
            <a:ext cx="2946400" cy="763688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4B9616A5-39EA-455E-89AF-884D18F86E0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r="27778"/>
          <a:stretch/>
        </p:blipFill>
        <p:spPr>
          <a:xfrm flipH="1">
            <a:off x="1" y="3413559"/>
            <a:ext cx="4488627" cy="1883460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C4B2FD51-300C-4157-BED2-115DE99E005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r="68428" b="58253"/>
          <a:stretch/>
        </p:blipFill>
        <p:spPr>
          <a:xfrm flipH="1">
            <a:off x="1" y="2561821"/>
            <a:ext cx="1597285" cy="1977057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1E90E16D-DAFA-4BA9-9578-6E9EE4BD67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l="11511" r="1"/>
          <a:stretch/>
        </p:blipFill>
        <p:spPr>
          <a:xfrm flipH="1">
            <a:off x="8323057" y="2311274"/>
            <a:ext cx="3868944" cy="1647699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C9E1039E-E197-43B0-81A7-C515915C424B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 flipH="1">
            <a:off x="9497035" y="1536824"/>
            <a:ext cx="2631352" cy="1657350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93E1E1EA-9544-473E-A9A4-05312B8514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 l="9417" t="13172"/>
          <a:stretch/>
        </p:blipFill>
        <p:spPr>
          <a:xfrm rot="16200000" flipH="1">
            <a:off x="307922" y="-307922"/>
            <a:ext cx="1724154" cy="2340000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F71F14FD-4EDC-421E-81E5-CB2894A5628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 t="58324" r="27713"/>
          <a:stretch/>
        </p:blipFill>
        <p:spPr>
          <a:xfrm flipH="1">
            <a:off x="1" y="0"/>
            <a:ext cx="1691499" cy="1351910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3EA71EB4-301E-4E68-B987-835CD1D53B1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 b="19853"/>
          <a:stretch/>
        </p:blipFill>
        <p:spPr>
          <a:xfrm flipH="1">
            <a:off x="3744520" y="5529684"/>
            <a:ext cx="2192749" cy="1328316"/>
          </a:xfrm>
          <a:prstGeom prst="rect">
            <a:avLst/>
          </a:prstGeom>
        </p:spPr>
      </p:pic>
      <p:sp>
        <p:nvSpPr>
          <p:cNvPr id="16" name="직사각형 15">
            <a:extLst>
              <a:ext uri="{FF2B5EF4-FFF2-40B4-BE49-F238E27FC236}">
                <a16:creationId xmlns:a16="http://schemas.microsoft.com/office/drawing/2014/main" id="{3335271A-322D-4A6F-8EF1-F4DE0EE38144}"/>
              </a:ext>
            </a:extLst>
          </p:cNvPr>
          <p:cNvSpPr/>
          <p:nvPr userDrawn="1"/>
        </p:nvSpPr>
        <p:spPr>
          <a:xfrm flipH="1">
            <a:off x="539401" y="540000"/>
            <a:ext cx="11113200" cy="5778000"/>
          </a:xfrm>
          <a:prstGeom prst="rect">
            <a:avLst/>
          </a:prstGeom>
          <a:solidFill>
            <a:schemeClr val="bg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7" name="그래픽 16">
            <a:extLst>
              <a:ext uri="{FF2B5EF4-FFF2-40B4-BE49-F238E27FC236}">
                <a16:creationId xmlns:a16="http://schemas.microsoft.com/office/drawing/2014/main" id="{11FCE4B1-CEFC-499D-9069-9D1FB3A83DC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rcRect t="48319"/>
          <a:stretch/>
        </p:blipFill>
        <p:spPr>
          <a:xfrm flipH="1">
            <a:off x="5015324" y="0"/>
            <a:ext cx="2473406" cy="805123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0F72C56C-3E25-4AA7-9DD8-BEC7CD99056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rcRect r="10291" b="14047"/>
          <a:stretch/>
        </p:blipFill>
        <p:spPr>
          <a:xfrm flipH="1">
            <a:off x="1" y="5715107"/>
            <a:ext cx="2339998" cy="1142893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47903699-780A-448A-AEB6-F847D747A6A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rcRect t="61053" r="30890"/>
          <a:stretch/>
        </p:blipFill>
        <p:spPr>
          <a:xfrm flipH="1" flipV="1">
            <a:off x="1" y="6212508"/>
            <a:ext cx="808968" cy="645491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256EBE5D-5E99-4838-8EEC-0156C94D17D3}"/>
              </a:ext>
            </a:extLst>
          </p:cNvPr>
          <p:cNvPicPr>
            <a:picLocks noChangeAspect="1"/>
          </p:cNvPicPr>
          <p:nvPr userDrawn="1"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 flipH="1">
            <a:off x="88402" y="5942508"/>
            <a:ext cx="1251926" cy="857570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D803885B-9675-4A82-B75A-C25E2D76236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3"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rcRect l="36877" b="29469"/>
          <a:stretch/>
        </p:blipFill>
        <p:spPr>
          <a:xfrm flipH="1">
            <a:off x="10709754" y="5619422"/>
            <a:ext cx="1482246" cy="1238577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64F7F913-8583-4BB0-B6B2-90AD9BBC05F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5">
            <a:extLst>
              <a:ext uri="{96DAC541-7B7A-43D3-8B79-37D633B846F1}">
                <asvg:svgBlip xmlns:asvg="http://schemas.microsoft.com/office/drawing/2016/SVG/main" r:embed="rId36"/>
              </a:ext>
            </a:extLst>
          </a:blip>
          <a:srcRect l="53919"/>
          <a:stretch/>
        </p:blipFill>
        <p:spPr>
          <a:xfrm flipH="1">
            <a:off x="11652601" y="4101973"/>
            <a:ext cx="539400" cy="1657351"/>
          </a:xfrm>
          <a:prstGeom prst="rect">
            <a:avLst/>
          </a:prstGeom>
        </p:spPr>
      </p:pic>
      <p:pic>
        <p:nvPicPr>
          <p:cNvPr id="23" name="그래픽 22">
            <a:extLst>
              <a:ext uri="{FF2B5EF4-FFF2-40B4-BE49-F238E27FC236}">
                <a16:creationId xmlns:a16="http://schemas.microsoft.com/office/drawing/2014/main" id="{83ED1859-AA1B-4D50-A335-260766CE54F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7"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rcRect l="1867" b="52965"/>
          <a:stretch/>
        </p:blipFill>
        <p:spPr>
          <a:xfrm flipH="1">
            <a:off x="8490858" y="6627779"/>
            <a:ext cx="3701143" cy="230222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A434E911-B4EF-4643-9E93-F0EBC9E65C6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9">
            <a:extLst>
              <a:ext uri="{96DAC541-7B7A-43D3-8B79-37D633B846F1}">
                <asvg:svgBlip xmlns:asvg="http://schemas.microsoft.com/office/drawing/2016/SVG/main" r:embed="rId40"/>
              </a:ext>
            </a:extLst>
          </a:blip>
          <a:srcRect l="7391" t="68817" r="53863"/>
          <a:stretch/>
        </p:blipFill>
        <p:spPr>
          <a:xfrm flipH="1">
            <a:off x="10331150" y="0"/>
            <a:ext cx="1860852" cy="1197746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922DD77A-E001-4F53-832D-DF046375B5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1">
            <a:extLst>
              <a:ext uri="{96DAC541-7B7A-43D3-8B79-37D633B846F1}">
                <asvg:svgBlip xmlns:asvg="http://schemas.microsoft.com/office/drawing/2016/SVG/main" r:embed="rId42"/>
              </a:ext>
            </a:extLst>
          </a:blip>
          <a:srcRect l="30977" t="38589"/>
          <a:stretch/>
        </p:blipFill>
        <p:spPr>
          <a:xfrm flipH="1">
            <a:off x="10709755" y="1"/>
            <a:ext cx="1482247" cy="1054745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010AF79D-26FD-4202-824D-696B5F777B24}"/>
              </a:ext>
            </a:extLst>
          </p:cNvPr>
          <p:cNvPicPr>
            <a:picLocks noChangeAspect="1"/>
          </p:cNvPicPr>
          <p:nvPr userDrawn="1"/>
        </p:nvPicPr>
        <p:blipFill>
          <a:blip r:embed="rId43">
            <a:extLst>
              <a:ext uri="{96DAC541-7B7A-43D3-8B79-37D633B846F1}">
                <asvg:svgBlip xmlns:asvg="http://schemas.microsoft.com/office/drawing/2016/SVG/main" r:embed="rId44"/>
              </a:ext>
            </a:extLst>
          </a:blip>
          <a:stretch>
            <a:fillRect/>
          </a:stretch>
        </p:blipFill>
        <p:spPr>
          <a:xfrm flipH="1">
            <a:off x="11692035" y="177879"/>
            <a:ext cx="436354" cy="1370920"/>
          </a:xfrm>
          <a:prstGeom prst="rect">
            <a:avLst/>
          </a:prstGeom>
        </p:spPr>
      </p:pic>
      <p:sp>
        <p:nvSpPr>
          <p:cNvPr id="27" name="그림 개체 틀 2">
            <a:extLst>
              <a:ext uri="{FF2B5EF4-FFF2-40B4-BE49-F238E27FC236}">
                <a16:creationId xmlns:a16="http://schemas.microsoft.com/office/drawing/2014/main" id="{58DBB067-A10A-400F-BD61-7C89D0F05D2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735528" y="1906692"/>
            <a:ext cx="2193515" cy="2194768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8" name="그림 개체 틀 2">
            <a:extLst>
              <a:ext uri="{FF2B5EF4-FFF2-40B4-BE49-F238E27FC236}">
                <a16:creationId xmlns:a16="http://schemas.microsoft.com/office/drawing/2014/main" id="{F52D56A9-CA0B-40F1-9A18-673C6EF9FA8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262958" y="1906692"/>
            <a:ext cx="2193515" cy="2194768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9" name="그림 개체 틀 2">
            <a:extLst>
              <a:ext uri="{FF2B5EF4-FFF2-40B4-BE49-F238E27FC236}">
                <a16:creationId xmlns:a16="http://schemas.microsoft.com/office/drawing/2014/main" id="{36DD6425-17B9-4726-BAFA-81E2365D5C4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790387" y="1906692"/>
            <a:ext cx="2193515" cy="2194768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30" name="그림 개체 틀 2">
            <a:extLst>
              <a:ext uri="{FF2B5EF4-FFF2-40B4-BE49-F238E27FC236}">
                <a16:creationId xmlns:a16="http://schemas.microsoft.com/office/drawing/2014/main" id="{89BEC389-396B-49CF-99AE-D868F5558A5C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208098" y="1906692"/>
            <a:ext cx="2193515" cy="2194768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6552394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CAA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687" r:id="rId15"/>
    <p:sldLayoutId id="2147483664" r:id="rId16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16.xml"/><Relationship Id="rId5" Type="http://schemas.openxmlformats.org/officeDocument/2006/relationships/hyperlink" Target="http://pptmon.com/" TargetMode="External"/><Relationship Id="rId4" Type="http://schemas.openxmlformats.org/officeDocument/2006/relationships/image" Target="../media/image2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Abril+Fatface" TargetMode="External"/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16.xml"/><Relationship Id="rId4" Type="http://schemas.openxmlformats.org/officeDocument/2006/relationships/hyperlink" Target="https://fonts.google.com/specimen/Montserrat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svg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5BCB98E7-613A-431D-B143-5F84C57C890B}"/>
              </a:ext>
            </a:extLst>
          </p:cNvPr>
          <p:cNvSpPr txBox="1"/>
          <p:nvPr/>
        </p:nvSpPr>
        <p:spPr>
          <a:xfrm>
            <a:off x="1567543" y="2169345"/>
            <a:ext cx="9056914" cy="1107996"/>
          </a:xfrm>
          <a:prstGeom prst="rect">
            <a:avLst/>
          </a:prstGeom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6600" dirty="0">
                <a:solidFill>
                  <a:srgbClr val="141A72"/>
                </a:solidFill>
                <a:latin typeface="+mj-lt"/>
                <a:cs typeface="Arial" panose="020B0604020202020204" pitchFamily="34" charset="0"/>
              </a:rPr>
              <a:t>Abstract Resume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01E6E6E-9C9C-4470-B717-946F5E979033}"/>
              </a:ext>
            </a:extLst>
          </p:cNvPr>
          <p:cNvSpPr txBox="1"/>
          <p:nvPr/>
        </p:nvSpPr>
        <p:spPr>
          <a:xfrm>
            <a:off x="1567543" y="3295619"/>
            <a:ext cx="9056914" cy="46166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141A72"/>
                </a:solidFill>
                <a:cs typeface="Arial" panose="020B0604020202020204" pitchFamily="34" charset="0"/>
              </a:rPr>
              <a:t>Insert the sub title of your presentation</a:t>
            </a:r>
            <a:endParaRPr lang="ko-KR" altLang="en-US" sz="2400" dirty="0">
              <a:solidFill>
                <a:srgbClr val="141A72"/>
              </a:solidFill>
              <a:cs typeface="Arial" panose="020B0604020202020204" pitchFamily="34" charset="0"/>
            </a:endParaRPr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E863F771-5568-48A4-9A17-5ECB7264511A}"/>
              </a:ext>
            </a:extLst>
          </p:cNvPr>
          <p:cNvSpPr/>
          <p:nvPr/>
        </p:nvSpPr>
        <p:spPr>
          <a:xfrm>
            <a:off x="4673602" y="4086669"/>
            <a:ext cx="2844798" cy="601987"/>
          </a:xfrm>
          <a:prstGeom prst="roundRect">
            <a:avLst>
              <a:gd name="adj" fmla="val 50000"/>
            </a:avLst>
          </a:prstGeom>
          <a:solidFill>
            <a:srgbClr val="141A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00. 00. 20XX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직사각형 14">
            <a:extLst>
              <a:ext uri="{FF2B5EF4-FFF2-40B4-BE49-F238E27FC236}">
                <a16:creationId xmlns:a16="http://schemas.microsoft.com/office/drawing/2014/main" id="{41F3745A-A956-41B5-912E-22A1E15EF199}"/>
              </a:ext>
            </a:extLst>
          </p:cNvPr>
          <p:cNvSpPr/>
          <p:nvPr/>
        </p:nvSpPr>
        <p:spPr>
          <a:xfrm>
            <a:off x="3760031" y="2137879"/>
            <a:ext cx="4252286" cy="40011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000" dirty="0">
                <a:solidFill>
                  <a:srgbClr val="141A72"/>
                </a:solidFill>
                <a:latin typeface="+mj-lt"/>
              </a:rPr>
              <a:t>Regional manager</a:t>
            </a:r>
            <a:endParaRPr lang="ko-KR" altLang="en-US" sz="2000" dirty="0">
              <a:solidFill>
                <a:srgbClr val="141A72"/>
              </a:solidFill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A1F26A4-201C-46D7-B63A-36527D304169}"/>
              </a:ext>
            </a:extLst>
          </p:cNvPr>
          <p:cNvSpPr txBox="1"/>
          <p:nvPr/>
        </p:nvSpPr>
        <p:spPr>
          <a:xfrm>
            <a:off x="3761080" y="3089229"/>
            <a:ext cx="69973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Overpass Light" panose="00000400000000000000" pitchFamily="2" charset="0"/>
              <a:buChar char="−"/>
            </a:pPr>
            <a:r>
              <a:rPr lang="en-US" altLang="ko-KR" sz="1400" dirty="0">
                <a:solidFill>
                  <a:srgbClr val="141A72"/>
                </a:solidFill>
              </a:rPr>
              <a:t>Helping Senior Manager for providing project teams with a vision and a roadmap for success and serving and empowering them to get there.</a:t>
            </a:r>
            <a:endParaRPr lang="ko-KR" altLang="en-US" sz="1400" dirty="0">
              <a:solidFill>
                <a:srgbClr val="141A72"/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6987613E-94F6-4867-AD95-494C936B1A00}"/>
              </a:ext>
            </a:extLst>
          </p:cNvPr>
          <p:cNvSpPr/>
          <p:nvPr/>
        </p:nvSpPr>
        <p:spPr>
          <a:xfrm>
            <a:off x="1550231" y="2137879"/>
            <a:ext cx="1485069" cy="40011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000" dirty="0">
                <a:solidFill>
                  <a:srgbClr val="141A72"/>
                </a:solidFill>
                <a:latin typeface="+mj-lt"/>
              </a:rPr>
              <a:t>20XX –</a:t>
            </a:r>
            <a:endParaRPr lang="ko-KR" altLang="en-US" sz="2000" dirty="0">
              <a:solidFill>
                <a:srgbClr val="141A72"/>
              </a:solidFill>
              <a:latin typeface="+mj-lt"/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4803B2C3-6C04-4312-BF25-7F1CC2BFFABE}"/>
              </a:ext>
            </a:extLst>
          </p:cNvPr>
          <p:cNvSpPr/>
          <p:nvPr/>
        </p:nvSpPr>
        <p:spPr>
          <a:xfrm>
            <a:off x="1550231" y="2622946"/>
            <a:ext cx="1485069" cy="40011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000" dirty="0">
                <a:solidFill>
                  <a:srgbClr val="141A72"/>
                </a:solidFill>
                <a:latin typeface="+mj-lt"/>
              </a:rPr>
              <a:t>20XX</a:t>
            </a:r>
            <a:endParaRPr lang="ko-KR" altLang="en-US" sz="2000" dirty="0">
              <a:solidFill>
                <a:srgbClr val="141A72"/>
              </a:solidFill>
              <a:latin typeface="+mj-lt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8E36F7E-23A6-49D8-A9B7-50B18F541476}"/>
              </a:ext>
            </a:extLst>
          </p:cNvPr>
          <p:cNvSpPr txBox="1"/>
          <p:nvPr/>
        </p:nvSpPr>
        <p:spPr>
          <a:xfrm>
            <a:off x="1126228" y="1106357"/>
            <a:ext cx="64093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altLang="ko-KR" sz="2800" dirty="0">
                <a:solidFill>
                  <a:srgbClr val="141A72"/>
                </a:solidFill>
              </a:rPr>
              <a:t>Work Experience</a:t>
            </a:r>
            <a:endParaRPr lang="ko-KR" altLang="en-US" sz="2800" dirty="0">
              <a:solidFill>
                <a:srgbClr val="141A72"/>
              </a:solidFill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73F73B1A-C325-409B-B9FF-0E56AB09916E}"/>
              </a:ext>
            </a:extLst>
          </p:cNvPr>
          <p:cNvSpPr/>
          <p:nvPr/>
        </p:nvSpPr>
        <p:spPr>
          <a:xfrm>
            <a:off x="3760031" y="2638335"/>
            <a:ext cx="4252286" cy="369332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dirty="0">
                <a:solidFill>
                  <a:srgbClr val="141A72"/>
                </a:solidFill>
              </a:rPr>
              <a:t>Employers name – Location</a:t>
            </a:r>
            <a:endParaRPr lang="ko-KR" altLang="en-US" dirty="0">
              <a:solidFill>
                <a:srgbClr val="141A72"/>
              </a:solidFill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33BD3EE0-D93D-4FD6-951B-C7CC7BC97825}"/>
              </a:ext>
            </a:extLst>
          </p:cNvPr>
          <p:cNvSpPr/>
          <p:nvPr/>
        </p:nvSpPr>
        <p:spPr>
          <a:xfrm>
            <a:off x="3760031" y="4119957"/>
            <a:ext cx="4252286" cy="40011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000" dirty="0">
                <a:solidFill>
                  <a:srgbClr val="141A72"/>
                </a:solidFill>
                <a:latin typeface="+mj-lt"/>
              </a:rPr>
              <a:t>D&amp;M Head of Marketing</a:t>
            </a:r>
            <a:endParaRPr lang="ko-KR" altLang="en-US" sz="2000" dirty="0">
              <a:solidFill>
                <a:srgbClr val="141A72"/>
              </a:solidFill>
              <a:latin typeface="+mj-lt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4E2DDC8-D77D-4F8C-BBBF-87021FEE2B19}"/>
              </a:ext>
            </a:extLst>
          </p:cNvPr>
          <p:cNvSpPr txBox="1"/>
          <p:nvPr/>
        </p:nvSpPr>
        <p:spPr>
          <a:xfrm>
            <a:off x="3761080" y="5071307"/>
            <a:ext cx="69973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Overpass Light" panose="00000400000000000000" pitchFamily="2" charset="0"/>
              <a:buChar char="−"/>
            </a:pPr>
            <a:r>
              <a:rPr lang="en-US" altLang="ko-KR" sz="1400" dirty="0">
                <a:solidFill>
                  <a:srgbClr val="141A72"/>
                </a:solidFill>
              </a:rPr>
              <a:t>Providing project teams with a vision and a roadmap for success and serving and empowering them to get there.</a:t>
            </a: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FC98A6DD-64A9-4E35-80FD-7FFC2C17DF28}"/>
              </a:ext>
            </a:extLst>
          </p:cNvPr>
          <p:cNvSpPr/>
          <p:nvPr/>
        </p:nvSpPr>
        <p:spPr>
          <a:xfrm>
            <a:off x="1550231" y="4119957"/>
            <a:ext cx="1485069" cy="40011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000" dirty="0">
                <a:solidFill>
                  <a:srgbClr val="141A72"/>
                </a:solidFill>
                <a:latin typeface="+mj-lt"/>
              </a:rPr>
              <a:t>20XX –</a:t>
            </a:r>
            <a:endParaRPr lang="ko-KR" altLang="en-US" sz="2000" dirty="0">
              <a:solidFill>
                <a:srgbClr val="141A72"/>
              </a:solidFill>
              <a:latin typeface="+mj-lt"/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D506E5B5-8DCB-4D47-96B0-D6FF72DDA6AB}"/>
              </a:ext>
            </a:extLst>
          </p:cNvPr>
          <p:cNvSpPr/>
          <p:nvPr/>
        </p:nvSpPr>
        <p:spPr>
          <a:xfrm>
            <a:off x="1550231" y="4605024"/>
            <a:ext cx="1485069" cy="40011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000" dirty="0">
                <a:solidFill>
                  <a:srgbClr val="141A72"/>
                </a:solidFill>
                <a:latin typeface="+mj-lt"/>
              </a:rPr>
              <a:t>20XX</a:t>
            </a:r>
            <a:endParaRPr lang="ko-KR" altLang="en-US" sz="2000" dirty="0">
              <a:solidFill>
                <a:srgbClr val="141A72"/>
              </a:solidFill>
              <a:latin typeface="+mj-lt"/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6714F5E0-0B13-4495-A032-5120254F9B5B}"/>
              </a:ext>
            </a:extLst>
          </p:cNvPr>
          <p:cNvSpPr/>
          <p:nvPr/>
        </p:nvSpPr>
        <p:spPr>
          <a:xfrm>
            <a:off x="3760031" y="4620413"/>
            <a:ext cx="4252286" cy="369332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dirty="0">
                <a:solidFill>
                  <a:srgbClr val="141A72"/>
                </a:solidFill>
              </a:rPr>
              <a:t>Employers name – Location</a:t>
            </a:r>
            <a:endParaRPr lang="ko-KR" altLang="en-US" dirty="0">
              <a:solidFill>
                <a:srgbClr val="141A7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33973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0BE5C8C9-DD4F-4ED8-A773-4489A6ED1192}"/>
              </a:ext>
            </a:extLst>
          </p:cNvPr>
          <p:cNvSpPr txBox="1"/>
          <p:nvPr/>
        </p:nvSpPr>
        <p:spPr>
          <a:xfrm>
            <a:off x="2891335" y="1666100"/>
            <a:ext cx="64093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pPr algn="ctr"/>
            <a:r>
              <a:rPr lang="en-US" altLang="ko-KR" sz="2800" dirty="0">
                <a:solidFill>
                  <a:srgbClr val="141A72"/>
                </a:solidFill>
              </a:rPr>
              <a:t>Certifications</a:t>
            </a:r>
            <a:endParaRPr lang="ko-KR" altLang="en-US" sz="2800" dirty="0">
              <a:solidFill>
                <a:srgbClr val="141A72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EEC52AB-85DE-46D6-BD98-CA09DFE143C5}"/>
              </a:ext>
            </a:extLst>
          </p:cNvPr>
          <p:cNvSpPr txBox="1"/>
          <p:nvPr/>
        </p:nvSpPr>
        <p:spPr>
          <a:xfrm>
            <a:off x="1882504" y="4114682"/>
            <a:ext cx="2222134" cy="107721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141A72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141A72"/>
                </a:solidFill>
              </a:rPr>
              <a:t>amet</a:t>
            </a:r>
            <a:r>
              <a:rPr lang="en-US" altLang="ko-KR" sz="1600" dirty="0">
                <a:solidFill>
                  <a:srgbClr val="141A72"/>
                </a:solidFill>
              </a:rPr>
              <a:t>, </a:t>
            </a:r>
            <a:r>
              <a:rPr lang="en-US" altLang="ko-KR" sz="1600" dirty="0" err="1">
                <a:solidFill>
                  <a:srgbClr val="141A72"/>
                </a:solidFill>
              </a:rPr>
              <a:t>consectetur</a:t>
            </a:r>
            <a:r>
              <a:rPr lang="en-US" altLang="ko-KR" sz="1600" dirty="0">
                <a:solidFill>
                  <a:srgbClr val="141A72"/>
                </a:solidFill>
              </a:rPr>
              <a:t> </a:t>
            </a:r>
            <a:r>
              <a:rPr lang="en-US" altLang="ko-KR" sz="1600" dirty="0" err="1">
                <a:solidFill>
                  <a:srgbClr val="141A72"/>
                </a:solidFill>
              </a:rPr>
              <a:t>adipiscing</a:t>
            </a:r>
            <a:r>
              <a:rPr lang="en-US" altLang="ko-KR" sz="1600" dirty="0">
                <a:solidFill>
                  <a:srgbClr val="141A72"/>
                </a:solidFill>
              </a:rPr>
              <a:t> </a:t>
            </a:r>
            <a:r>
              <a:rPr lang="en-US" altLang="ko-KR" sz="1600" dirty="0" err="1">
                <a:solidFill>
                  <a:srgbClr val="141A72"/>
                </a:solidFill>
              </a:rPr>
              <a:t>elit</a:t>
            </a:r>
            <a:endParaRPr lang="en-US" altLang="ko-KR" sz="1600" dirty="0">
              <a:solidFill>
                <a:srgbClr val="141A72"/>
              </a:solidFill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4A46E0EC-FBD7-47C5-8503-F2C4EEE6E4AB}"/>
              </a:ext>
            </a:extLst>
          </p:cNvPr>
          <p:cNvSpPr/>
          <p:nvPr/>
        </p:nvSpPr>
        <p:spPr>
          <a:xfrm>
            <a:off x="1882504" y="3699909"/>
            <a:ext cx="2222134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141A72"/>
                </a:solidFill>
                <a:latin typeface="+mj-lt"/>
              </a:rPr>
              <a:t>Lorem ipsum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0106359-6B9D-49A9-A133-D97E58C728EF}"/>
              </a:ext>
            </a:extLst>
          </p:cNvPr>
          <p:cNvSpPr txBox="1"/>
          <p:nvPr/>
        </p:nvSpPr>
        <p:spPr>
          <a:xfrm>
            <a:off x="4984933" y="4114682"/>
            <a:ext cx="2222134" cy="107721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141A72"/>
                </a:solidFill>
              </a:rPr>
              <a:t>Sed do </a:t>
            </a:r>
            <a:r>
              <a:rPr lang="en-US" altLang="ko-KR" sz="1600" dirty="0" err="1">
                <a:solidFill>
                  <a:srgbClr val="141A72"/>
                </a:solidFill>
              </a:rPr>
              <a:t>eiusmod</a:t>
            </a:r>
            <a:r>
              <a:rPr lang="en-US" altLang="ko-KR" sz="1600" dirty="0">
                <a:solidFill>
                  <a:srgbClr val="141A72"/>
                </a:solidFill>
              </a:rPr>
              <a:t> </a:t>
            </a:r>
            <a:r>
              <a:rPr lang="en-US" altLang="ko-KR" sz="1600" dirty="0" err="1">
                <a:solidFill>
                  <a:srgbClr val="141A72"/>
                </a:solidFill>
              </a:rPr>
              <a:t>tempor</a:t>
            </a:r>
            <a:r>
              <a:rPr lang="en-US" altLang="ko-KR" sz="1600" dirty="0">
                <a:solidFill>
                  <a:srgbClr val="141A72"/>
                </a:solidFill>
              </a:rPr>
              <a:t> </a:t>
            </a:r>
            <a:r>
              <a:rPr lang="en-US" altLang="ko-KR" sz="1600" dirty="0" err="1">
                <a:solidFill>
                  <a:srgbClr val="141A72"/>
                </a:solidFill>
              </a:rPr>
              <a:t>incididunt</a:t>
            </a:r>
            <a:r>
              <a:rPr lang="en-US" altLang="ko-KR" sz="1600" dirty="0">
                <a:solidFill>
                  <a:srgbClr val="141A72"/>
                </a:solidFill>
              </a:rPr>
              <a:t> </a:t>
            </a:r>
            <a:r>
              <a:rPr lang="en-US" altLang="ko-KR" sz="1600" dirty="0" err="1">
                <a:solidFill>
                  <a:srgbClr val="141A72"/>
                </a:solidFill>
              </a:rPr>
              <a:t>ut</a:t>
            </a:r>
            <a:r>
              <a:rPr lang="en-US" altLang="ko-KR" sz="1600" dirty="0">
                <a:solidFill>
                  <a:srgbClr val="141A72"/>
                </a:solidFill>
              </a:rPr>
              <a:t> </a:t>
            </a:r>
            <a:r>
              <a:rPr lang="en-US" altLang="ko-KR" sz="1600" dirty="0" err="1">
                <a:solidFill>
                  <a:srgbClr val="141A72"/>
                </a:solidFill>
              </a:rPr>
              <a:t>labore</a:t>
            </a:r>
            <a:r>
              <a:rPr lang="en-US" altLang="ko-KR" sz="1600" dirty="0">
                <a:solidFill>
                  <a:srgbClr val="141A72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141A72"/>
                </a:solidFill>
              </a:rPr>
              <a:t>aliqua</a:t>
            </a:r>
            <a:endParaRPr lang="en-US" altLang="ko-KR" sz="1600" dirty="0">
              <a:solidFill>
                <a:srgbClr val="141A72"/>
              </a:solidFill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E525D32C-C285-444E-9E59-F11A3102AC4B}"/>
              </a:ext>
            </a:extLst>
          </p:cNvPr>
          <p:cNvSpPr/>
          <p:nvPr/>
        </p:nvSpPr>
        <p:spPr>
          <a:xfrm>
            <a:off x="4984933" y="3699909"/>
            <a:ext cx="2222134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141A72"/>
                </a:solidFill>
                <a:latin typeface="+mj-lt"/>
              </a:rPr>
              <a:t>Lorem ipsum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F9F1AA0-D21D-4791-96A1-A74B0FA69191}"/>
              </a:ext>
            </a:extLst>
          </p:cNvPr>
          <p:cNvSpPr txBox="1"/>
          <p:nvPr/>
        </p:nvSpPr>
        <p:spPr>
          <a:xfrm>
            <a:off x="8087362" y="4114682"/>
            <a:ext cx="2222134" cy="107721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141A72"/>
                </a:solidFill>
              </a:rPr>
              <a:t>Ut </a:t>
            </a:r>
            <a:r>
              <a:rPr lang="en-US" altLang="ko-KR" sz="1600" dirty="0" err="1">
                <a:solidFill>
                  <a:srgbClr val="141A72"/>
                </a:solidFill>
              </a:rPr>
              <a:t>enim</a:t>
            </a:r>
            <a:r>
              <a:rPr lang="en-US" altLang="ko-KR" sz="1600" dirty="0">
                <a:solidFill>
                  <a:srgbClr val="141A72"/>
                </a:solidFill>
              </a:rPr>
              <a:t> ad minim </a:t>
            </a:r>
            <a:r>
              <a:rPr lang="en-US" altLang="ko-KR" sz="1600" dirty="0" err="1">
                <a:solidFill>
                  <a:srgbClr val="141A72"/>
                </a:solidFill>
              </a:rPr>
              <a:t>veniam</a:t>
            </a:r>
            <a:r>
              <a:rPr lang="en-US" altLang="ko-KR" sz="1600" dirty="0">
                <a:solidFill>
                  <a:srgbClr val="141A72"/>
                </a:solidFill>
              </a:rPr>
              <a:t>, </a:t>
            </a:r>
            <a:r>
              <a:rPr lang="en-US" altLang="ko-KR" sz="1600" dirty="0" err="1">
                <a:solidFill>
                  <a:srgbClr val="141A72"/>
                </a:solidFill>
              </a:rPr>
              <a:t>quis</a:t>
            </a:r>
            <a:r>
              <a:rPr lang="en-US" altLang="ko-KR" sz="1600" dirty="0">
                <a:solidFill>
                  <a:srgbClr val="141A72"/>
                </a:solidFill>
              </a:rPr>
              <a:t> </a:t>
            </a:r>
            <a:r>
              <a:rPr lang="en-US" altLang="ko-KR" sz="1600" dirty="0" err="1">
                <a:solidFill>
                  <a:srgbClr val="141A72"/>
                </a:solidFill>
              </a:rPr>
              <a:t>nostrud</a:t>
            </a:r>
            <a:r>
              <a:rPr lang="en-US" altLang="ko-KR" sz="1600" dirty="0">
                <a:solidFill>
                  <a:srgbClr val="141A72"/>
                </a:solidFill>
              </a:rPr>
              <a:t> exercitation </a:t>
            </a:r>
            <a:r>
              <a:rPr lang="en-US" altLang="ko-KR" sz="1600" dirty="0" err="1">
                <a:solidFill>
                  <a:srgbClr val="141A72"/>
                </a:solidFill>
              </a:rPr>
              <a:t>ullamco</a:t>
            </a:r>
            <a:endParaRPr lang="ko-KR" altLang="en-US" sz="1600" dirty="0">
              <a:solidFill>
                <a:srgbClr val="141A72"/>
              </a:solidFill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B5172E67-1FB5-432A-B411-2B5FB94C18AF}"/>
              </a:ext>
            </a:extLst>
          </p:cNvPr>
          <p:cNvSpPr/>
          <p:nvPr/>
        </p:nvSpPr>
        <p:spPr>
          <a:xfrm>
            <a:off x="8087362" y="3699909"/>
            <a:ext cx="2222134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141A72"/>
                </a:solidFill>
                <a:latin typeface="+mj-lt"/>
              </a:rPr>
              <a:t>Lorem ipsum</a:t>
            </a:r>
          </a:p>
        </p:txBody>
      </p:sp>
      <p:sp>
        <p:nvSpPr>
          <p:cNvPr id="25" name="자유형: 도형 24">
            <a:extLst>
              <a:ext uri="{FF2B5EF4-FFF2-40B4-BE49-F238E27FC236}">
                <a16:creationId xmlns:a16="http://schemas.microsoft.com/office/drawing/2014/main" id="{1BCC4931-43B8-4478-87AE-F011503C22D5}"/>
              </a:ext>
            </a:extLst>
          </p:cNvPr>
          <p:cNvSpPr/>
          <p:nvPr/>
        </p:nvSpPr>
        <p:spPr>
          <a:xfrm>
            <a:off x="2796424" y="3042387"/>
            <a:ext cx="394293" cy="489879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rgbClr val="141A7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6E5CF60E-F147-4C07-B59E-11984249935A}"/>
              </a:ext>
            </a:extLst>
          </p:cNvPr>
          <p:cNvGrpSpPr/>
          <p:nvPr/>
        </p:nvGrpSpPr>
        <p:grpSpPr>
          <a:xfrm>
            <a:off x="8953489" y="3042386"/>
            <a:ext cx="489880" cy="489880"/>
            <a:chOff x="7492070" y="4903660"/>
            <a:chExt cx="390525" cy="390525"/>
          </a:xfrm>
          <a:solidFill>
            <a:srgbClr val="141A72"/>
          </a:solidFill>
        </p:grpSpPr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6BA1E6CD-343D-49D3-9D0D-953D7A40D9F6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9AF6E657-BB9F-4483-970A-622CB4081710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5E7D6F05-20AA-4E80-B5BE-377DB475955C}"/>
              </a:ext>
            </a:extLst>
          </p:cNvPr>
          <p:cNvGrpSpPr/>
          <p:nvPr/>
        </p:nvGrpSpPr>
        <p:grpSpPr>
          <a:xfrm>
            <a:off x="5916775" y="3042386"/>
            <a:ext cx="358449" cy="489881"/>
            <a:chOff x="6852886" y="4903660"/>
            <a:chExt cx="285750" cy="390525"/>
          </a:xfrm>
          <a:solidFill>
            <a:srgbClr val="141A72"/>
          </a:solidFill>
        </p:grpSpPr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2913B73D-B8B3-42C8-8C73-84589FFD2995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20705886-A043-49C9-8121-215A28D4DCA4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28873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2A739D60-4A26-4BEA-930D-119944C0510B}"/>
              </a:ext>
            </a:extLst>
          </p:cNvPr>
          <p:cNvSpPr/>
          <p:nvPr/>
        </p:nvSpPr>
        <p:spPr>
          <a:xfrm>
            <a:off x="1321701" y="971034"/>
            <a:ext cx="95485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141A72"/>
                </a:solidFill>
              </a:rPr>
              <a:t>Achievement Gallery</a:t>
            </a:r>
            <a:endParaRPr lang="ko-KR" altLang="en-US" sz="2800" dirty="0">
              <a:solidFill>
                <a:srgbClr val="141A72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365B8F8-E0A0-49BF-8465-45688232789B}"/>
              </a:ext>
            </a:extLst>
          </p:cNvPr>
          <p:cNvSpPr txBox="1"/>
          <p:nvPr/>
        </p:nvSpPr>
        <p:spPr>
          <a:xfrm>
            <a:off x="1008358" y="4644504"/>
            <a:ext cx="48571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141A72"/>
                </a:solidFill>
                <a:latin typeface="+mj-lt"/>
              </a:rPr>
              <a:t>Lorem ipsum dolor sit </a:t>
            </a:r>
            <a:r>
              <a:rPr lang="en-US" altLang="ko-KR" sz="2000" dirty="0" err="1">
                <a:solidFill>
                  <a:srgbClr val="141A72"/>
                </a:solidFill>
                <a:latin typeface="+mj-lt"/>
              </a:rPr>
              <a:t>amet</a:t>
            </a:r>
            <a:endParaRPr lang="en-US" altLang="ko-KR" sz="2000" dirty="0">
              <a:solidFill>
                <a:srgbClr val="141A72"/>
              </a:solidFill>
              <a:latin typeface="+mj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AC13291-B436-48B8-84C7-85851EEA143A}"/>
              </a:ext>
            </a:extLst>
          </p:cNvPr>
          <p:cNvSpPr txBox="1"/>
          <p:nvPr/>
        </p:nvSpPr>
        <p:spPr>
          <a:xfrm>
            <a:off x="1008358" y="5104859"/>
            <a:ext cx="48571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600" dirty="0">
                <a:solidFill>
                  <a:srgbClr val="141A72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141A72"/>
                </a:solidFill>
              </a:rPr>
              <a:t>amet</a:t>
            </a:r>
            <a:r>
              <a:rPr lang="en-US" altLang="ko-KR" sz="1600" dirty="0">
                <a:solidFill>
                  <a:srgbClr val="141A72"/>
                </a:solidFill>
              </a:rPr>
              <a:t>, </a:t>
            </a:r>
            <a:r>
              <a:rPr lang="en-US" altLang="ko-KR" sz="1600" dirty="0" err="1">
                <a:solidFill>
                  <a:srgbClr val="141A72"/>
                </a:solidFill>
              </a:rPr>
              <a:t>consectetur</a:t>
            </a:r>
            <a:r>
              <a:rPr lang="en-US" altLang="ko-KR" sz="1600" dirty="0">
                <a:solidFill>
                  <a:srgbClr val="141A72"/>
                </a:solidFill>
              </a:rPr>
              <a:t> </a:t>
            </a:r>
            <a:r>
              <a:rPr lang="en-US" altLang="ko-KR" sz="1600" dirty="0" err="1">
                <a:solidFill>
                  <a:srgbClr val="141A72"/>
                </a:solidFill>
              </a:rPr>
              <a:t>adipiscing</a:t>
            </a:r>
            <a:r>
              <a:rPr lang="en-US" altLang="ko-KR" sz="1600" dirty="0">
                <a:solidFill>
                  <a:srgbClr val="141A72"/>
                </a:solidFill>
              </a:rPr>
              <a:t> </a:t>
            </a:r>
            <a:r>
              <a:rPr lang="en-US" altLang="ko-KR" sz="1600" dirty="0" err="1">
                <a:solidFill>
                  <a:srgbClr val="141A72"/>
                </a:solidFill>
              </a:rPr>
              <a:t>elit</a:t>
            </a:r>
            <a:r>
              <a:rPr lang="en-US" altLang="ko-KR" sz="1600" dirty="0">
                <a:solidFill>
                  <a:srgbClr val="141A72"/>
                </a:solidFill>
              </a:rPr>
              <a:t>, sed do </a:t>
            </a:r>
            <a:r>
              <a:rPr lang="en-US" altLang="ko-KR" sz="1600" dirty="0" err="1">
                <a:solidFill>
                  <a:srgbClr val="141A72"/>
                </a:solidFill>
              </a:rPr>
              <a:t>eiusmod</a:t>
            </a:r>
            <a:r>
              <a:rPr lang="en-US" altLang="ko-KR" sz="1600" dirty="0">
                <a:solidFill>
                  <a:srgbClr val="141A72"/>
                </a:solidFill>
              </a:rPr>
              <a:t> </a:t>
            </a:r>
            <a:r>
              <a:rPr lang="en-US" altLang="ko-KR" sz="1600" dirty="0" err="1">
                <a:solidFill>
                  <a:srgbClr val="141A72"/>
                </a:solidFill>
              </a:rPr>
              <a:t>tempor</a:t>
            </a:r>
            <a:r>
              <a:rPr lang="en-US" altLang="ko-KR" sz="1600" dirty="0">
                <a:solidFill>
                  <a:srgbClr val="141A72"/>
                </a:solidFill>
              </a:rPr>
              <a:t> </a:t>
            </a:r>
            <a:r>
              <a:rPr lang="en-US" altLang="ko-KR" sz="1600" dirty="0" err="1">
                <a:solidFill>
                  <a:srgbClr val="141A72"/>
                </a:solidFill>
              </a:rPr>
              <a:t>incididunt</a:t>
            </a:r>
            <a:r>
              <a:rPr lang="en-US" altLang="ko-KR" sz="1600" dirty="0">
                <a:solidFill>
                  <a:srgbClr val="141A72"/>
                </a:solidFill>
              </a:rPr>
              <a:t> </a:t>
            </a:r>
            <a:r>
              <a:rPr lang="en-US" altLang="ko-KR" sz="1600" dirty="0" err="1">
                <a:solidFill>
                  <a:srgbClr val="141A72"/>
                </a:solidFill>
              </a:rPr>
              <a:t>ut</a:t>
            </a:r>
            <a:r>
              <a:rPr lang="en-US" altLang="ko-KR" sz="1600" dirty="0">
                <a:solidFill>
                  <a:srgbClr val="141A72"/>
                </a:solidFill>
              </a:rPr>
              <a:t> </a:t>
            </a:r>
            <a:r>
              <a:rPr lang="en-US" altLang="ko-KR" sz="1600" dirty="0" err="1">
                <a:solidFill>
                  <a:srgbClr val="141A72"/>
                </a:solidFill>
              </a:rPr>
              <a:t>labore</a:t>
            </a:r>
            <a:r>
              <a:rPr lang="en-US" altLang="ko-KR" sz="1600" dirty="0">
                <a:solidFill>
                  <a:srgbClr val="141A72"/>
                </a:solidFill>
              </a:rPr>
              <a:t> et dolore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C1CAB71-3F20-4D7C-B22E-10B74EB553F9}"/>
              </a:ext>
            </a:extLst>
          </p:cNvPr>
          <p:cNvSpPr txBox="1"/>
          <p:nvPr/>
        </p:nvSpPr>
        <p:spPr>
          <a:xfrm>
            <a:off x="6326481" y="4644504"/>
            <a:ext cx="48571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141A72"/>
                </a:solidFill>
                <a:latin typeface="+mj-lt"/>
              </a:rPr>
              <a:t>Lorem ipsum dolor sit </a:t>
            </a:r>
            <a:r>
              <a:rPr lang="en-US" altLang="ko-KR" sz="2000" dirty="0" err="1">
                <a:solidFill>
                  <a:srgbClr val="141A72"/>
                </a:solidFill>
                <a:latin typeface="+mj-lt"/>
              </a:rPr>
              <a:t>amet</a:t>
            </a:r>
            <a:endParaRPr lang="en-US" altLang="ko-KR" sz="2000" dirty="0">
              <a:solidFill>
                <a:srgbClr val="141A72"/>
              </a:solidFill>
              <a:latin typeface="+mj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6EAF343-7539-4AD7-8675-C3AE986C281A}"/>
              </a:ext>
            </a:extLst>
          </p:cNvPr>
          <p:cNvSpPr txBox="1"/>
          <p:nvPr/>
        </p:nvSpPr>
        <p:spPr>
          <a:xfrm>
            <a:off x="6326481" y="5104859"/>
            <a:ext cx="48571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600" dirty="0">
                <a:solidFill>
                  <a:srgbClr val="141A72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141A72"/>
                </a:solidFill>
              </a:rPr>
              <a:t>amet</a:t>
            </a:r>
            <a:r>
              <a:rPr lang="en-US" altLang="ko-KR" sz="1600" dirty="0">
                <a:solidFill>
                  <a:srgbClr val="141A72"/>
                </a:solidFill>
              </a:rPr>
              <a:t>, </a:t>
            </a:r>
            <a:r>
              <a:rPr lang="en-US" altLang="ko-KR" sz="1600" dirty="0" err="1">
                <a:solidFill>
                  <a:srgbClr val="141A72"/>
                </a:solidFill>
              </a:rPr>
              <a:t>consectetur</a:t>
            </a:r>
            <a:r>
              <a:rPr lang="en-US" altLang="ko-KR" sz="1600" dirty="0">
                <a:solidFill>
                  <a:srgbClr val="141A72"/>
                </a:solidFill>
              </a:rPr>
              <a:t> </a:t>
            </a:r>
            <a:r>
              <a:rPr lang="en-US" altLang="ko-KR" sz="1600" dirty="0" err="1">
                <a:solidFill>
                  <a:srgbClr val="141A72"/>
                </a:solidFill>
              </a:rPr>
              <a:t>adipiscing</a:t>
            </a:r>
            <a:r>
              <a:rPr lang="en-US" altLang="ko-KR" sz="1600" dirty="0">
                <a:solidFill>
                  <a:srgbClr val="141A72"/>
                </a:solidFill>
              </a:rPr>
              <a:t> </a:t>
            </a:r>
            <a:r>
              <a:rPr lang="en-US" altLang="ko-KR" sz="1600" dirty="0" err="1">
                <a:solidFill>
                  <a:srgbClr val="141A72"/>
                </a:solidFill>
              </a:rPr>
              <a:t>elit</a:t>
            </a:r>
            <a:r>
              <a:rPr lang="en-US" altLang="ko-KR" sz="1600" dirty="0">
                <a:solidFill>
                  <a:srgbClr val="141A72"/>
                </a:solidFill>
              </a:rPr>
              <a:t>, sed do </a:t>
            </a:r>
            <a:r>
              <a:rPr lang="en-US" altLang="ko-KR" sz="1600" dirty="0" err="1">
                <a:solidFill>
                  <a:srgbClr val="141A72"/>
                </a:solidFill>
              </a:rPr>
              <a:t>eiusmod</a:t>
            </a:r>
            <a:r>
              <a:rPr lang="en-US" altLang="ko-KR" sz="1600" dirty="0">
                <a:solidFill>
                  <a:srgbClr val="141A72"/>
                </a:solidFill>
              </a:rPr>
              <a:t> </a:t>
            </a:r>
            <a:r>
              <a:rPr lang="en-US" altLang="ko-KR" sz="1600" dirty="0" err="1">
                <a:solidFill>
                  <a:srgbClr val="141A72"/>
                </a:solidFill>
              </a:rPr>
              <a:t>tempor</a:t>
            </a:r>
            <a:r>
              <a:rPr lang="en-US" altLang="ko-KR" sz="1600" dirty="0">
                <a:solidFill>
                  <a:srgbClr val="141A72"/>
                </a:solidFill>
              </a:rPr>
              <a:t> </a:t>
            </a:r>
            <a:r>
              <a:rPr lang="en-US" altLang="ko-KR" sz="1600" dirty="0" err="1">
                <a:solidFill>
                  <a:srgbClr val="141A72"/>
                </a:solidFill>
              </a:rPr>
              <a:t>incididunt</a:t>
            </a:r>
            <a:r>
              <a:rPr lang="en-US" altLang="ko-KR" sz="1600" dirty="0">
                <a:solidFill>
                  <a:srgbClr val="141A72"/>
                </a:solidFill>
              </a:rPr>
              <a:t> </a:t>
            </a:r>
            <a:r>
              <a:rPr lang="en-US" altLang="ko-KR" sz="1600" dirty="0" err="1">
                <a:solidFill>
                  <a:srgbClr val="141A72"/>
                </a:solidFill>
              </a:rPr>
              <a:t>ut</a:t>
            </a:r>
            <a:r>
              <a:rPr lang="en-US" altLang="ko-KR" sz="1600" dirty="0">
                <a:solidFill>
                  <a:srgbClr val="141A72"/>
                </a:solidFill>
              </a:rPr>
              <a:t> </a:t>
            </a:r>
            <a:r>
              <a:rPr lang="en-US" altLang="ko-KR" sz="1600" dirty="0" err="1">
                <a:solidFill>
                  <a:srgbClr val="141A72"/>
                </a:solidFill>
              </a:rPr>
              <a:t>labore</a:t>
            </a:r>
            <a:r>
              <a:rPr lang="en-US" altLang="ko-KR" sz="1600" dirty="0">
                <a:solidFill>
                  <a:srgbClr val="141A72"/>
                </a:solidFill>
              </a:rPr>
              <a:t> et dolore</a:t>
            </a: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B6AF17F3-C919-47DB-9C9D-AC484407747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88FCD4F4-B15E-49ED-BC67-3C89E02E4F9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37517383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직사각형 35">
            <a:extLst>
              <a:ext uri="{FF2B5EF4-FFF2-40B4-BE49-F238E27FC236}">
                <a16:creationId xmlns:a16="http://schemas.microsoft.com/office/drawing/2014/main" id="{AD0A7B3C-0547-4D39-8E0E-198DDF2967C8}"/>
              </a:ext>
            </a:extLst>
          </p:cNvPr>
          <p:cNvSpPr/>
          <p:nvPr/>
        </p:nvSpPr>
        <p:spPr>
          <a:xfrm>
            <a:off x="1066802" y="4434847"/>
            <a:ext cx="24761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rgbClr val="141A72"/>
                </a:solidFill>
                <a:latin typeface="+mj-lt"/>
              </a:rPr>
              <a:t>Achievement Title </a:t>
            </a:r>
            <a:r>
              <a:rPr lang="en-US" altLang="ko-KR">
                <a:solidFill>
                  <a:srgbClr val="141A72"/>
                </a:solidFill>
                <a:latin typeface="+mj-lt"/>
              </a:rPr>
              <a:t>(20XX)</a:t>
            </a:r>
            <a:endParaRPr lang="en-US" altLang="ko-KR" dirty="0">
              <a:solidFill>
                <a:srgbClr val="141A72"/>
              </a:solidFill>
              <a:latin typeface="+mj-lt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F5F17E2-2826-4C69-B366-1406F49B7466}"/>
              </a:ext>
            </a:extLst>
          </p:cNvPr>
          <p:cNvSpPr txBox="1"/>
          <p:nvPr/>
        </p:nvSpPr>
        <p:spPr>
          <a:xfrm>
            <a:off x="1066802" y="5265073"/>
            <a:ext cx="247610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US" altLang="ko-KR">
                <a:solidFill>
                  <a:srgbClr val="141A72"/>
                </a:solidFill>
              </a:rPr>
              <a:t>Lorem ipsum dolor sit amet, consectetur adipiscing elit</a:t>
            </a:r>
            <a:endParaRPr lang="en-US" altLang="ko-KR" dirty="0">
              <a:solidFill>
                <a:srgbClr val="141A72"/>
              </a:solidFill>
            </a:endParaRP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D8D3DD65-A890-4054-9122-05C775D34DEB}"/>
              </a:ext>
            </a:extLst>
          </p:cNvPr>
          <p:cNvSpPr/>
          <p:nvPr/>
        </p:nvSpPr>
        <p:spPr>
          <a:xfrm>
            <a:off x="3594232" y="4434847"/>
            <a:ext cx="24761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rgbClr val="141A72"/>
                </a:solidFill>
                <a:latin typeface="+mj-lt"/>
              </a:rPr>
              <a:t>Achievement Title (20XX)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F392636A-CD70-4323-A0B5-A0AF777E6A1C}"/>
              </a:ext>
            </a:extLst>
          </p:cNvPr>
          <p:cNvSpPr txBox="1"/>
          <p:nvPr/>
        </p:nvSpPr>
        <p:spPr>
          <a:xfrm>
            <a:off x="3594232" y="5265073"/>
            <a:ext cx="247610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US" altLang="ko-KR" dirty="0">
                <a:solidFill>
                  <a:srgbClr val="141A72"/>
                </a:solidFill>
              </a:rPr>
              <a:t>Lorem ipsum dolor </a:t>
            </a:r>
            <a:r>
              <a:rPr lang="en-US" altLang="ko-KR">
                <a:solidFill>
                  <a:srgbClr val="141A72"/>
                </a:solidFill>
              </a:rPr>
              <a:t>sit amet, consectetur adipiscing elit</a:t>
            </a:r>
            <a:endParaRPr lang="en-US" altLang="ko-KR" dirty="0">
              <a:solidFill>
                <a:srgbClr val="141A72"/>
              </a:solidFill>
            </a:endParaRP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071DC193-891B-4A97-A34C-7265A25B6C5F}"/>
              </a:ext>
            </a:extLst>
          </p:cNvPr>
          <p:cNvSpPr/>
          <p:nvPr/>
        </p:nvSpPr>
        <p:spPr>
          <a:xfrm>
            <a:off x="6121662" y="4434847"/>
            <a:ext cx="24761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rgbClr val="141A72"/>
                </a:solidFill>
                <a:latin typeface="+mj-lt"/>
              </a:rPr>
              <a:t>Achievement Title (20XX)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405A5764-7E59-4EC7-A049-3B4F3BA2981C}"/>
              </a:ext>
            </a:extLst>
          </p:cNvPr>
          <p:cNvSpPr txBox="1"/>
          <p:nvPr/>
        </p:nvSpPr>
        <p:spPr>
          <a:xfrm>
            <a:off x="6121662" y="5265073"/>
            <a:ext cx="247610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US" altLang="ko-KR" dirty="0">
                <a:solidFill>
                  <a:srgbClr val="141A72"/>
                </a:solidFill>
              </a:rPr>
              <a:t>Lorem ipsum dolor </a:t>
            </a:r>
            <a:r>
              <a:rPr lang="en-US" altLang="ko-KR">
                <a:solidFill>
                  <a:srgbClr val="141A72"/>
                </a:solidFill>
              </a:rPr>
              <a:t>sit amet, consectetur adipiscing elit</a:t>
            </a:r>
            <a:endParaRPr lang="en-US" altLang="ko-KR" dirty="0">
              <a:solidFill>
                <a:srgbClr val="141A72"/>
              </a:solidFill>
            </a:endParaRPr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3E2E614B-F253-4333-930E-336D668A2A13}"/>
              </a:ext>
            </a:extLst>
          </p:cNvPr>
          <p:cNvSpPr/>
          <p:nvPr/>
        </p:nvSpPr>
        <p:spPr>
          <a:xfrm>
            <a:off x="8649092" y="4434847"/>
            <a:ext cx="24761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rgbClr val="141A72"/>
                </a:solidFill>
                <a:latin typeface="+mj-lt"/>
              </a:rPr>
              <a:t>Achievement Title (20XX)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6EDCDAA8-74BA-494B-A2E4-3F9B377AB2B9}"/>
              </a:ext>
            </a:extLst>
          </p:cNvPr>
          <p:cNvSpPr txBox="1"/>
          <p:nvPr/>
        </p:nvSpPr>
        <p:spPr>
          <a:xfrm>
            <a:off x="8649092" y="5265073"/>
            <a:ext cx="247610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US" altLang="ko-KR" dirty="0">
                <a:solidFill>
                  <a:srgbClr val="141A72"/>
                </a:solidFill>
              </a:rPr>
              <a:t>Lorem ipsum dolor </a:t>
            </a:r>
            <a:r>
              <a:rPr lang="en-US" altLang="ko-KR">
                <a:solidFill>
                  <a:srgbClr val="141A72"/>
                </a:solidFill>
              </a:rPr>
              <a:t>sit amet, consectetur adipiscing elit</a:t>
            </a:r>
            <a:endParaRPr lang="en-US" altLang="ko-KR" dirty="0">
              <a:solidFill>
                <a:srgbClr val="141A72"/>
              </a:solidFill>
            </a:endParaRPr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52529103-9EED-4A7A-B88C-314AC79A1EE8}"/>
              </a:ext>
            </a:extLst>
          </p:cNvPr>
          <p:cNvSpPr/>
          <p:nvPr/>
        </p:nvSpPr>
        <p:spPr>
          <a:xfrm>
            <a:off x="1321701" y="971034"/>
            <a:ext cx="95485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141A72"/>
                </a:solidFill>
              </a:rPr>
              <a:t>Achievement Gallery</a:t>
            </a:r>
            <a:endParaRPr lang="ko-KR" altLang="en-US" sz="2800" dirty="0">
              <a:solidFill>
                <a:srgbClr val="141A72"/>
              </a:solidFill>
            </a:endParaRPr>
          </a:p>
        </p:txBody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FC0911EB-34F2-4471-8C3B-F4E8E4C02EA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BB9C5257-9496-4C5C-93F8-CD6067F329F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77BFA0C0-BB48-4119-A316-B63E9A11514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C23460F1-1834-4E5E-A1C4-A9D0C1AB52B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</p:spTree>
    <p:extLst>
      <p:ext uri="{BB962C8B-B14F-4D97-AF65-F5344CB8AC3E}">
        <p14:creationId xmlns:p14="http://schemas.microsoft.com/office/powerpoint/2010/main" val="8769578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>
            <a:extLst>
              <a:ext uri="{FF2B5EF4-FFF2-40B4-BE49-F238E27FC236}">
                <a16:creationId xmlns:a16="http://schemas.microsoft.com/office/drawing/2014/main" id="{DAE2BEEB-211A-4343-A713-8904E2253D8B}"/>
              </a:ext>
            </a:extLst>
          </p:cNvPr>
          <p:cNvSpPr/>
          <p:nvPr/>
        </p:nvSpPr>
        <p:spPr>
          <a:xfrm>
            <a:off x="931636" y="2007008"/>
            <a:ext cx="1040992" cy="1040992"/>
          </a:xfrm>
          <a:prstGeom prst="rect">
            <a:avLst/>
          </a:prstGeom>
          <a:solidFill>
            <a:srgbClr val="141A72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01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603ADED-B7F8-45D8-AFBA-1E29F4C59DBF}"/>
              </a:ext>
            </a:extLst>
          </p:cNvPr>
          <p:cNvSpPr txBox="1"/>
          <p:nvPr/>
        </p:nvSpPr>
        <p:spPr>
          <a:xfrm>
            <a:off x="2146207" y="2345569"/>
            <a:ext cx="423326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141A72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41A72"/>
                </a:solidFill>
              </a:rPr>
              <a:t>amet</a:t>
            </a:r>
            <a:r>
              <a:rPr lang="en-US" altLang="ko-KR" sz="1400" dirty="0">
                <a:solidFill>
                  <a:srgbClr val="141A72"/>
                </a:solidFill>
              </a:rPr>
              <a:t>, </a:t>
            </a:r>
            <a:r>
              <a:rPr lang="en-US" altLang="ko-KR" sz="1400" dirty="0" err="1">
                <a:solidFill>
                  <a:srgbClr val="141A72"/>
                </a:solidFill>
              </a:rPr>
              <a:t>consectetur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adipisicing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elit</a:t>
            </a:r>
            <a:r>
              <a:rPr lang="en-US" altLang="ko-KR" sz="1400" dirty="0">
                <a:solidFill>
                  <a:srgbClr val="141A72"/>
                </a:solidFill>
              </a:rPr>
              <a:t>, sed do </a:t>
            </a:r>
            <a:r>
              <a:rPr lang="en-US" altLang="ko-KR" sz="1400" dirty="0" err="1">
                <a:solidFill>
                  <a:srgbClr val="141A72"/>
                </a:solidFill>
              </a:rPr>
              <a:t>eiusmod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tempor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incididunt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ut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labore</a:t>
            </a:r>
            <a:r>
              <a:rPr lang="en-US" altLang="ko-KR" sz="1400" dirty="0">
                <a:solidFill>
                  <a:srgbClr val="141A72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141A72"/>
                </a:solidFill>
              </a:rPr>
              <a:t>aliqua</a:t>
            </a:r>
            <a:r>
              <a:rPr lang="en-US" altLang="ko-KR" sz="1400" dirty="0">
                <a:solidFill>
                  <a:srgbClr val="141A72"/>
                </a:solidFill>
              </a:rPr>
              <a:t>.</a:t>
            </a:r>
            <a:endParaRPr lang="ko-KR" altLang="en-US" sz="1400" dirty="0">
              <a:solidFill>
                <a:srgbClr val="141A72"/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C18EF737-A763-4460-AADF-48084F072ABD}"/>
              </a:ext>
            </a:extLst>
          </p:cNvPr>
          <p:cNvSpPr/>
          <p:nvPr/>
        </p:nvSpPr>
        <p:spPr>
          <a:xfrm>
            <a:off x="2146204" y="2007008"/>
            <a:ext cx="42240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141A72"/>
                </a:solidFill>
              </a:rPr>
              <a:t>Lorem ipsum</a:t>
            </a:r>
            <a:endParaRPr lang="ko-KR" altLang="en-US" dirty="0">
              <a:solidFill>
                <a:srgbClr val="141A72"/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7BF41CE8-79CF-4BEE-855A-F620881F2DAF}"/>
              </a:ext>
            </a:extLst>
          </p:cNvPr>
          <p:cNvSpPr/>
          <p:nvPr/>
        </p:nvSpPr>
        <p:spPr>
          <a:xfrm>
            <a:off x="931636" y="3810001"/>
            <a:ext cx="1040992" cy="1040992"/>
          </a:xfrm>
          <a:prstGeom prst="rect">
            <a:avLst/>
          </a:prstGeom>
          <a:solidFill>
            <a:srgbClr val="141A72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02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373D68C-41E3-45A8-A8DE-D63FA5A9BE58}"/>
              </a:ext>
            </a:extLst>
          </p:cNvPr>
          <p:cNvSpPr txBox="1"/>
          <p:nvPr/>
        </p:nvSpPr>
        <p:spPr>
          <a:xfrm>
            <a:off x="2146207" y="4148562"/>
            <a:ext cx="423326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141A72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41A72"/>
                </a:solidFill>
              </a:rPr>
              <a:t>amet</a:t>
            </a:r>
            <a:r>
              <a:rPr lang="en-US" altLang="ko-KR" sz="1400" dirty="0">
                <a:solidFill>
                  <a:srgbClr val="141A72"/>
                </a:solidFill>
              </a:rPr>
              <a:t>, </a:t>
            </a:r>
            <a:r>
              <a:rPr lang="en-US" altLang="ko-KR" sz="1400" dirty="0" err="1">
                <a:solidFill>
                  <a:srgbClr val="141A72"/>
                </a:solidFill>
              </a:rPr>
              <a:t>consectetur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adipisicing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elit</a:t>
            </a:r>
            <a:r>
              <a:rPr lang="en-US" altLang="ko-KR" sz="1400" dirty="0">
                <a:solidFill>
                  <a:srgbClr val="141A72"/>
                </a:solidFill>
              </a:rPr>
              <a:t>, sed do </a:t>
            </a:r>
            <a:r>
              <a:rPr lang="en-US" altLang="ko-KR" sz="1400" dirty="0" err="1">
                <a:solidFill>
                  <a:srgbClr val="141A72"/>
                </a:solidFill>
              </a:rPr>
              <a:t>eiusmod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tempor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incididunt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ut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labore</a:t>
            </a:r>
            <a:r>
              <a:rPr lang="en-US" altLang="ko-KR" sz="1400" dirty="0">
                <a:solidFill>
                  <a:srgbClr val="141A72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141A72"/>
                </a:solidFill>
              </a:rPr>
              <a:t>aliqua</a:t>
            </a:r>
            <a:r>
              <a:rPr lang="en-US" altLang="ko-KR" sz="1400" dirty="0">
                <a:solidFill>
                  <a:srgbClr val="141A72"/>
                </a:solidFill>
              </a:rPr>
              <a:t>.</a:t>
            </a:r>
            <a:endParaRPr lang="ko-KR" altLang="en-US" sz="1400" dirty="0">
              <a:solidFill>
                <a:srgbClr val="141A72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2FE26712-74B7-45AF-A211-9E096871E648}"/>
              </a:ext>
            </a:extLst>
          </p:cNvPr>
          <p:cNvSpPr/>
          <p:nvPr/>
        </p:nvSpPr>
        <p:spPr>
          <a:xfrm>
            <a:off x="2146204" y="3810001"/>
            <a:ext cx="42240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141A72"/>
                </a:solidFill>
              </a:rPr>
              <a:t>Lorem ipsum</a:t>
            </a:r>
            <a:endParaRPr lang="ko-KR" altLang="en-US" dirty="0">
              <a:solidFill>
                <a:srgbClr val="141A72"/>
              </a:solidFill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C1C0ABDA-B2E1-4BC2-86B2-EACED3C383E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717845" y="2007008"/>
            <a:ext cx="4542519" cy="2843984"/>
          </a:xfrm>
        </p:spPr>
      </p:sp>
    </p:spTree>
    <p:extLst>
      <p:ext uri="{BB962C8B-B14F-4D97-AF65-F5344CB8AC3E}">
        <p14:creationId xmlns:p14="http://schemas.microsoft.com/office/powerpoint/2010/main" val="28640063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직사각형 25">
            <a:extLst>
              <a:ext uri="{FF2B5EF4-FFF2-40B4-BE49-F238E27FC236}">
                <a16:creationId xmlns:a16="http://schemas.microsoft.com/office/drawing/2014/main" id="{374A7050-AB64-4119-A403-98889751195F}"/>
              </a:ext>
            </a:extLst>
          </p:cNvPr>
          <p:cNvSpPr/>
          <p:nvPr/>
        </p:nvSpPr>
        <p:spPr>
          <a:xfrm>
            <a:off x="1373795" y="1012796"/>
            <a:ext cx="94444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141A72"/>
                </a:solidFill>
              </a:rPr>
              <a:t>What Sets Me Apart</a:t>
            </a:r>
            <a:endParaRPr lang="ko-KR" altLang="en-US" sz="2800" dirty="0">
              <a:solidFill>
                <a:srgbClr val="141A72"/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C52A99B6-EB3C-42B6-9EF1-AD0A977C76E1}"/>
              </a:ext>
            </a:extLst>
          </p:cNvPr>
          <p:cNvSpPr/>
          <p:nvPr userDrawn="1"/>
        </p:nvSpPr>
        <p:spPr>
          <a:xfrm>
            <a:off x="1127695" y="1904825"/>
            <a:ext cx="2973640" cy="3940380"/>
          </a:xfrm>
          <a:prstGeom prst="rect">
            <a:avLst/>
          </a:prstGeom>
          <a:solidFill>
            <a:srgbClr val="FEE4D6"/>
          </a:solidFill>
          <a:ln w="635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5F3EF"/>
              </a:solidFill>
              <a:latin typeface="+mj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5CCAB3F-4E42-4F88-BB55-8A6B4E5A77A8}"/>
              </a:ext>
            </a:extLst>
          </p:cNvPr>
          <p:cNvSpPr txBox="1"/>
          <p:nvPr userDrawn="1"/>
        </p:nvSpPr>
        <p:spPr>
          <a:xfrm>
            <a:off x="1285729" y="3705592"/>
            <a:ext cx="2657572" cy="138499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141A72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41A72"/>
                </a:solidFill>
              </a:rPr>
              <a:t>amet</a:t>
            </a:r>
            <a:r>
              <a:rPr lang="en-US" altLang="ko-KR" sz="1400" dirty="0">
                <a:solidFill>
                  <a:srgbClr val="141A72"/>
                </a:solidFill>
              </a:rPr>
              <a:t>, </a:t>
            </a:r>
            <a:r>
              <a:rPr lang="en-US" altLang="ko-KR" sz="1400" dirty="0" err="1">
                <a:solidFill>
                  <a:srgbClr val="141A72"/>
                </a:solidFill>
              </a:rPr>
              <a:t>consectetur</a:t>
            </a:r>
            <a:endParaRPr lang="en-US" altLang="ko-KR" sz="1400" dirty="0">
              <a:solidFill>
                <a:srgbClr val="141A72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141A72"/>
                </a:solidFill>
              </a:rPr>
              <a:t>Adipiscing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elit</a:t>
            </a:r>
            <a:r>
              <a:rPr lang="en-US" altLang="ko-KR" sz="1400" dirty="0">
                <a:solidFill>
                  <a:srgbClr val="141A72"/>
                </a:solidFill>
              </a:rPr>
              <a:t>, sed do </a:t>
            </a:r>
            <a:r>
              <a:rPr lang="en-US" altLang="ko-KR" sz="1400" dirty="0" err="1">
                <a:solidFill>
                  <a:srgbClr val="141A72"/>
                </a:solidFill>
              </a:rPr>
              <a:t>eiusmod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tempor</a:t>
            </a:r>
            <a:endParaRPr lang="en-US" altLang="ko-KR" sz="1400" dirty="0">
              <a:solidFill>
                <a:srgbClr val="141A72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141A72"/>
                </a:solidFill>
              </a:rPr>
              <a:t>Incididunt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ut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labore</a:t>
            </a:r>
            <a:r>
              <a:rPr lang="en-US" altLang="ko-KR" sz="1400" dirty="0">
                <a:solidFill>
                  <a:srgbClr val="141A72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141A72"/>
                </a:solidFill>
              </a:rPr>
              <a:t>aliqua</a:t>
            </a:r>
            <a:endParaRPr lang="en-US" altLang="ko-KR" sz="1400" dirty="0">
              <a:solidFill>
                <a:srgbClr val="141A72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D0A7B7D5-5F1C-44B6-B909-612B207F18E5}"/>
              </a:ext>
            </a:extLst>
          </p:cNvPr>
          <p:cNvSpPr/>
          <p:nvPr userDrawn="1"/>
        </p:nvSpPr>
        <p:spPr>
          <a:xfrm>
            <a:off x="1285728" y="2697017"/>
            <a:ext cx="2657574" cy="707886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141A72"/>
                </a:solidFill>
                <a:latin typeface="+mj-lt"/>
              </a:rPr>
              <a:t>Lorem ipsum dolor </a:t>
            </a:r>
            <a:r>
              <a:rPr lang="en-US" altLang="ko-KR" sz="2000">
                <a:solidFill>
                  <a:srgbClr val="141A72"/>
                </a:solidFill>
                <a:latin typeface="+mj-lt"/>
              </a:rPr>
              <a:t>sit amet</a:t>
            </a:r>
            <a:endParaRPr lang="en-US" altLang="ko-KR" sz="2000" dirty="0">
              <a:solidFill>
                <a:srgbClr val="141A72"/>
              </a:solidFill>
              <a:latin typeface="+mj-lt"/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0383BD56-490B-46C5-BC6A-0B5FF9AC84BF}"/>
              </a:ext>
            </a:extLst>
          </p:cNvPr>
          <p:cNvSpPr/>
          <p:nvPr userDrawn="1"/>
        </p:nvSpPr>
        <p:spPr>
          <a:xfrm>
            <a:off x="4609180" y="1904825"/>
            <a:ext cx="2973640" cy="3940380"/>
          </a:xfrm>
          <a:prstGeom prst="rect">
            <a:avLst/>
          </a:prstGeom>
          <a:solidFill>
            <a:srgbClr val="FEE4D6"/>
          </a:solidFill>
          <a:ln w="635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5F3EF"/>
              </a:solidFill>
              <a:latin typeface="+mj-lt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2BE5D11-216C-4E74-B845-E540B0CB7161}"/>
              </a:ext>
            </a:extLst>
          </p:cNvPr>
          <p:cNvSpPr txBox="1"/>
          <p:nvPr userDrawn="1"/>
        </p:nvSpPr>
        <p:spPr>
          <a:xfrm>
            <a:off x="4767214" y="3705592"/>
            <a:ext cx="2657572" cy="138499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141A72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41A72"/>
                </a:solidFill>
              </a:rPr>
              <a:t>amet</a:t>
            </a:r>
            <a:r>
              <a:rPr lang="en-US" altLang="ko-KR" sz="1400" dirty="0">
                <a:solidFill>
                  <a:srgbClr val="141A72"/>
                </a:solidFill>
              </a:rPr>
              <a:t>, </a:t>
            </a:r>
            <a:r>
              <a:rPr lang="en-US" altLang="ko-KR" sz="1400" dirty="0" err="1">
                <a:solidFill>
                  <a:srgbClr val="141A72"/>
                </a:solidFill>
              </a:rPr>
              <a:t>consectetur</a:t>
            </a:r>
            <a:endParaRPr lang="en-US" altLang="ko-KR" sz="1400" dirty="0">
              <a:solidFill>
                <a:srgbClr val="141A72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141A72"/>
                </a:solidFill>
              </a:rPr>
              <a:t>Adipiscing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elit</a:t>
            </a:r>
            <a:r>
              <a:rPr lang="en-US" altLang="ko-KR" sz="1400" dirty="0">
                <a:solidFill>
                  <a:srgbClr val="141A72"/>
                </a:solidFill>
              </a:rPr>
              <a:t>, sed do </a:t>
            </a:r>
            <a:r>
              <a:rPr lang="en-US" altLang="ko-KR" sz="1400" dirty="0" err="1">
                <a:solidFill>
                  <a:srgbClr val="141A72"/>
                </a:solidFill>
              </a:rPr>
              <a:t>eiusmod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tempor</a:t>
            </a:r>
            <a:endParaRPr lang="en-US" altLang="ko-KR" sz="1400" dirty="0">
              <a:solidFill>
                <a:srgbClr val="141A72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141A72"/>
                </a:solidFill>
              </a:rPr>
              <a:t>Incididunt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ut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labore</a:t>
            </a:r>
            <a:r>
              <a:rPr lang="en-US" altLang="ko-KR" sz="1400" dirty="0">
                <a:solidFill>
                  <a:srgbClr val="141A72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141A72"/>
                </a:solidFill>
              </a:rPr>
              <a:t>aliqua</a:t>
            </a:r>
            <a:endParaRPr lang="en-US" altLang="ko-KR" sz="1400" dirty="0">
              <a:solidFill>
                <a:srgbClr val="141A72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A9B1CC15-833F-4BFA-9FD3-C7FBF719BE35}"/>
              </a:ext>
            </a:extLst>
          </p:cNvPr>
          <p:cNvSpPr/>
          <p:nvPr userDrawn="1"/>
        </p:nvSpPr>
        <p:spPr>
          <a:xfrm>
            <a:off x="4767213" y="2697017"/>
            <a:ext cx="2657574" cy="707886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2000" dirty="0" err="1">
                <a:solidFill>
                  <a:srgbClr val="141A72"/>
                </a:solidFill>
                <a:latin typeface="+mj-lt"/>
              </a:rPr>
              <a:t>Consectetur</a:t>
            </a:r>
            <a:endParaRPr lang="en-US" altLang="ko-KR" sz="2000" dirty="0">
              <a:solidFill>
                <a:srgbClr val="141A72"/>
              </a:solidFill>
              <a:latin typeface="+mj-lt"/>
            </a:endParaRPr>
          </a:p>
          <a:p>
            <a:pPr algn="ctr"/>
            <a:r>
              <a:rPr lang="en-US" altLang="ko-KR" sz="2000" dirty="0" err="1">
                <a:solidFill>
                  <a:srgbClr val="141A72"/>
                </a:solidFill>
                <a:latin typeface="+mj-lt"/>
              </a:rPr>
              <a:t>adipiscing</a:t>
            </a:r>
            <a:r>
              <a:rPr lang="en-US" altLang="ko-KR" sz="2000" dirty="0">
                <a:solidFill>
                  <a:srgbClr val="141A72"/>
                </a:solidFill>
                <a:latin typeface="+mj-lt"/>
              </a:rPr>
              <a:t> </a:t>
            </a:r>
            <a:r>
              <a:rPr lang="en-US" altLang="ko-KR" sz="2000" dirty="0" err="1">
                <a:solidFill>
                  <a:srgbClr val="141A72"/>
                </a:solidFill>
                <a:latin typeface="+mj-lt"/>
              </a:rPr>
              <a:t>elit</a:t>
            </a:r>
            <a:endParaRPr lang="en-US" altLang="ko-KR" sz="2000" dirty="0">
              <a:solidFill>
                <a:srgbClr val="141A72"/>
              </a:solidFill>
              <a:latin typeface="+mj-lt"/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7A0C3C26-55D3-4843-9886-35AE20661354}"/>
              </a:ext>
            </a:extLst>
          </p:cNvPr>
          <p:cNvSpPr/>
          <p:nvPr userDrawn="1"/>
        </p:nvSpPr>
        <p:spPr>
          <a:xfrm>
            <a:off x="8090665" y="1904825"/>
            <a:ext cx="2973640" cy="3940380"/>
          </a:xfrm>
          <a:prstGeom prst="rect">
            <a:avLst/>
          </a:prstGeom>
          <a:solidFill>
            <a:srgbClr val="FEE4D6"/>
          </a:solidFill>
          <a:ln w="635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5F3EF"/>
              </a:solidFill>
              <a:latin typeface="+mj-lt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FA228B3-C8F7-41FE-8560-5AEC6E68404F}"/>
              </a:ext>
            </a:extLst>
          </p:cNvPr>
          <p:cNvSpPr txBox="1"/>
          <p:nvPr userDrawn="1"/>
        </p:nvSpPr>
        <p:spPr>
          <a:xfrm>
            <a:off x="8248699" y="3705592"/>
            <a:ext cx="2657572" cy="138499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141A72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41A72"/>
                </a:solidFill>
              </a:rPr>
              <a:t>amet</a:t>
            </a:r>
            <a:r>
              <a:rPr lang="en-US" altLang="ko-KR" sz="1400" dirty="0">
                <a:solidFill>
                  <a:srgbClr val="141A72"/>
                </a:solidFill>
              </a:rPr>
              <a:t>, </a:t>
            </a:r>
            <a:r>
              <a:rPr lang="en-US" altLang="ko-KR" sz="1400" dirty="0" err="1">
                <a:solidFill>
                  <a:srgbClr val="141A72"/>
                </a:solidFill>
              </a:rPr>
              <a:t>consectetur</a:t>
            </a:r>
            <a:endParaRPr lang="en-US" altLang="ko-KR" sz="1400" dirty="0">
              <a:solidFill>
                <a:srgbClr val="141A72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141A72"/>
                </a:solidFill>
              </a:rPr>
              <a:t>Adipiscing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elit</a:t>
            </a:r>
            <a:r>
              <a:rPr lang="en-US" altLang="ko-KR" sz="1400" dirty="0">
                <a:solidFill>
                  <a:srgbClr val="141A72"/>
                </a:solidFill>
              </a:rPr>
              <a:t>, sed do </a:t>
            </a:r>
            <a:r>
              <a:rPr lang="en-US" altLang="ko-KR" sz="1400" dirty="0" err="1">
                <a:solidFill>
                  <a:srgbClr val="141A72"/>
                </a:solidFill>
              </a:rPr>
              <a:t>eiusmod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tempor</a:t>
            </a:r>
            <a:endParaRPr lang="en-US" altLang="ko-KR" sz="1400" dirty="0">
              <a:solidFill>
                <a:srgbClr val="141A72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141A72"/>
                </a:solidFill>
              </a:rPr>
              <a:t>Incididunt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ut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labore</a:t>
            </a:r>
            <a:r>
              <a:rPr lang="en-US" altLang="ko-KR" sz="1400" dirty="0">
                <a:solidFill>
                  <a:srgbClr val="141A72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141A72"/>
                </a:solidFill>
              </a:rPr>
              <a:t>aliqua</a:t>
            </a:r>
            <a:endParaRPr lang="en-US" altLang="ko-KR" sz="1400" dirty="0">
              <a:solidFill>
                <a:srgbClr val="141A72"/>
              </a:solidFill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3C7CBC7E-7285-4A4F-8C98-55C878ADE880}"/>
              </a:ext>
            </a:extLst>
          </p:cNvPr>
          <p:cNvSpPr/>
          <p:nvPr userDrawn="1"/>
        </p:nvSpPr>
        <p:spPr>
          <a:xfrm>
            <a:off x="8248698" y="2697018"/>
            <a:ext cx="2657574" cy="707886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141A72"/>
                </a:solidFill>
                <a:latin typeface="+mj-lt"/>
              </a:rPr>
              <a:t>Sed do </a:t>
            </a:r>
            <a:r>
              <a:rPr lang="en-US" altLang="ko-KR" sz="2000" dirty="0" err="1">
                <a:solidFill>
                  <a:srgbClr val="141A72"/>
                </a:solidFill>
                <a:latin typeface="+mj-lt"/>
              </a:rPr>
              <a:t>eiusmod</a:t>
            </a:r>
            <a:r>
              <a:rPr lang="en-US" altLang="ko-KR" sz="2000" dirty="0">
                <a:solidFill>
                  <a:srgbClr val="141A72"/>
                </a:solidFill>
                <a:latin typeface="+mj-lt"/>
              </a:rPr>
              <a:t> </a:t>
            </a:r>
            <a:r>
              <a:rPr lang="en-US" altLang="ko-KR" sz="2000" dirty="0" err="1">
                <a:solidFill>
                  <a:srgbClr val="141A72"/>
                </a:solidFill>
                <a:latin typeface="+mj-lt"/>
              </a:rPr>
              <a:t>tempor</a:t>
            </a:r>
            <a:endParaRPr lang="en-US" altLang="ko-KR" sz="2000" dirty="0">
              <a:solidFill>
                <a:srgbClr val="141A7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493138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직사각형 22">
            <a:extLst>
              <a:ext uri="{FF2B5EF4-FFF2-40B4-BE49-F238E27FC236}">
                <a16:creationId xmlns:a16="http://schemas.microsoft.com/office/drawing/2014/main" id="{D0C24345-C9C9-4B0F-8CD2-9018586506F0}"/>
              </a:ext>
            </a:extLst>
          </p:cNvPr>
          <p:cNvSpPr/>
          <p:nvPr/>
        </p:nvSpPr>
        <p:spPr>
          <a:xfrm>
            <a:off x="3087915" y="3172925"/>
            <a:ext cx="2425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141A72"/>
                </a:solidFill>
                <a:latin typeface="+mj-lt"/>
              </a:rPr>
              <a:t>Mother tongue(s)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3D251C0-9794-49D8-A330-A897262EF649}"/>
              </a:ext>
            </a:extLst>
          </p:cNvPr>
          <p:cNvSpPr txBox="1"/>
          <p:nvPr/>
        </p:nvSpPr>
        <p:spPr>
          <a:xfrm>
            <a:off x="3319689" y="3714757"/>
            <a:ext cx="21971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b="0" dirty="0">
                <a:solidFill>
                  <a:srgbClr val="141A72"/>
                </a:solidFill>
              </a:rPr>
              <a:t>Language 01</a:t>
            </a:r>
            <a:endParaRPr lang="ko-KR" altLang="en-US" sz="1400" b="0" dirty="0">
              <a:solidFill>
                <a:srgbClr val="141A72"/>
              </a:solidFill>
            </a:endParaRPr>
          </a:p>
        </p:txBody>
      </p:sp>
      <p:sp>
        <p:nvSpPr>
          <p:cNvPr id="25" name="타원 24">
            <a:extLst>
              <a:ext uri="{FF2B5EF4-FFF2-40B4-BE49-F238E27FC236}">
                <a16:creationId xmlns:a16="http://schemas.microsoft.com/office/drawing/2014/main" id="{1D3AF3FD-4055-4B32-986A-4E4BC37EB8DC}"/>
              </a:ext>
            </a:extLst>
          </p:cNvPr>
          <p:cNvSpPr/>
          <p:nvPr/>
        </p:nvSpPr>
        <p:spPr>
          <a:xfrm>
            <a:off x="3195864" y="3808321"/>
            <a:ext cx="123825" cy="123825"/>
          </a:xfrm>
          <a:prstGeom prst="ellipse">
            <a:avLst/>
          </a:prstGeom>
          <a:solidFill>
            <a:srgbClr val="66CC99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ko-KR" altLang="en-US">
              <a:solidFill>
                <a:srgbClr val="141A72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D131D41-6712-44CD-98E4-2912F6E7D1E8}"/>
              </a:ext>
            </a:extLst>
          </p:cNvPr>
          <p:cNvSpPr txBox="1"/>
          <p:nvPr/>
        </p:nvSpPr>
        <p:spPr>
          <a:xfrm>
            <a:off x="3319689" y="4164468"/>
            <a:ext cx="21971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b="0" dirty="0">
                <a:solidFill>
                  <a:srgbClr val="141A72"/>
                </a:solidFill>
              </a:rPr>
              <a:t>Language 01</a:t>
            </a:r>
            <a:endParaRPr lang="ko-KR" altLang="en-US" sz="1400" b="0" dirty="0">
              <a:solidFill>
                <a:srgbClr val="141A72"/>
              </a:solidFill>
            </a:endParaRPr>
          </a:p>
        </p:txBody>
      </p:sp>
      <p:sp>
        <p:nvSpPr>
          <p:cNvPr id="27" name="타원 26">
            <a:extLst>
              <a:ext uri="{FF2B5EF4-FFF2-40B4-BE49-F238E27FC236}">
                <a16:creationId xmlns:a16="http://schemas.microsoft.com/office/drawing/2014/main" id="{DADAE09C-C955-4814-9C80-47A72EA0323C}"/>
              </a:ext>
            </a:extLst>
          </p:cNvPr>
          <p:cNvSpPr/>
          <p:nvPr/>
        </p:nvSpPr>
        <p:spPr>
          <a:xfrm>
            <a:off x="3195864" y="4258032"/>
            <a:ext cx="123825" cy="123825"/>
          </a:xfrm>
          <a:prstGeom prst="ellipse">
            <a:avLst/>
          </a:prstGeom>
          <a:solidFill>
            <a:srgbClr val="66CC99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ko-KR" altLang="en-US">
              <a:solidFill>
                <a:srgbClr val="141A72"/>
              </a:solidFill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74EF0E87-56FD-406E-B012-8137731B662F}"/>
              </a:ext>
            </a:extLst>
          </p:cNvPr>
          <p:cNvSpPr/>
          <p:nvPr/>
        </p:nvSpPr>
        <p:spPr>
          <a:xfrm>
            <a:off x="6326414" y="3172925"/>
            <a:ext cx="2425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141A72"/>
                </a:solidFill>
                <a:latin typeface="+mj-lt"/>
              </a:rPr>
              <a:t>Other language(s)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9A956A4-1D04-446A-BC18-EBC89E60DCA3}"/>
              </a:ext>
            </a:extLst>
          </p:cNvPr>
          <p:cNvSpPr txBox="1"/>
          <p:nvPr/>
        </p:nvSpPr>
        <p:spPr>
          <a:xfrm>
            <a:off x="6558188" y="3714757"/>
            <a:ext cx="21971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b="0" dirty="0">
                <a:solidFill>
                  <a:srgbClr val="141A72"/>
                </a:solidFill>
              </a:rPr>
              <a:t>Language 01</a:t>
            </a:r>
            <a:endParaRPr lang="ko-KR" altLang="en-US" sz="1400" b="0" dirty="0">
              <a:solidFill>
                <a:srgbClr val="141A72"/>
              </a:solidFill>
            </a:endParaRPr>
          </a:p>
        </p:txBody>
      </p:sp>
      <p:sp>
        <p:nvSpPr>
          <p:cNvPr id="30" name="타원 29">
            <a:extLst>
              <a:ext uri="{FF2B5EF4-FFF2-40B4-BE49-F238E27FC236}">
                <a16:creationId xmlns:a16="http://schemas.microsoft.com/office/drawing/2014/main" id="{A6312D93-30E7-4982-9FF1-30C0CD0AF1FA}"/>
              </a:ext>
            </a:extLst>
          </p:cNvPr>
          <p:cNvSpPr/>
          <p:nvPr/>
        </p:nvSpPr>
        <p:spPr>
          <a:xfrm>
            <a:off x="6434363" y="3808321"/>
            <a:ext cx="123825" cy="123825"/>
          </a:xfrm>
          <a:prstGeom prst="ellipse">
            <a:avLst/>
          </a:prstGeom>
          <a:solidFill>
            <a:srgbClr val="66CC99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ko-KR" altLang="en-US">
              <a:solidFill>
                <a:srgbClr val="141A72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010AEA3-3A60-4E89-AD81-12B930EDF7FC}"/>
              </a:ext>
            </a:extLst>
          </p:cNvPr>
          <p:cNvSpPr txBox="1"/>
          <p:nvPr/>
        </p:nvSpPr>
        <p:spPr>
          <a:xfrm>
            <a:off x="6558188" y="4164468"/>
            <a:ext cx="21971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b="0" dirty="0">
                <a:solidFill>
                  <a:srgbClr val="141A72"/>
                </a:solidFill>
              </a:rPr>
              <a:t>Language 01</a:t>
            </a:r>
            <a:endParaRPr lang="ko-KR" altLang="en-US" sz="1400" b="0" dirty="0">
              <a:solidFill>
                <a:srgbClr val="141A72"/>
              </a:solidFill>
            </a:endParaRPr>
          </a:p>
        </p:txBody>
      </p:sp>
      <p:sp>
        <p:nvSpPr>
          <p:cNvPr id="32" name="타원 31">
            <a:extLst>
              <a:ext uri="{FF2B5EF4-FFF2-40B4-BE49-F238E27FC236}">
                <a16:creationId xmlns:a16="http://schemas.microsoft.com/office/drawing/2014/main" id="{8B892531-E3A1-4FAD-8A0D-F173D57208E3}"/>
              </a:ext>
            </a:extLst>
          </p:cNvPr>
          <p:cNvSpPr/>
          <p:nvPr/>
        </p:nvSpPr>
        <p:spPr>
          <a:xfrm>
            <a:off x="6434363" y="4258032"/>
            <a:ext cx="123825" cy="123825"/>
          </a:xfrm>
          <a:prstGeom prst="ellipse">
            <a:avLst/>
          </a:prstGeom>
          <a:solidFill>
            <a:srgbClr val="66CC99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ko-KR" altLang="en-US">
              <a:solidFill>
                <a:srgbClr val="141A72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43FFE5C-DF8C-49EB-A6E7-D4DAFA3B64A2}"/>
              </a:ext>
            </a:extLst>
          </p:cNvPr>
          <p:cNvSpPr txBox="1"/>
          <p:nvPr/>
        </p:nvSpPr>
        <p:spPr>
          <a:xfrm>
            <a:off x="6558188" y="4614178"/>
            <a:ext cx="21971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b="0" dirty="0">
                <a:solidFill>
                  <a:srgbClr val="141A72"/>
                </a:solidFill>
              </a:rPr>
              <a:t>Language 01</a:t>
            </a:r>
            <a:endParaRPr lang="ko-KR" altLang="en-US" sz="1400" b="0" dirty="0">
              <a:solidFill>
                <a:srgbClr val="141A72"/>
              </a:solidFill>
            </a:endParaRPr>
          </a:p>
        </p:txBody>
      </p:sp>
      <p:sp>
        <p:nvSpPr>
          <p:cNvPr id="34" name="타원 33">
            <a:extLst>
              <a:ext uri="{FF2B5EF4-FFF2-40B4-BE49-F238E27FC236}">
                <a16:creationId xmlns:a16="http://schemas.microsoft.com/office/drawing/2014/main" id="{998A7217-E9AB-48D3-A93C-BC6012760B1E}"/>
              </a:ext>
            </a:extLst>
          </p:cNvPr>
          <p:cNvSpPr/>
          <p:nvPr/>
        </p:nvSpPr>
        <p:spPr>
          <a:xfrm>
            <a:off x="6434363" y="4707742"/>
            <a:ext cx="123825" cy="123825"/>
          </a:xfrm>
          <a:prstGeom prst="ellipse">
            <a:avLst/>
          </a:prstGeom>
          <a:solidFill>
            <a:srgbClr val="66CC99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ko-KR" altLang="en-US">
              <a:solidFill>
                <a:srgbClr val="141A72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96D0EE1-0665-469F-9071-C91EA2717584}"/>
              </a:ext>
            </a:extLst>
          </p:cNvPr>
          <p:cNvSpPr txBox="1"/>
          <p:nvPr/>
        </p:nvSpPr>
        <p:spPr>
          <a:xfrm>
            <a:off x="8101239" y="3676657"/>
            <a:ext cx="1695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ko-KR" altLang="en-US" sz="1800" dirty="0">
                <a:solidFill>
                  <a:srgbClr val="66CC99"/>
                </a:solidFill>
              </a:rPr>
              <a:t>●●●●●</a:t>
            </a:r>
            <a:endParaRPr lang="ko-KR" altLang="en-US" sz="1800" b="0" dirty="0">
              <a:solidFill>
                <a:srgbClr val="66CC99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37341F7-0B23-46B1-AF08-FB76F53C2338}"/>
              </a:ext>
            </a:extLst>
          </p:cNvPr>
          <p:cNvSpPr txBox="1"/>
          <p:nvPr/>
        </p:nvSpPr>
        <p:spPr>
          <a:xfrm>
            <a:off x="8101239" y="4141608"/>
            <a:ext cx="1695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ko-KR" altLang="en-US" sz="1800" dirty="0">
                <a:solidFill>
                  <a:srgbClr val="66CC99"/>
                </a:solidFill>
              </a:rPr>
              <a:t>●●●○○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CEC39AA-C481-44E1-89E4-64E2BEB995C6}"/>
              </a:ext>
            </a:extLst>
          </p:cNvPr>
          <p:cNvSpPr txBox="1"/>
          <p:nvPr/>
        </p:nvSpPr>
        <p:spPr>
          <a:xfrm>
            <a:off x="8101239" y="4606558"/>
            <a:ext cx="1695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ko-KR" altLang="en-US" sz="1800" dirty="0">
                <a:solidFill>
                  <a:srgbClr val="66CC99"/>
                </a:solidFill>
              </a:rPr>
              <a:t>●●●●○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6897BCCF-4B75-4D2D-AE03-E370E3310EBB}"/>
              </a:ext>
            </a:extLst>
          </p:cNvPr>
          <p:cNvSpPr txBox="1"/>
          <p:nvPr/>
        </p:nvSpPr>
        <p:spPr>
          <a:xfrm>
            <a:off x="1372680" y="1882110"/>
            <a:ext cx="94466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pPr algn="ctr"/>
            <a:r>
              <a:rPr lang="en-US" altLang="ko-KR" sz="2800" dirty="0">
                <a:solidFill>
                  <a:srgbClr val="141A72"/>
                </a:solidFill>
              </a:rPr>
              <a:t>Communication Skills</a:t>
            </a:r>
            <a:endParaRPr lang="ko-KR" altLang="en-US" sz="2800" dirty="0">
              <a:solidFill>
                <a:srgbClr val="141A7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39081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927ADCAB-CA2E-4FBB-9C4E-C3E686C791E7}"/>
              </a:ext>
            </a:extLst>
          </p:cNvPr>
          <p:cNvSpPr txBox="1"/>
          <p:nvPr/>
        </p:nvSpPr>
        <p:spPr>
          <a:xfrm>
            <a:off x="1483029" y="3728217"/>
            <a:ext cx="30764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rgbClr val="141A72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141A72"/>
                </a:solidFill>
              </a:rPr>
              <a:t>amet</a:t>
            </a:r>
            <a:r>
              <a:rPr lang="en-US" altLang="ko-KR" sz="1600" dirty="0">
                <a:solidFill>
                  <a:srgbClr val="141A72"/>
                </a:solidFill>
              </a:rPr>
              <a:t>, </a:t>
            </a:r>
            <a:r>
              <a:rPr lang="en-US" altLang="ko-KR" sz="1600" dirty="0" err="1">
                <a:solidFill>
                  <a:srgbClr val="141A72"/>
                </a:solidFill>
              </a:rPr>
              <a:t>consectetur</a:t>
            </a:r>
            <a:r>
              <a:rPr lang="en-US" altLang="ko-KR" sz="1600" dirty="0">
                <a:solidFill>
                  <a:srgbClr val="141A72"/>
                </a:solidFill>
              </a:rPr>
              <a:t> </a:t>
            </a:r>
            <a:r>
              <a:rPr lang="en-US" altLang="ko-KR" sz="1600" dirty="0" err="1">
                <a:solidFill>
                  <a:srgbClr val="141A72"/>
                </a:solidFill>
              </a:rPr>
              <a:t>adipisicing</a:t>
            </a:r>
            <a:r>
              <a:rPr lang="en-US" altLang="ko-KR" sz="1600" dirty="0">
                <a:solidFill>
                  <a:srgbClr val="141A72"/>
                </a:solidFill>
              </a:rPr>
              <a:t> </a:t>
            </a:r>
            <a:r>
              <a:rPr lang="en-US" altLang="ko-KR" sz="1600" dirty="0" err="1">
                <a:solidFill>
                  <a:srgbClr val="141A72"/>
                </a:solidFill>
              </a:rPr>
              <a:t>elit</a:t>
            </a:r>
            <a:endParaRPr lang="ko-KR" altLang="en-US" sz="1600" dirty="0">
              <a:solidFill>
                <a:srgbClr val="141A72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434E17EC-BEA7-4996-B654-1AD5E1D1499D}"/>
              </a:ext>
            </a:extLst>
          </p:cNvPr>
          <p:cNvSpPr/>
          <p:nvPr/>
        </p:nvSpPr>
        <p:spPr>
          <a:xfrm>
            <a:off x="1483028" y="3203481"/>
            <a:ext cx="30764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141A72"/>
                </a:solidFill>
                <a:latin typeface="+mj-lt"/>
              </a:rPr>
              <a:t>Office Address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FBF58F1-6638-4FAB-93C3-65C3E14ED041}"/>
              </a:ext>
            </a:extLst>
          </p:cNvPr>
          <p:cNvSpPr txBox="1"/>
          <p:nvPr/>
        </p:nvSpPr>
        <p:spPr>
          <a:xfrm>
            <a:off x="5159783" y="3728217"/>
            <a:ext cx="30764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rgbClr val="141A72"/>
                </a:solidFill>
              </a:rPr>
              <a:t>www.company name.com</a:t>
            </a:r>
            <a:endParaRPr lang="ko-KR" altLang="en-US" sz="1600" dirty="0">
              <a:solidFill>
                <a:srgbClr val="141A72"/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8BEB0E34-4F3F-4680-B042-B17FF9801C37}"/>
              </a:ext>
            </a:extLst>
          </p:cNvPr>
          <p:cNvSpPr/>
          <p:nvPr/>
        </p:nvSpPr>
        <p:spPr>
          <a:xfrm>
            <a:off x="5159782" y="3203481"/>
            <a:ext cx="30764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141A72"/>
                </a:solidFill>
                <a:latin typeface="+mj-lt"/>
              </a:rPr>
              <a:t>Website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0FC22E0-5CF7-4CC2-B615-66C3FFD8C1F8}"/>
              </a:ext>
            </a:extLst>
          </p:cNvPr>
          <p:cNvSpPr txBox="1"/>
          <p:nvPr/>
        </p:nvSpPr>
        <p:spPr>
          <a:xfrm>
            <a:off x="8836538" y="3728217"/>
            <a:ext cx="30764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rgbClr val="141A72"/>
                </a:solidFill>
              </a:rPr>
              <a:t>00-00-000-000</a:t>
            </a:r>
            <a:endParaRPr lang="ko-KR" altLang="en-US" sz="1600" dirty="0">
              <a:solidFill>
                <a:srgbClr val="141A72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B5B03549-7745-4C24-901E-5C082EEBEFE2}"/>
              </a:ext>
            </a:extLst>
          </p:cNvPr>
          <p:cNvSpPr/>
          <p:nvPr/>
        </p:nvSpPr>
        <p:spPr>
          <a:xfrm>
            <a:off x="8836536" y="3203481"/>
            <a:ext cx="30764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141A72"/>
                </a:solidFill>
                <a:latin typeface="+mj-lt"/>
              </a:rPr>
              <a:t>Telephone</a:t>
            </a: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27FC16B7-F65D-4808-9513-84E4200D1883}"/>
              </a:ext>
            </a:extLst>
          </p:cNvPr>
          <p:cNvGrpSpPr/>
          <p:nvPr/>
        </p:nvGrpSpPr>
        <p:grpSpPr>
          <a:xfrm>
            <a:off x="5261637" y="2573971"/>
            <a:ext cx="447432" cy="403780"/>
            <a:chOff x="4790113" y="2291143"/>
            <a:chExt cx="390525" cy="352425"/>
          </a:xfrm>
          <a:solidFill>
            <a:srgbClr val="66CC99"/>
          </a:solidFill>
        </p:grpSpPr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B37412C1-8128-414B-B2C7-EA497900517A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EC7F0B7B-83E8-45C9-B980-218C96AB4009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B19961C2-25BE-474F-8A55-EA4ADE725DDD}"/>
              </a:ext>
            </a:extLst>
          </p:cNvPr>
          <p:cNvGrpSpPr/>
          <p:nvPr/>
        </p:nvGrpSpPr>
        <p:grpSpPr>
          <a:xfrm>
            <a:off x="1584883" y="2530319"/>
            <a:ext cx="338302" cy="447432"/>
            <a:chOff x="2136830" y="3561492"/>
            <a:chExt cx="295275" cy="390525"/>
          </a:xfrm>
          <a:solidFill>
            <a:srgbClr val="66CC99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36052162-51D9-4A10-9115-2F3929E3ACE0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4AE2BDC3-59CB-4A29-AC56-D1DD07962817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3EF54108-1A8A-423D-8CDD-B5F52EF7A28E}"/>
              </a:ext>
            </a:extLst>
          </p:cNvPr>
          <p:cNvGrpSpPr/>
          <p:nvPr/>
        </p:nvGrpSpPr>
        <p:grpSpPr>
          <a:xfrm>
            <a:off x="8938391" y="2530319"/>
            <a:ext cx="261912" cy="447432"/>
            <a:chOff x="844382" y="2224278"/>
            <a:chExt cx="228600" cy="390525"/>
          </a:xfrm>
          <a:solidFill>
            <a:srgbClr val="66CC99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FCD65CA6-DCED-470C-B478-7885142991EA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51A4035F-DA30-4FF6-BCE1-831D311C66FF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9962704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BDEA411A-2FA9-4815-9D7B-E52272A33BA1}"/>
              </a:ext>
            </a:extLst>
          </p:cNvPr>
          <p:cNvSpPr txBox="1"/>
          <p:nvPr/>
        </p:nvSpPr>
        <p:spPr>
          <a:xfrm>
            <a:off x="3720573" y="3352800"/>
            <a:ext cx="47508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dirty="0">
                <a:solidFill>
                  <a:srgbClr val="141A72"/>
                </a:solidFill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4000" dirty="0">
              <a:solidFill>
                <a:srgbClr val="141A72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62D1404-BD3E-4233-9320-198A278A0F3E}"/>
              </a:ext>
            </a:extLst>
          </p:cNvPr>
          <p:cNvSpPr txBox="1"/>
          <p:nvPr/>
        </p:nvSpPr>
        <p:spPr>
          <a:xfrm>
            <a:off x="3754735" y="4056637"/>
            <a:ext cx="46825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141A72"/>
                </a:solidFill>
              </a:rPr>
              <a:t>01:00pm ~ 01:30pm</a:t>
            </a:r>
            <a:endParaRPr lang="ko-KR" altLang="en-US" sz="2000" dirty="0">
              <a:solidFill>
                <a:srgbClr val="141A72"/>
              </a:solidFill>
            </a:endParaRP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C8CFF07F-7183-4757-A199-02A8B5E87D8B}"/>
              </a:ext>
            </a:extLst>
          </p:cNvPr>
          <p:cNvGrpSpPr/>
          <p:nvPr/>
        </p:nvGrpSpPr>
        <p:grpSpPr>
          <a:xfrm>
            <a:off x="5582308" y="2063664"/>
            <a:ext cx="1027384" cy="1170074"/>
            <a:chOff x="6830083" y="5571172"/>
            <a:chExt cx="342900" cy="390525"/>
          </a:xfrm>
          <a:solidFill>
            <a:srgbClr val="141A72"/>
          </a:solidFill>
        </p:grpSpPr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BD6BB224-285F-4811-A36E-768D142F540C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647AC9FC-4043-4E6D-BA96-46D64DA774A3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2" name="그래픽 1">
            <a:extLst>
              <a:ext uri="{FF2B5EF4-FFF2-40B4-BE49-F238E27FC236}">
                <a16:creationId xmlns:a16="http://schemas.microsoft.com/office/drawing/2014/main" id="{6CAF1E50-9B70-4BB0-9AE9-745AB2BDDD19}"/>
              </a:ext>
            </a:extLst>
          </p:cNvPr>
          <p:cNvGrpSpPr/>
          <p:nvPr/>
        </p:nvGrpSpPr>
        <p:grpSpPr>
          <a:xfrm>
            <a:off x="1104900" y="1319480"/>
            <a:ext cx="9779000" cy="4818638"/>
            <a:chOff x="1311832" y="1528784"/>
            <a:chExt cx="9568336" cy="4714832"/>
          </a:xfrm>
          <a:solidFill>
            <a:schemeClr val="bg2">
              <a:lumMod val="90000"/>
            </a:schemeClr>
          </a:solidFill>
        </p:grpSpPr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D2CBF7E5-0B34-4E54-8141-0D4ECDFC177B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2" name="자유형: 도형 341">
              <a:extLst>
                <a:ext uri="{FF2B5EF4-FFF2-40B4-BE49-F238E27FC236}">
                  <a16:creationId xmlns:a16="http://schemas.microsoft.com/office/drawing/2014/main" id="{E4C4664D-273B-4343-99C3-A056872BF5C8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B91763A1-D07F-4BB0-B2A0-74DE4CD5C694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7764732F-86CD-48E4-888B-7F5A6568C15C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9049B77-199F-474E-9578-35E50B1B6BB0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F807F76E-92E9-4517-B391-58D27B38B1BF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149750A2-A808-424A-AAF3-D53C9846DB98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3E2FFED9-ED1C-4007-9CDE-2B197D4AF250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B3FF98D8-D74F-4AEB-ADB8-BEB72B9BDB06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22C1020A-7FF6-49D9-A48E-5BAFC6FB3329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5462FD3B-B469-49B6-B68C-A30F6688B299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93B34EB8-6689-428D-9A1B-8975858F7168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93C841F-3BBC-44A4-80D8-34650BA23844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019AD419-A752-47E3-AD17-3CF43D9121BD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8E3A5F99-CB1E-4CA0-86F1-26955EDB96D4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C3585F43-3AC8-4221-9086-9821A565E28F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05C61B42-6757-47FF-9ED4-0FA9119C5EEC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4D898758-187A-4925-B1A4-3221C04DD893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899C5A41-553E-4A8C-88BE-D31777106E28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24E1D577-930F-455D-B70A-E69DE73829FF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DDF83E37-DA14-4CA9-A054-678F726D0DD0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737510CC-8F4F-44FD-8016-E98DCD9912A0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128AC7A8-185D-4D41-A3E1-0E9BA96EADD7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BBDAD46E-7E36-4CFF-BD30-3EE0F77D692C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EDA06932-B010-4539-BA86-6F353E2EE0CD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2485FF9-B432-4D3D-8077-1F09F94D1189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530E5F98-B8C7-4DC9-AD1E-BCB784476265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DD6817C4-8892-4FA1-B803-7CFAAC026B9E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5D12893D-F2E9-4BE3-BE83-3A7D301C2A75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BBC7FB67-0C34-453D-ABF3-D2138CBCEAE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DE73C5-2D78-446C-930D-697C7772369C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658CF72D-FDC3-4532-98E3-F2D48022E82B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7F37C24-DCB1-4027-AC7E-66D6F9E4DFD5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FC773F23-1B28-4868-9232-38DE26651CB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84369F3B-7FF8-4456-9237-EF9B348E6C88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BDB47D89-51D2-4638-A3B9-57B2DE6B623F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75BC100-2D45-4D4D-BB2A-81B112D92F8A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2E4D5CBA-DDAE-46B1-B820-1C8BFB8263F1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0" name="자유형: 도형 399">
              <a:extLst>
                <a:ext uri="{FF2B5EF4-FFF2-40B4-BE49-F238E27FC236}">
                  <a16:creationId xmlns:a16="http://schemas.microsoft.com/office/drawing/2014/main" id="{151A635B-9CCF-464D-AF11-1B15BD7170A0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4DC3EF2D-626B-4A45-8AEA-4A53E0BE8D3A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0E75C2E7-7492-4B5C-9BD8-76BCF4A77B77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DA0A387-B967-42F8-8190-34F7CDD6CB3D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20D6EA5D-97E4-495B-B367-8656FEB2A5CC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2A00DAD9-10DD-425D-B062-EFA8EA624930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63816F09-CAE0-4DCE-86D9-128D64BA5BE1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484479BE-4BA3-4519-81B9-37CC56A898A8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607D6470-2939-4E6C-9BB1-A488E43D43CC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A53A041F-07ED-4470-8F27-96D7AC782767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C306DC0-F075-426D-9639-CB9A2E8A5DCB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924B3945-411B-4B73-95C7-E74DC6B8F868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40CBAFE4-36ED-405B-BE28-B37D7C865B24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6DC49C50-CEC7-440C-86E5-62319B3313A7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4" name="자유형: 도형 413">
              <a:extLst>
                <a:ext uri="{FF2B5EF4-FFF2-40B4-BE49-F238E27FC236}">
                  <a16:creationId xmlns:a16="http://schemas.microsoft.com/office/drawing/2014/main" id="{1546DDE5-E7C5-4DF3-8060-3BC31DA424E5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0C6DC378-CDDB-4767-8C9A-EDB3C22A52EA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276CBD04-F23F-416C-9224-4C84876187D0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7E36544-EB05-459C-919C-1C897AE83741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A6A98DAB-74F0-4771-AC7E-C5578925ED0C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3F1F82B5-5912-4519-8365-78D464F983C8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02465887-E1A2-427F-853E-C8E36D5B9CE5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9DDF7227-87BA-4009-9C67-B3B3D7C2A700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ECA4BE32-2EF4-47D1-B44F-894FD3B7E415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289F81C-1DD0-4BED-B609-AC2CD7E30867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CCBC8678-5D1B-4EE6-A5E8-ED9A016C9A50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10A78BDB-E051-453C-8AC8-B07990CF1D42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6" name="자유형: 도형 425">
              <a:extLst>
                <a:ext uri="{FF2B5EF4-FFF2-40B4-BE49-F238E27FC236}">
                  <a16:creationId xmlns:a16="http://schemas.microsoft.com/office/drawing/2014/main" id="{1C94FAD6-3F74-4A68-96B7-AB3522B8AC50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7" name="자유형: 도형 426">
              <a:extLst>
                <a:ext uri="{FF2B5EF4-FFF2-40B4-BE49-F238E27FC236}">
                  <a16:creationId xmlns:a16="http://schemas.microsoft.com/office/drawing/2014/main" id="{3C4C9700-A92D-4E06-AA2F-120525DF2AF9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A0A6DF42-1C5C-4BF4-9AE1-2F65C314A623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61371FD7-DF70-4130-B54D-602A91F93B33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E41D31CD-E9BD-470D-9596-278A2726EEE3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749F1574-7FFF-4E75-B1E2-3CAE780915C7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6141A985-E435-4C2E-810F-24A8AC6B84AD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7366E6D-8C8D-440D-A2FB-B21528DE77B9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D94817FF-F55A-452A-AF38-6B5EE94A284D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5" name="자유형: 도형 434">
              <a:extLst>
                <a:ext uri="{FF2B5EF4-FFF2-40B4-BE49-F238E27FC236}">
                  <a16:creationId xmlns:a16="http://schemas.microsoft.com/office/drawing/2014/main" id="{8E3C0FAD-B03C-4129-8426-A2C3D6950AAB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EF25A136-3F5A-4B1A-8C18-11447C1328F8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9D4DDD4A-009F-419F-8221-415C1EFC5F6E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2A2E8A9E-4DB8-448D-95E8-38E7EE8F8F0D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339B64A1-E141-43C5-8EA6-6AC0F39D5F77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3AF38CB2-8680-4B5B-98D8-BCDF21DD2BEC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AAD47D45-1B76-4F6F-AB42-78C4B889E5E9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0AE85DC0-58E3-46A9-8381-EF84FBE3CAF4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2005DC6D-A25E-4783-868C-A895813A934E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BD23F40D-A0E5-40F1-8CF8-11105EF8DF21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578CAAD7-C2F5-4F5F-8BA6-D802ABC92140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F69D7718-AF71-4919-977B-4AC066B22CB1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B8330DB7-180E-46A5-B358-3E3659B53A32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2DE8F329-70EE-4675-BB23-EB7EA6EA0F65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9" name="자유형: 도형 448">
              <a:extLst>
                <a:ext uri="{FF2B5EF4-FFF2-40B4-BE49-F238E27FC236}">
                  <a16:creationId xmlns:a16="http://schemas.microsoft.com/office/drawing/2014/main" id="{801B7A3B-77D4-44BD-99B3-453EFDA9CCA6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C8DAC56E-8466-4773-A0D7-5AFFE75051E8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FD5D7F2F-6E0F-42C3-917D-1F0CA8BDE5B9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B5E6C4FD-4462-4EA2-AE6F-84711F8B7ADE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E6AFDC77-841A-45E9-A527-324D84ED23F2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4" name="자유형: 도형 453">
              <a:extLst>
                <a:ext uri="{FF2B5EF4-FFF2-40B4-BE49-F238E27FC236}">
                  <a16:creationId xmlns:a16="http://schemas.microsoft.com/office/drawing/2014/main" id="{32C0E8F8-6619-4848-BF22-15FA5E96B598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1E2E5B17-1E36-49DE-BAC9-E9B252579011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377B44C5-C4DF-497D-B416-8DF4AD3BE581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EEE4E54B-1EEE-452B-90BA-086D177C059E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DB2A1230-6A05-40BE-8BBB-D8FA73C2162C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C5BEE754-6FFA-49F8-A134-6DB685CCE70D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0765FA83-DF73-414E-9B26-43360220BC2E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E15F495-8205-46BB-89EE-DF2F76DDA477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2" name="자유형: 도형 461">
              <a:extLst>
                <a:ext uri="{FF2B5EF4-FFF2-40B4-BE49-F238E27FC236}">
                  <a16:creationId xmlns:a16="http://schemas.microsoft.com/office/drawing/2014/main" id="{6B9AF5AD-45F8-4E12-9CCA-682D468AA0B4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E7D38071-54F1-40D2-9EC0-5941E157B544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5A4C5870-D682-435B-BAF3-1E9CD0B44509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161026BB-39FB-43D2-B8AE-2332392F8846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8060795-82DE-417A-9540-7A50F24ABCEF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E0D4627E-1683-4B68-A021-F71A82CBB351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CF46203C-FF45-4795-9A39-9063F67A0946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40A27326-038F-41A0-8666-DF73ED516ABD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4EBC8461-7142-4994-803E-D2640CD60CF5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D88B9483-AA8F-4D60-AE10-9724A0FDEBAA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D317BA2-2DCD-41FF-8C33-773E2D2FC7A7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80424C6C-0C3C-4B66-913C-F43C633C4DDC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54470C1E-E3B9-441C-9E9F-D05B20C1D8D7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5" name="자유형: 도형 474">
              <a:extLst>
                <a:ext uri="{FF2B5EF4-FFF2-40B4-BE49-F238E27FC236}">
                  <a16:creationId xmlns:a16="http://schemas.microsoft.com/office/drawing/2014/main" id="{3278CA8C-210C-4000-BE1C-4BDFCC841801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656735B4-2D9F-46DE-BC77-76E3D0AEC4EC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A6297838-6A9B-4A2D-BD42-91A2F9115745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33FE91BF-D099-446B-B2A4-C9ABADE2AE2F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95F95471-4635-441A-8068-795198A4A603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F6DBC9-E240-4E91-94B4-92F874C51601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3BD7A6F0-6951-4C9C-BE5C-28AD76456094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91DE2BA6-66C6-400F-A884-B3A932688FD3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A600286D-9320-4F54-A79A-8B702D91C9A2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4" name="자유형: 도형 483">
              <a:extLst>
                <a:ext uri="{FF2B5EF4-FFF2-40B4-BE49-F238E27FC236}">
                  <a16:creationId xmlns:a16="http://schemas.microsoft.com/office/drawing/2014/main" id="{5FA33EF8-E348-4683-B62E-190D6572807E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5" name="자유형: 도형 484">
              <a:extLst>
                <a:ext uri="{FF2B5EF4-FFF2-40B4-BE49-F238E27FC236}">
                  <a16:creationId xmlns:a16="http://schemas.microsoft.com/office/drawing/2014/main" id="{9F101172-637D-4104-AEE7-D55821AA85E6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3E4800D3-C140-451E-AE85-02D67FBA2255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AE8BF36E-BE06-425F-8D3A-A53293ABD3C5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F94EE784-6787-44CF-A99B-72B676821466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9" name="자유형: 도형 488">
              <a:extLst>
                <a:ext uri="{FF2B5EF4-FFF2-40B4-BE49-F238E27FC236}">
                  <a16:creationId xmlns:a16="http://schemas.microsoft.com/office/drawing/2014/main" id="{884E26A6-990A-4102-AF14-E316B8596F5F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A6F2160C-9F7C-4A4E-9E23-1065A9245518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431E1B84-2A5D-4459-B247-B2C338C43C5E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2" name="자유형: 도형 491">
              <a:extLst>
                <a:ext uri="{FF2B5EF4-FFF2-40B4-BE49-F238E27FC236}">
                  <a16:creationId xmlns:a16="http://schemas.microsoft.com/office/drawing/2014/main" id="{A8898796-1F00-408A-AD8F-6AA3AE9D7B92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D8F03BBA-9A8B-4D5B-9B01-04BF2783FEA7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8147718E-20ED-48E6-BAB1-1C8BA611E0D7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5" name="자유형: 도형 494">
              <a:extLst>
                <a:ext uri="{FF2B5EF4-FFF2-40B4-BE49-F238E27FC236}">
                  <a16:creationId xmlns:a16="http://schemas.microsoft.com/office/drawing/2014/main" id="{DEECBD8B-11FC-4E10-A13A-09B77C71C754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EF2E3643-0011-444C-ACDE-491B99D4D4A5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E663335E-59EA-4C4F-8D93-C9EE773627F6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A8D7D6C6-A795-4066-ADE9-A51A1CF20E50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44559B4-62A7-479C-A240-58680BACA3AE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ADD85630-103E-4248-8C27-DEED52D0B364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E135BF9-58C9-4867-9909-7339F4B2A8B4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A097F032-AC9E-4BF8-A70D-15BF115BF66E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B6FD827D-EA20-4CD5-8638-25775DB40AF4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62316E15-5136-4DC3-A331-61A17424C737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77C956A9-0902-491C-AB21-6ABF2A2B3F5F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660D0432-B78E-4E65-9DEE-A6DC71C4959F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7" name="자유형: 도형 506">
              <a:extLst>
                <a:ext uri="{FF2B5EF4-FFF2-40B4-BE49-F238E27FC236}">
                  <a16:creationId xmlns:a16="http://schemas.microsoft.com/office/drawing/2014/main" id="{E1827287-3B06-479E-9C3E-DE9CA205EEC5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8" name="자유형: 도형 507">
              <a:extLst>
                <a:ext uri="{FF2B5EF4-FFF2-40B4-BE49-F238E27FC236}">
                  <a16:creationId xmlns:a16="http://schemas.microsoft.com/office/drawing/2014/main" id="{5584B0C2-D2C7-416B-9906-8C9DDBE9DF14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9" name="자유형: 도형 508">
              <a:extLst>
                <a:ext uri="{FF2B5EF4-FFF2-40B4-BE49-F238E27FC236}">
                  <a16:creationId xmlns:a16="http://schemas.microsoft.com/office/drawing/2014/main" id="{4DAD8A6C-45E9-4346-8928-55617171BCCE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0" name="자유형: 도형 509">
              <a:extLst>
                <a:ext uri="{FF2B5EF4-FFF2-40B4-BE49-F238E27FC236}">
                  <a16:creationId xmlns:a16="http://schemas.microsoft.com/office/drawing/2014/main" id="{E8210027-1700-46AF-B3D2-C91679EA2D1C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1" name="자유형: 도형 510">
              <a:extLst>
                <a:ext uri="{FF2B5EF4-FFF2-40B4-BE49-F238E27FC236}">
                  <a16:creationId xmlns:a16="http://schemas.microsoft.com/office/drawing/2014/main" id="{9FBCD3B0-E492-43A0-A8D1-2F7EC6D16873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2" name="자유형: 도형 511">
              <a:extLst>
                <a:ext uri="{FF2B5EF4-FFF2-40B4-BE49-F238E27FC236}">
                  <a16:creationId xmlns:a16="http://schemas.microsoft.com/office/drawing/2014/main" id="{52F698AD-6ADB-4231-8B67-F93BB8A6AAD2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3" name="자유형: 도형 512">
              <a:extLst>
                <a:ext uri="{FF2B5EF4-FFF2-40B4-BE49-F238E27FC236}">
                  <a16:creationId xmlns:a16="http://schemas.microsoft.com/office/drawing/2014/main" id="{3FAFE19B-53A2-4217-B869-2DC440706511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4" name="자유형: 도형 513">
              <a:extLst>
                <a:ext uri="{FF2B5EF4-FFF2-40B4-BE49-F238E27FC236}">
                  <a16:creationId xmlns:a16="http://schemas.microsoft.com/office/drawing/2014/main" id="{B3D8A0CB-81E5-4CF4-B4ED-9F2AB3415621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5" name="자유형: 도형 514">
              <a:extLst>
                <a:ext uri="{FF2B5EF4-FFF2-40B4-BE49-F238E27FC236}">
                  <a16:creationId xmlns:a16="http://schemas.microsoft.com/office/drawing/2014/main" id="{FBD99D61-61A5-4144-80D2-76783EEEFA36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6" name="자유형: 도형 515">
              <a:extLst>
                <a:ext uri="{FF2B5EF4-FFF2-40B4-BE49-F238E27FC236}">
                  <a16:creationId xmlns:a16="http://schemas.microsoft.com/office/drawing/2014/main" id="{9C1202FD-6478-4CA7-AFA1-DEB6594CE8E4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7" name="자유형: 도형 516">
              <a:extLst>
                <a:ext uri="{FF2B5EF4-FFF2-40B4-BE49-F238E27FC236}">
                  <a16:creationId xmlns:a16="http://schemas.microsoft.com/office/drawing/2014/main" id="{DA27040E-E79E-4F54-B4C3-84AD667BA160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8" name="자유형: 도형 517">
              <a:extLst>
                <a:ext uri="{FF2B5EF4-FFF2-40B4-BE49-F238E27FC236}">
                  <a16:creationId xmlns:a16="http://schemas.microsoft.com/office/drawing/2014/main" id="{5AEA0400-E8C7-40C6-9A15-2E85BCF8D01E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9" name="자유형: 도형 518">
              <a:extLst>
                <a:ext uri="{FF2B5EF4-FFF2-40B4-BE49-F238E27FC236}">
                  <a16:creationId xmlns:a16="http://schemas.microsoft.com/office/drawing/2014/main" id="{325D0593-4F6F-4733-9005-751157E05DE5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0" name="자유형: 도형 519">
              <a:extLst>
                <a:ext uri="{FF2B5EF4-FFF2-40B4-BE49-F238E27FC236}">
                  <a16:creationId xmlns:a16="http://schemas.microsoft.com/office/drawing/2014/main" id="{BEC85417-E6E5-41C3-B609-9B5FA4F86124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521" name="자유형: 도형 520">
              <a:extLst>
                <a:ext uri="{FF2B5EF4-FFF2-40B4-BE49-F238E27FC236}">
                  <a16:creationId xmlns:a16="http://schemas.microsoft.com/office/drawing/2014/main" id="{244D39DC-5752-45D8-8348-3E45FE60B7AF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2" name="자유형: 도형 521">
              <a:extLst>
                <a:ext uri="{FF2B5EF4-FFF2-40B4-BE49-F238E27FC236}">
                  <a16:creationId xmlns:a16="http://schemas.microsoft.com/office/drawing/2014/main" id="{78477796-47D9-4223-84C4-251DE47E53E2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3" name="자유형: 도형 522">
              <a:extLst>
                <a:ext uri="{FF2B5EF4-FFF2-40B4-BE49-F238E27FC236}">
                  <a16:creationId xmlns:a16="http://schemas.microsoft.com/office/drawing/2014/main" id="{B1B5E06E-3C89-41E8-9EFD-0E1402DF3495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4" name="자유형: 도형 523">
              <a:extLst>
                <a:ext uri="{FF2B5EF4-FFF2-40B4-BE49-F238E27FC236}">
                  <a16:creationId xmlns:a16="http://schemas.microsoft.com/office/drawing/2014/main" id="{51FDED90-672C-4E8C-BD8A-933C44EC755E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5" name="자유형: 도형 524">
              <a:extLst>
                <a:ext uri="{FF2B5EF4-FFF2-40B4-BE49-F238E27FC236}">
                  <a16:creationId xmlns:a16="http://schemas.microsoft.com/office/drawing/2014/main" id="{D5EBC109-E4DD-4F70-AF2C-442CC8EA64DE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6" name="자유형: 도형 525">
              <a:extLst>
                <a:ext uri="{FF2B5EF4-FFF2-40B4-BE49-F238E27FC236}">
                  <a16:creationId xmlns:a16="http://schemas.microsoft.com/office/drawing/2014/main" id="{C08A629B-66EA-4706-AFFF-4712EB8A8C72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7" name="자유형: 도형 526">
              <a:extLst>
                <a:ext uri="{FF2B5EF4-FFF2-40B4-BE49-F238E27FC236}">
                  <a16:creationId xmlns:a16="http://schemas.microsoft.com/office/drawing/2014/main" id="{8A9258BD-45B4-4FA3-B2FE-8D02342B3001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8" name="자유형: 도형 527">
              <a:extLst>
                <a:ext uri="{FF2B5EF4-FFF2-40B4-BE49-F238E27FC236}">
                  <a16:creationId xmlns:a16="http://schemas.microsoft.com/office/drawing/2014/main" id="{C3980D86-9857-476B-9FE0-D46E4B65D508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9" name="자유형: 도형 528">
              <a:extLst>
                <a:ext uri="{FF2B5EF4-FFF2-40B4-BE49-F238E27FC236}">
                  <a16:creationId xmlns:a16="http://schemas.microsoft.com/office/drawing/2014/main" id="{DB491BE4-D902-422A-BE09-98C0C2A08D70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0" name="자유형: 도형 529">
              <a:extLst>
                <a:ext uri="{FF2B5EF4-FFF2-40B4-BE49-F238E27FC236}">
                  <a16:creationId xmlns:a16="http://schemas.microsoft.com/office/drawing/2014/main" id="{32C0BA4E-65C9-41F6-ABEC-B84B237DA8F5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1" name="자유형: 도형 530">
              <a:extLst>
                <a:ext uri="{FF2B5EF4-FFF2-40B4-BE49-F238E27FC236}">
                  <a16:creationId xmlns:a16="http://schemas.microsoft.com/office/drawing/2014/main" id="{39FB7B24-2D1F-4280-9C35-71574E7FE600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2" name="자유형: 도형 531">
              <a:extLst>
                <a:ext uri="{FF2B5EF4-FFF2-40B4-BE49-F238E27FC236}">
                  <a16:creationId xmlns:a16="http://schemas.microsoft.com/office/drawing/2014/main" id="{8CF1B4BC-69CC-4763-AF0E-3B96587DAF35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3" name="자유형: 도형 532">
              <a:extLst>
                <a:ext uri="{FF2B5EF4-FFF2-40B4-BE49-F238E27FC236}">
                  <a16:creationId xmlns:a16="http://schemas.microsoft.com/office/drawing/2014/main" id="{522BB76C-05D9-4A65-80B3-91DF1A086995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4" name="자유형: 도형 533">
              <a:extLst>
                <a:ext uri="{FF2B5EF4-FFF2-40B4-BE49-F238E27FC236}">
                  <a16:creationId xmlns:a16="http://schemas.microsoft.com/office/drawing/2014/main" id="{A2C60CE9-D4AD-456C-BA70-D609AB68EFCF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5" name="자유형: 도형 534">
              <a:extLst>
                <a:ext uri="{FF2B5EF4-FFF2-40B4-BE49-F238E27FC236}">
                  <a16:creationId xmlns:a16="http://schemas.microsoft.com/office/drawing/2014/main" id="{155CC69D-0A00-47A7-868E-C0B8E71B52AB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6" name="자유형: 도형 535">
              <a:extLst>
                <a:ext uri="{FF2B5EF4-FFF2-40B4-BE49-F238E27FC236}">
                  <a16:creationId xmlns:a16="http://schemas.microsoft.com/office/drawing/2014/main" id="{846CBD79-67A7-464F-91EF-BFC937860083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7" name="자유형: 도형 536">
              <a:extLst>
                <a:ext uri="{FF2B5EF4-FFF2-40B4-BE49-F238E27FC236}">
                  <a16:creationId xmlns:a16="http://schemas.microsoft.com/office/drawing/2014/main" id="{E1DB91E6-35D4-4BFA-BFFA-A938B47B76A2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8" name="자유형: 도형 537">
              <a:extLst>
                <a:ext uri="{FF2B5EF4-FFF2-40B4-BE49-F238E27FC236}">
                  <a16:creationId xmlns:a16="http://schemas.microsoft.com/office/drawing/2014/main" id="{18F6A876-5FA4-4FA4-9D4D-866E9CCA3B09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39" name="자유형: 도형 538">
            <a:extLst>
              <a:ext uri="{FF2B5EF4-FFF2-40B4-BE49-F238E27FC236}">
                <a16:creationId xmlns:a16="http://schemas.microsoft.com/office/drawing/2014/main" id="{1160E2CC-C7CB-4787-9813-AC6DF0FBF30B}"/>
              </a:ext>
            </a:extLst>
          </p:cNvPr>
          <p:cNvSpPr/>
          <p:nvPr/>
        </p:nvSpPr>
        <p:spPr>
          <a:xfrm>
            <a:off x="2855295" y="2782268"/>
            <a:ext cx="252138" cy="344589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141A7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540" name="자유형: 도형 539">
            <a:extLst>
              <a:ext uri="{FF2B5EF4-FFF2-40B4-BE49-F238E27FC236}">
                <a16:creationId xmlns:a16="http://schemas.microsoft.com/office/drawing/2014/main" id="{ABA434E0-B4DF-47FB-998A-AAFB8740627A}"/>
              </a:ext>
            </a:extLst>
          </p:cNvPr>
          <p:cNvSpPr/>
          <p:nvPr/>
        </p:nvSpPr>
        <p:spPr>
          <a:xfrm>
            <a:off x="9288288" y="4690468"/>
            <a:ext cx="252138" cy="344589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141A7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541" name="자유형: 도형 540">
            <a:extLst>
              <a:ext uri="{FF2B5EF4-FFF2-40B4-BE49-F238E27FC236}">
                <a16:creationId xmlns:a16="http://schemas.microsoft.com/office/drawing/2014/main" id="{AF8612AF-EC29-4F06-AA06-62941693C876}"/>
              </a:ext>
            </a:extLst>
          </p:cNvPr>
          <p:cNvSpPr/>
          <p:nvPr/>
        </p:nvSpPr>
        <p:spPr>
          <a:xfrm>
            <a:off x="5533129" y="2447855"/>
            <a:ext cx="252138" cy="344589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141A7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542" name="TextBox 541">
            <a:extLst>
              <a:ext uri="{FF2B5EF4-FFF2-40B4-BE49-F238E27FC236}">
                <a16:creationId xmlns:a16="http://schemas.microsoft.com/office/drawing/2014/main" id="{795E459F-317B-4619-8432-5C266D885A3E}"/>
              </a:ext>
            </a:extLst>
          </p:cNvPr>
          <p:cNvSpPr txBox="1"/>
          <p:nvPr/>
        </p:nvSpPr>
        <p:spPr>
          <a:xfrm>
            <a:off x="1815126" y="716877"/>
            <a:ext cx="85617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altLang="ko-KR" sz="2400" dirty="0">
                <a:solidFill>
                  <a:srgbClr val="141A72"/>
                </a:solidFill>
              </a:rPr>
              <a:t>World Map Slide</a:t>
            </a:r>
            <a:endParaRPr lang="ko-KR" altLang="en-US" sz="2400" dirty="0">
              <a:solidFill>
                <a:srgbClr val="141A7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19645824-33FC-4195-BCBD-E43673C33E9C}"/>
              </a:ext>
            </a:extLst>
          </p:cNvPr>
          <p:cNvSpPr txBox="1"/>
          <p:nvPr/>
        </p:nvSpPr>
        <p:spPr>
          <a:xfrm>
            <a:off x="1485860" y="3952189"/>
            <a:ext cx="275078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rgbClr val="141A72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141A72"/>
                </a:solidFill>
              </a:rPr>
              <a:t>amet</a:t>
            </a:r>
            <a:endParaRPr lang="en-US" altLang="ko-KR" sz="1600" dirty="0">
              <a:solidFill>
                <a:srgbClr val="141A72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141A72"/>
                </a:solidFill>
              </a:rPr>
              <a:t>Consectetur</a:t>
            </a:r>
            <a:r>
              <a:rPr lang="en-US" altLang="ko-KR" sz="1600" dirty="0">
                <a:solidFill>
                  <a:srgbClr val="141A72"/>
                </a:solidFill>
              </a:rPr>
              <a:t> </a:t>
            </a:r>
            <a:r>
              <a:rPr lang="en-US" altLang="ko-KR" sz="1600" dirty="0" err="1">
                <a:solidFill>
                  <a:srgbClr val="141A72"/>
                </a:solidFill>
              </a:rPr>
              <a:t>adipisicing</a:t>
            </a:r>
            <a:r>
              <a:rPr lang="en-US" altLang="ko-KR" sz="1600" dirty="0">
                <a:solidFill>
                  <a:srgbClr val="141A72"/>
                </a:solidFill>
              </a:rPr>
              <a:t> </a:t>
            </a:r>
            <a:r>
              <a:rPr lang="en-US" altLang="ko-KR" sz="1600" dirty="0" err="1">
                <a:solidFill>
                  <a:srgbClr val="141A72"/>
                </a:solidFill>
              </a:rPr>
              <a:t>elit</a:t>
            </a:r>
            <a:r>
              <a:rPr lang="en-US" altLang="ko-KR" sz="1600" dirty="0">
                <a:solidFill>
                  <a:srgbClr val="141A72"/>
                </a:solidFill>
              </a:rPr>
              <a:t>, sed do </a:t>
            </a:r>
            <a:r>
              <a:rPr lang="en-US" altLang="ko-KR" sz="1600" dirty="0" err="1">
                <a:solidFill>
                  <a:srgbClr val="141A72"/>
                </a:solidFill>
              </a:rPr>
              <a:t>eiusmod</a:t>
            </a:r>
            <a:r>
              <a:rPr lang="en-US" altLang="ko-KR" sz="1600" dirty="0">
                <a:solidFill>
                  <a:srgbClr val="141A72"/>
                </a:solidFill>
              </a:rPr>
              <a:t> </a:t>
            </a:r>
            <a:r>
              <a:rPr lang="en-US" altLang="ko-KR" sz="1600" dirty="0" err="1">
                <a:solidFill>
                  <a:srgbClr val="141A72"/>
                </a:solidFill>
              </a:rPr>
              <a:t>tempor</a:t>
            </a:r>
            <a:r>
              <a:rPr lang="en-US" altLang="ko-KR" sz="1600" dirty="0">
                <a:solidFill>
                  <a:srgbClr val="141A72"/>
                </a:solidFill>
              </a:rPr>
              <a:t> </a:t>
            </a:r>
            <a:r>
              <a:rPr lang="en-US" altLang="ko-KR" sz="1600" dirty="0" err="1">
                <a:solidFill>
                  <a:srgbClr val="141A72"/>
                </a:solidFill>
              </a:rPr>
              <a:t>incididunt</a:t>
            </a:r>
            <a:r>
              <a:rPr lang="en-US" altLang="ko-KR" sz="1600" dirty="0">
                <a:solidFill>
                  <a:srgbClr val="141A72"/>
                </a:solidFill>
              </a:rPr>
              <a:t> </a:t>
            </a:r>
            <a:r>
              <a:rPr lang="en-US" altLang="ko-KR" sz="1600" dirty="0" err="1">
                <a:solidFill>
                  <a:srgbClr val="141A72"/>
                </a:solidFill>
              </a:rPr>
              <a:t>ut</a:t>
            </a:r>
            <a:endParaRPr lang="ko-KR" altLang="en-US" sz="1600" dirty="0">
              <a:solidFill>
                <a:srgbClr val="141A72"/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FA9FA2B4-7797-4967-9231-E6F2F8CC3240}"/>
              </a:ext>
            </a:extLst>
          </p:cNvPr>
          <p:cNvSpPr/>
          <p:nvPr/>
        </p:nvSpPr>
        <p:spPr>
          <a:xfrm>
            <a:off x="1485859" y="3250201"/>
            <a:ext cx="275078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141A72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141A72"/>
              </a:solidFill>
              <a:latin typeface="+mj-lt"/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0B6DED8B-878C-449B-ACC2-2628A7237825}"/>
              </a:ext>
            </a:extLst>
          </p:cNvPr>
          <p:cNvSpPr/>
          <p:nvPr/>
        </p:nvSpPr>
        <p:spPr>
          <a:xfrm>
            <a:off x="1485859" y="2726981"/>
            <a:ext cx="94367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141A72"/>
                </a:solidFill>
                <a:latin typeface="+mj-lt"/>
              </a:rPr>
              <a:t>01</a:t>
            </a:r>
            <a:endParaRPr lang="ko-KR" altLang="en-US" sz="2400" dirty="0">
              <a:solidFill>
                <a:srgbClr val="141A72"/>
              </a:solidFill>
              <a:latin typeface="+mj-lt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E00A2AC-7DFB-42FB-9967-15032EC811AF}"/>
              </a:ext>
            </a:extLst>
          </p:cNvPr>
          <p:cNvSpPr txBox="1"/>
          <p:nvPr/>
        </p:nvSpPr>
        <p:spPr>
          <a:xfrm>
            <a:off x="4720609" y="3952189"/>
            <a:ext cx="275078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rgbClr val="141A72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141A72"/>
                </a:solidFill>
              </a:rPr>
              <a:t>amet</a:t>
            </a:r>
            <a:endParaRPr lang="en-US" altLang="ko-KR" sz="1600" dirty="0">
              <a:solidFill>
                <a:srgbClr val="141A72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141A72"/>
                </a:solidFill>
              </a:rPr>
              <a:t>Consectetur</a:t>
            </a:r>
            <a:r>
              <a:rPr lang="en-US" altLang="ko-KR" sz="1600" dirty="0">
                <a:solidFill>
                  <a:srgbClr val="141A72"/>
                </a:solidFill>
              </a:rPr>
              <a:t> </a:t>
            </a:r>
            <a:r>
              <a:rPr lang="en-US" altLang="ko-KR" sz="1600" dirty="0" err="1">
                <a:solidFill>
                  <a:srgbClr val="141A72"/>
                </a:solidFill>
              </a:rPr>
              <a:t>adipisicing</a:t>
            </a:r>
            <a:r>
              <a:rPr lang="en-US" altLang="ko-KR" sz="1600" dirty="0">
                <a:solidFill>
                  <a:srgbClr val="141A72"/>
                </a:solidFill>
              </a:rPr>
              <a:t> </a:t>
            </a:r>
            <a:r>
              <a:rPr lang="en-US" altLang="ko-KR" sz="1600" dirty="0" err="1">
                <a:solidFill>
                  <a:srgbClr val="141A72"/>
                </a:solidFill>
              </a:rPr>
              <a:t>elit</a:t>
            </a:r>
            <a:r>
              <a:rPr lang="en-US" altLang="ko-KR" sz="1600" dirty="0">
                <a:solidFill>
                  <a:srgbClr val="141A72"/>
                </a:solidFill>
              </a:rPr>
              <a:t>, sed do </a:t>
            </a:r>
            <a:r>
              <a:rPr lang="en-US" altLang="ko-KR" sz="1600" dirty="0" err="1">
                <a:solidFill>
                  <a:srgbClr val="141A72"/>
                </a:solidFill>
              </a:rPr>
              <a:t>eiusmod</a:t>
            </a:r>
            <a:r>
              <a:rPr lang="en-US" altLang="ko-KR" sz="1600" dirty="0">
                <a:solidFill>
                  <a:srgbClr val="141A72"/>
                </a:solidFill>
              </a:rPr>
              <a:t> </a:t>
            </a:r>
            <a:r>
              <a:rPr lang="en-US" altLang="ko-KR" sz="1600" dirty="0" err="1">
                <a:solidFill>
                  <a:srgbClr val="141A72"/>
                </a:solidFill>
              </a:rPr>
              <a:t>tempor</a:t>
            </a:r>
            <a:r>
              <a:rPr lang="en-US" altLang="ko-KR" sz="1600" dirty="0">
                <a:solidFill>
                  <a:srgbClr val="141A72"/>
                </a:solidFill>
              </a:rPr>
              <a:t> </a:t>
            </a:r>
            <a:r>
              <a:rPr lang="en-US" altLang="ko-KR" sz="1600" dirty="0" err="1">
                <a:solidFill>
                  <a:srgbClr val="141A72"/>
                </a:solidFill>
              </a:rPr>
              <a:t>incididunt</a:t>
            </a:r>
            <a:r>
              <a:rPr lang="en-US" altLang="ko-KR" sz="1600" dirty="0">
                <a:solidFill>
                  <a:srgbClr val="141A72"/>
                </a:solidFill>
              </a:rPr>
              <a:t> </a:t>
            </a:r>
            <a:r>
              <a:rPr lang="en-US" altLang="ko-KR" sz="1600" dirty="0" err="1">
                <a:solidFill>
                  <a:srgbClr val="141A72"/>
                </a:solidFill>
              </a:rPr>
              <a:t>ut</a:t>
            </a:r>
            <a:endParaRPr lang="ko-KR" altLang="en-US" sz="1600" dirty="0">
              <a:solidFill>
                <a:srgbClr val="141A72"/>
              </a:solidFill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3035340C-049D-42FB-A5E3-95BA6D802DDB}"/>
              </a:ext>
            </a:extLst>
          </p:cNvPr>
          <p:cNvSpPr/>
          <p:nvPr/>
        </p:nvSpPr>
        <p:spPr>
          <a:xfrm>
            <a:off x="4720608" y="3250201"/>
            <a:ext cx="275078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141A72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141A72"/>
              </a:solidFill>
              <a:latin typeface="+mj-lt"/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3961A5CE-C633-44A6-BFBB-13C7F91E264F}"/>
              </a:ext>
            </a:extLst>
          </p:cNvPr>
          <p:cNvSpPr/>
          <p:nvPr/>
        </p:nvSpPr>
        <p:spPr>
          <a:xfrm>
            <a:off x="4720608" y="2726981"/>
            <a:ext cx="94367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141A72"/>
                </a:solidFill>
                <a:latin typeface="+mj-lt"/>
              </a:rPr>
              <a:t>02</a:t>
            </a:r>
            <a:endParaRPr lang="ko-KR" altLang="en-US" sz="2400" dirty="0">
              <a:solidFill>
                <a:srgbClr val="141A72"/>
              </a:solidFill>
              <a:latin typeface="+mj-lt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4C00E94-947A-4F4D-A53C-8B58B022535C}"/>
              </a:ext>
            </a:extLst>
          </p:cNvPr>
          <p:cNvSpPr txBox="1"/>
          <p:nvPr/>
        </p:nvSpPr>
        <p:spPr>
          <a:xfrm>
            <a:off x="7955358" y="3952189"/>
            <a:ext cx="275078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rgbClr val="141A72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141A72"/>
                </a:solidFill>
              </a:rPr>
              <a:t>amet</a:t>
            </a:r>
            <a:endParaRPr lang="en-US" altLang="ko-KR" sz="1600" dirty="0">
              <a:solidFill>
                <a:srgbClr val="141A72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141A72"/>
                </a:solidFill>
              </a:rPr>
              <a:t>Consectetur</a:t>
            </a:r>
            <a:r>
              <a:rPr lang="en-US" altLang="ko-KR" sz="1600" dirty="0">
                <a:solidFill>
                  <a:srgbClr val="141A72"/>
                </a:solidFill>
              </a:rPr>
              <a:t> </a:t>
            </a:r>
            <a:r>
              <a:rPr lang="en-US" altLang="ko-KR" sz="1600" dirty="0" err="1">
                <a:solidFill>
                  <a:srgbClr val="141A72"/>
                </a:solidFill>
              </a:rPr>
              <a:t>adipisicing</a:t>
            </a:r>
            <a:r>
              <a:rPr lang="en-US" altLang="ko-KR" sz="1600" dirty="0">
                <a:solidFill>
                  <a:srgbClr val="141A72"/>
                </a:solidFill>
              </a:rPr>
              <a:t> </a:t>
            </a:r>
            <a:r>
              <a:rPr lang="en-US" altLang="ko-KR" sz="1600" dirty="0" err="1">
                <a:solidFill>
                  <a:srgbClr val="141A72"/>
                </a:solidFill>
              </a:rPr>
              <a:t>elit</a:t>
            </a:r>
            <a:r>
              <a:rPr lang="en-US" altLang="ko-KR" sz="1600" dirty="0">
                <a:solidFill>
                  <a:srgbClr val="141A72"/>
                </a:solidFill>
              </a:rPr>
              <a:t>, sed do </a:t>
            </a:r>
            <a:r>
              <a:rPr lang="en-US" altLang="ko-KR" sz="1600" dirty="0" err="1">
                <a:solidFill>
                  <a:srgbClr val="141A72"/>
                </a:solidFill>
              </a:rPr>
              <a:t>eiusmod</a:t>
            </a:r>
            <a:r>
              <a:rPr lang="en-US" altLang="ko-KR" sz="1600" dirty="0">
                <a:solidFill>
                  <a:srgbClr val="141A72"/>
                </a:solidFill>
              </a:rPr>
              <a:t> </a:t>
            </a:r>
            <a:r>
              <a:rPr lang="en-US" altLang="ko-KR" sz="1600" dirty="0" err="1">
                <a:solidFill>
                  <a:srgbClr val="141A72"/>
                </a:solidFill>
              </a:rPr>
              <a:t>tempor</a:t>
            </a:r>
            <a:r>
              <a:rPr lang="en-US" altLang="ko-KR" sz="1600" dirty="0">
                <a:solidFill>
                  <a:srgbClr val="141A72"/>
                </a:solidFill>
              </a:rPr>
              <a:t> </a:t>
            </a:r>
            <a:r>
              <a:rPr lang="en-US" altLang="ko-KR" sz="1600" dirty="0" err="1">
                <a:solidFill>
                  <a:srgbClr val="141A72"/>
                </a:solidFill>
              </a:rPr>
              <a:t>incididunt</a:t>
            </a:r>
            <a:r>
              <a:rPr lang="en-US" altLang="ko-KR" sz="1600" dirty="0">
                <a:solidFill>
                  <a:srgbClr val="141A72"/>
                </a:solidFill>
              </a:rPr>
              <a:t> </a:t>
            </a:r>
            <a:r>
              <a:rPr lang="en-US" altLang="ko-KR" sz="1600" dirty="0" err="1">
                <a:solidFill>
                  <a:srgbClr val="141A72"/>
                </a:solidFill>
              </a:rPr>
              <a:t>ut</a:t>
            </a:r>
            <a:endParaRPr lang="ko-KR" altLang="en-US" sz="1600" dirty="0">
              <a:solidFill>
                <a:srgbClr val="141A72"/>
              </a:solidFill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41F88319-BBE7-49CB-8C32-B3C7AEC959B4}"/>
              </a:ext>
            </a:extLst>
          </p:cNvPr>
          <p:cNvSpPr/>
          <p:nvPr/>
        </p:nvSpPr>
        <p:spPr>
          <a:xfrm>
            <a:off x="7955357" y="3250201"/>
            <a:ext cx="275078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141A72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141A72"/>
              </a:solidFill>
              <a:latin typeface="+mj-lt"/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0F20E4F8-1350-4AD7-A72D-036DC01F7874}"/>
              </a:ext>
            </a:extLst>
          </p:cNvPr>
          <p:cNvSpPr/>
          <p:nvPr/>
        </p:nvSpPr>
        <p:spPr>
          <a:xfrm>
            <a:off x="7955357" y="2726981"/>
            <a:ext cx="94367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141A72"/>
                </a:solidFill>
                <a:latin typeface="+mj-lt"/>
              </a:rPr>
              <a:t>03</a:t>
            </a:r>
            <a:endParaRPr lang="ko-KR" altLang="en-US" sz="2400" dirty="0">
              <a:solidFill>
                <a:srgbClr val="141A72"/>
              </a:solidFill>
              <a:latin typeface="+mj-lt"/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63625930-5174-4921-8A0E-C0DAC8BFB6BA}"/>
              </a:ext>
            </a:extLst>
          </p:cNvPr>
          <p:cNvSpPr/>
          <p:nvPr/>
        </p:nvSpPr>
        <p:spPr>
          <a:xfrm>
            <a:off x="1588406" y="1582373"/>
            <a:ext cx="90151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800" dirty="0">
                <a:solidFill>
                  <a:srgbClr val="141A72"/>
                </a:solidFill>
              </a:rPr>
              <a:t>Contents</a:t>
            </a:r>
            <a:endParaRPr lang="ko-KR" altLang="en-US" sz="2800" dirty="0">
              <a:solidFill>
                <a:srgbClr val="141A7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2802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AC4AEB07-A617-4298-9207-CC1F20BBE64A}"/>
              </a:ext>
            </a:extLst>
          </p:cNvPr>
          <p:cNvSpPr txBox="1"/>
          <p:nvPr/>
        </p:nvSpPr>
        <p:spPr>
          <a:xfrm>
            <a:off x="5420140" y="2975305"/>
            <a:ext cx="50176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rgbClr val="141A72"/>
                </a:solidFill>
              </a:rPr>
              <a:t>Title text block &amp;</a:t>
            </a:r>
          </a:p>
          <a:p>
            <a:r>
              <a:rPr lang="en-US" altLang="ko-KR" sz="2800" b="0" dirty="0">
                <a:solidFill>
                  <a:srgbClr val="141A72"/>
                </a:solidFill>
              </a:rPr>
              <a:t>Mobile project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5412F3D-8690-42CB-A900-E74517EF7F57}"/>
              </a:ext>
            </a:extLst>
          </p:cNvPr>
          <p:cNvSpPr txBox="1"/>
          <p:nvPr/>
        </p:nvSpPr>
        <p:spPr>
          <a:xfrm>
            <a:off x="5420140" y="4052523"/>
            <a:ext cx="501769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141A72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41A72"/>
                </a:solidFill>
              </a:rPr>
              <a:t>amet</a:t>
            </a:r>
            <a:r>
              <a:rPr lang="en-US" altLang="ko-KR" sz="1400" dirty="0">
                <a:solidFill>
                  <a:srgbClr val="141A72"/>
                </a:solidFill>
              </a:rPr>
              <a:t>, </a:t>
            </a:r>
            <a:r>
              <a:rPr lang="en-US" altLang="ko-KR" sz="1400" dirty="0" err="1">
                <a:solidFill>
                  <a:srgbClr val="141A72"/>
                </a:solidFill>
              </a:rPr>
              <a:t>consectetur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adipiscing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elit</a:t>
            </a:r>
            <a:r>
              <a:rPr lang="en-US" altLang="ko-KR" sz="1400" dirty="0">
                <a:solidFill>
                  <a:srgbClr val="141A72"/>
                </a:solidFill>
              </a:rPr>
              <a:t>, sed do </a:t>
            </a:r>
            <a:r>
              <a:rPr lang="en-US" altLang="ko-KR" sz="1400" dirty="0" err="1">
                <a:solidFill>
                  <a:srgbClr val="141A72"/>
                </a:solidFill>
              </a:rPr>
              <a:t>eiusmod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tempor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incididunt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ut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labore</a:t>
            </a:r>
            <a:r>
              <a:rPr lang="en-US" altLang="ko-KR" sz="1400" dirty="0">
                <a:solidFill>
                  <a:srgbClr val="141A72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141A72"/>
                </a:solidFill>
              </a:rPr>
              <a:t>aliqua</a:t>
            </a:r>
            <a:r>
              <a:rPr lang="en-US" altLang="ko-KR" sz="1400" dirty="0">
                <a:solidFill>
                  <a:srgbClr val="141A72"/>
                </a:solidFill>
              </a:rPr>
              <a:t>. </a:t>
            </a:r>
          </a:p>
          <a:p>
            <a:r>
              <a:rPr lang="en-US" altLang="ko-KR" sz="1400" dirty="0">
                <a:solidFill>
                  <a:srgbClr val="141A72"/>
                </a:solidFill>
              </a:rPr>
              <a:t>Ut </a:t>
            </a:r>
            <a:r>
              <a:rPr lang="en-US" altLang="ko-KR" sz="1400" dirty="0" err="1">
                <a:solidFill>
                  <a:srgbClr val="141A72"/>
                </a:solidFill>
              </a:rPr>
              <a:t>enim</a:t>
            </a:r>
            <a:r>
              <a:rPr lang="en-US" altLang="ko-KR" sz="1400" dirty="0">
                <a:solidFill>
                  <a:srgbClr val="141A72"/>
                </a:solidFill>
              </a:rPr>
              <a:t> ad minim </a:t>
            </a:r>
            <a:r>
              <a:rPr lang="en-US" altLang="ko-KR" sz="1400" dirty="0" err="1">
                <a:solidFill>
                  <a:srgbClr val="141A72"/>
                </a:solidFill>
              </a:rPr>
              <a:t>veniam</a:t>
            </a:r>
            <a:r>
              <a:rPr lang="en-US" altLang="ko-KR" sz="1400" dirty="0">
                <a:solidFill>
                  <a:srgbClr val="141A72"/>
                </a:solidFill>
              </a:rPr>
              <a:t>, </a:t>
            </a:r>
            <a:r>
              <a:rPr lang="en-US" altLang="ko-KR" sz="1400" dirty="0" err="1">
                <a:solidFill>
                  <a:srgbClr val="141A72"/>
                </a:solidFill>
              </a:rPr>
              <a:t>quis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nostrud</a:t>
            </a:r>
            <a:r>
              <a:rPr lang="en-US" altLang="ko-KR" sz="1400" dirty="0">
                <a:solidFill>
                  <a:srgbClr val="141A72"/>
                </a:solidFill>
              </a:rPr>
              <a:t> exercitation </a:t>
            </a:r>
            <a:r>
              <a:rPr lang="en-US" altLang="ko-KR" sz="1400" dirty="0" err="1">
                <a:solidFill>
                  <a:srgbClr val="141A72"/>
                </a:solidFill>
              </a:rPr>
              <a:t>ullamco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laboris</a:t>
            </a:r>
            <a:r>
              <a:rPr lang="en-US" altLang="ko-KR" sz="1400" dirty="0">
                <a:solidFill>
                  <a:srgbClr val="141A72"/>
                </a:solidFill>
              </a:rPr>
              <a:t> nisi </a:t>
            </a:r>
            <a:r>
              <a:rPr lang="en-US" altLang="ko-KR" sz="1400" dirty="0" err="1">
                <a:solidFill>
                  <a:srgbClr val="141A72"/>
                </a:solidFill>
              </a:rPr>
              <a:t>ut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aliquip</a:t>
            </a:r>
            <a:r>
              <a:rPr lang="en-US" altLang="ko-KR" sz="1400" dirty="0">
                <a:solidFill>
                  <a:srgbClr val="141A72"/>
                </a:solidFill>
              </a:rPr>
              <a:t> ex </a:t>
            </a:r>
            <a:r>
              <a:rPr lang="en-US" altLang="ko-KR" sz="1400" dirty="0" err="1">
                <a:solidFill>
                  <a:srgbClr val="141A72"/>
                </a:solidFill>
              </a:rPr>
              <a:t>ea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commodo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consequat</a:t>
            </a:r>
            <a:r>
              <a:rPr lang="en-US" altLang="ko-KR" sz="1400" dirty="0">
                <a:solidFill>
                  <a:srgbClr val="141A72"/>
                </a:solidFill>
              </a:rPr>
              <a:t>.</a:t>
            </a: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82F25774-F4FA-4BC7-BBE8-A934AFF5AE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165" y="800100"/>
            <a:ext cx="2830794" cy="5384800"/>
          </a:xfrm>
          <a:prstGeom prst="rect">
            <a:avLst/>
          </a:prstGeom>
        </p:spPr>
      </p:pic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CC83EB98-91FE-48C4-A78E-4662DEC26AE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F487CEDB-4356-47B7-BCC7-784D1CCF90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5393" y="1046719"/>
            <a:ext cx="1108542" cy="181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79C5C4E4-5836-4599-A023-1B9FEED2B7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260" y="711200"/>
            <a:ext cx="4287802" cy="55118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B8003B2-D749-4FD9-B01D-28964B442299}"/>
              </a:ext>
            </a:extLst>
          </p:cNvPr>
          <p:cNvSpPr txBox="1"/>
          <p:nvPr/>
        </p:nvSpPr>
        <p:spPr>
          <a:xfrm>
            <a:off x="6096000" y="2987905"/>
            <a:ext cx="50176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rgbClr val="141A72"/>
                </a:solidFill>
              </a:rPr>
              <a:t>Title text block &amp;</a:t>
            </a:r>
          </a:p>
          <a:p>
            <a:r>
              <a:rPr lang="en-US" altLang="ko-KR" sz="2800" b="0" dirty="0">
                <a:solidFill>
                  <a:srgbClr val="141A72"/>
                </a:solidFill>
              </a:rPr>
              <a:t>Tablet project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9B3DD42-FF18-47D8-8ABF-ECA630C0C9F2}"/>
              </a:ext>
            </a:extLst>
          </p:cNvPr>
          <p:cNvSpPr txBox="1"/>
          <p:nvPr/>
        </p:nvSpPr>
        <p:spPr>
          <a:xfrm>
            <a:off x="6096000" y="4065123"/>
            <a:ext cx="501769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141A72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41A72"/>
                </a:solidFill>
              </a:rPr>
              <a:t>amet</a:t>
            </a:r>
            <a:r>
              <a:rPr lang="en-US" altLang="ko-KR" sz="1400" dirty="0">
                <a:solidFill>
                  <a:srgbClr val="141A72"/>
                </a:solidFill>
              </a:rPr>
              <a:t>, </a:t>
            </a:r>
            <a:r>
              <a:rPr lang="en-US" altLang="ko-KR" sz="1400" dirty="0" err="1">
                <a:solidFill>
                  <a:srgbClr val="141A72"/>
                </a:solidFill>
              </a:rPr>
              <a:t>consectetur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adipiscing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elit</a:t>
            </a:r>
            <a:r>
              <a:rPr lang="en-US" altLang="ko-KR" sz="1400" dirty="0">
                <a:solidFill>
                  <a:srgbClr val="141A72"/>
                </a:solidFill>
              </a:rPr>
              <a:t>, sed do </a:t>
            </a:r>
            <a:r>
              <a:rPr lang="en-US" altLang="ko-KR" sz="1400" dirty="0" err="1">
                <a:solidFill>
                  <a:srgbClr val="141A72"/>
                </a:solidFill>
              </a:rPr>
              <a:t>eiusmod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tempor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incididunt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ut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labore</a:t>
            </a:r>
            <a:r>
              <a:rPr lang="en-US" altLang="ko-KR" sz="1400" dirty="0">
                <a:solidFill>
                  <a:srgbClr val="141A72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141A72"/>
                </a:solidFill>
              </a:rPr>
              <a:t>aliqua</a:t>
            </a:r>
            <a:r>
              <a:rPr lang="en-US" altLang="ko-KR" sz="1400" dirty="0">
                <a:solidFill>
                  <a:srgbClr val="141A72"/>
                </a:solidFill>
              </a:rPr>
              <a:t>. </a:t>
            </a:r>
          </a:p>
          <a:p>
            <a:r>
              <a:rPr lang="en-US" altLang="ko-KR" sz="1400" dirty="0">
                <a:solidFill>
                  <a:srgbClr val="141A72"/>
                </a:solidFill>
              </a:rPr>
              <a:t>Ut </a:t>
            </a:r>
            <a:r>
              <a:rPr lang="en-US" altLang="ko-KR" sz="1400" dirty="0" err="1">
                <a:solidFill>
                  <a:srgbClr val="141A72"/>
                </a:solidFill>
              </a:rPr>
              <a:t>enim</a:t>
            </a:r>
            <a:r>
              <a:rPr lang="en-US" altLang="ko-KR" sz="1400" dirty="0">
                <a:solidFill>
                  <a:srgbClr val="141A72"/>
                </a:solidFill>
              </a:rPr>
              <a:t> ad minim </a:t>
            </a:r>
            <a:r>
              <a:rPr lang="en-US" altLang="ko-KR" sz="1400" dirty="0" err="1">
                <a:solidFill>
                  <a:srgbClr val="141A72"/>
                </a:solidFill>
              </a:rPr>
              <a:t>veniam</a:t>
            </a:r>
            <a:r>
              <a:rPr lang="en-US" altLang="ko-KR" sz="1400" dirty="0">
                <a:solidFill>
                  <a:srgbClr val="141A72"/>
                </a:solidFill>
              </a:rPr>
              <a:t>, </a:t>
            </a:r>
            <a:r>
              <a:rPr lang="en-US" altLang="ko-KR" sz="1400" dirty="0" err="1">
                <a:solidFill>
                  <a:srgbClr val="141A72"/>
                </a:solidFill>
              </a:rPr>
              <a:t>quis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nostrud</a:t>
            </a:r>
            <a:r>
              <a:rPr lang="en-US" altLang="ko-KR" sz="1400" dirty="0">
                <a:solidFill>
                  <a:srgbClr val="141A72"/>
                </a:solidFill>
              </a:rPr>
              <a:t> exercitation </a:t>
            </a:r>
            <a:r>
              <a:rPr lang="en-US" altLang="ko-KR" sz="1400" dirty="0" err="1">
                <a:solidFill>
                  <a:srgbClr val="141A72"/>
                </a:solidFill>
              </a:rPr>
              <a:t>ullamco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laboris</a:t>
            </a:r>
            <a:r>
              <a:rPr lang="en-US" altLang="ko-KR" sz="1400" dirty="0">
                <a:solidFill>
                  <a:srgbClr val="141A72"/>
                </a:solidFill>
              </a:rPr>
              <a:t> nisi </a:t>
            </a:r>
            <a:r>
              <a:rPr lang="en-US" altLang="ko-KR" sz="1400" dirty="0" err="1">
                <a:solidFill>
                  <a:srgbClr val="141A72"/>
                </a:solidFill>
              </a:rPr>
              <a:t>ut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aliquip</a:t>
            </a:r>
            <a:r>
              <a:rPr lang="en-US" altLang="ko-KR" sz="1400" dirty="0">
                <a:solidFill>
                  <a:srgbClr val="141A72"/>
                </a:solidFill>
              </a:rPr>
              <a:t> ex </a:t>
            </a:r>
            <a:r>
              <a:rPr lang="en-US" altLang="ko-KR" sz="1400" dirty="0" err="1">
                <a:solidFill>
                  <a:srgbClr val="141A72"/>
                </a:solidFill>
              </a:rPr>
              <a:t>ea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commodo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consequat</a:t>
            </a:r>
            <a:r>
              <a:rPr lang="en-US" altLang="ko-KR" sz="1400" dirty="0">
                <a:solidFill>
                  <a:srgbClr val="141A72"/>
                </a:solidFill>
              </a:rPr>
              <a:t>.</a:t>
            </a:r>
          </a:p>
        </p:txBody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06F00217-7680-4C84-AC54-50E4DDC69FD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10372128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C3614C9-95A1-4361-A9A2-5AD43D80DA2A}"/>
              </a:ext>
            </a:extLst>
          </p:cNvPr>
          <p:cNvSpPr txBox="1"/>
          <p:nvPr/>
        </p:nvSpPr>
        <p:spPr>
          <a:xfrm>
            <a:off x="7621298" y="2598003"/>
            <a:ext cx="37125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rgbClr val="141A72"/>
                </a:solidFill>
              </a:rPr>
              <a:t>Title text block &amp;</a:t>
            </a:r>
          </a:p>
          <a:p>
            <a:r>
              <a:rPr lang="en-US" altLang="ko-KR" sz="2400" b="0" dirty="0">
                <a:solidFill>
                  <a:srgbClr val="141A72"/>
                </a:solidFill>
              </a:rPr>
              <a:t>Desktop project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B0BB540-3928-4CB0-8F5D-52E5EB4D5793}"/>
              </a:ext>
            </a:extLst>
          </p:cNvPr>
          <p:cNvSpPr txBox="1"/>
          <p:nvPr/>
        </p:nvSpPr>
        <p:spPr>
          <a:xfrm>
            <a:off x="7621299" y="3429000"/>
            <a:ext cx="37125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141A72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141A72"/>
                </a:solidFill>
              </a:rPr>
              <a:t>amet</a:t>
            </a:r>
            <a:r>
              <a:rPr lang="en-US" altLang="ko-KR" sz="1200" dirty="0">
                <a:solidFill>
                  <a:srgbClr val="141A72"/>
                </a:solidFill>
              </a:rPr>
              <a:t>, </a:t>
            </a:r>
            <a:r>
              <a:rPr lang="en-US" altLang="ko-KR" sz="1200" dirty="0" err="1">
                <a:solidFill>
                  <a:srgbClr val="141A72"/>
                </a:solidFill>
              </a:rPr>
              <a:t>consectetur</a:t>
            </a:r>
            <a:r>
              <a:rPr lang="en-US" altLang="ko-KR" sz="1200" dirty="0">
                <a:solidFill>
                  <a:srgbClr val="141A72"/>
                </a:solidFill>
              </a:rPr>
              <a:t> </a:t>
            </a:r>
            <a:r>
              <a:rPr lang="en-US" altLang="ko-KR" sz="1200" dirty="0" err="1">
                <a:solidFill>
                  <a:srgbClr val="141A72"/>
                </a:solidFill>
              </a:rPr>
              <a:t>adipiscing</a:t>
            </a:r>
            <a:r>
              <a:rPr lang="en-US" altLang="ko-KR" sz="1200" dirty="0">
                <a:solidFill>
                  <a:srgbClr val="141A72"/>
                </a:solidFill>
              </a:rPr>
              <a:t> </a:t>
            </a:r>
            <a:r>
              <a:rPr lang="en-US" altLang="ko-KR" sz="1200" dirty="0" err="1">
                <a:solidFill>
                  <a:srgbClr val="141A72"/>
                </a:solidFill>
              </a:rPr>
              <a:t>elit</a:t>
            </a:r>
            <a:r>
              <a:rPr lang="en-US" altLang="ko-KR" sz="1200" dirty="0">
                <a:solidFill>
                  <a:srgbClr val="141A72"/>
                </a:solidFill>
              </a:rPr>
              <a:t>, sed do </a:t>
            </a:r>
            <a:r>
              <a:rPr lang="en-US" altLang="ko-KR" sz="1200" dirty="0" err="1">
                <a:solidFill>
                  <a:srgbClr val="141A72"/>
                </a:solidFill>
              </a:rPr>
              <a:t>eiusmod</a:t>
            </a:r>
            <a:r>
              <a:rPr lang="en-US" altLang="ko-KR" sz="1200" dirty="0">
                <a:solidFill>
                  <a:srgbClr val="141A72"/>
                </a:solidFill>
              </a:rPr>
              <a:t> </a:t>
            </a:r>
            <a:r>
              <a:rPr lang="en-US" altLang="ko-KR" sz="1200" dirty="0" err="1">
                <a:solidFill>
                  <a:srgbClr val="141A72"/>
                </a:solidFill>
              </a:rPr>
              <a:t>tempor</a:t>
            </a:r>
            <a:r>
              <a:rPr lang="en-US" altLang="ko-KR" sz="1200" dirty="0">
                <a:solidFill>
                  <a:srgbClr val="141A72"/>
                </a:solidFill>
              </a:rPr>
              <a:t> </a:t>
            </a:r>
            <a:r>
              <a:rPr lang="en-US" altLang="ko-KR" sz="1200" dirty="0" err="1">
                <a:solidFill>
                  <a:srgbClr val="141A72"/>
                </a:solidFill>
              </a:rPr>
              <a:t>incididunt</a:t>
            </a:r>
            <a:r>
              <a:rPr lang="en-US" altLang="ko-KR" sz="1200" dirty="0">
                <a:solidFill>
                  <a:srgbClr val="141A72"/>
                </a:solidFill>
              </a:rPr>
              <a:t> </a:t>
            </a:r>
            <a:r>
              <a:rPr lang="en-US" altLang="ko-KR" sz="1200" dirty="0" err="1">
                <a:solidFill>
                  <a:srgbClr val="141A72"/>
                </a:solidFill>
              </a:rPr>
              <a:t>ut</a:t>
            </a:r>
            <a:r>
              <a:rPr lang="en-US" altLang="ko-KR" sz="1200" dirty="0">
                <a:solidFill>
                  <a:srgbClr val="141A72"/>
                </a:solidFill>
              </a:rPr>
              <a:t> </a:t>
            </a:r>
            <a:r>
              <a:rPr lang="en-US" altLang="ko-KR" sz="1200" dirty="0" err="1">
                <a:solidFill>
                  <a:srgbClr val="141A72"/>
                </a:solidFill>
              </a:rPr>
              <a:t>labore</a:t>
            </a:r>
            <a:r>
              <a:rPr lang="en-US" altLang="ko-KR" sz="1200" dirty="0">
                <a:solidFill>
                  <a:srgbClr val="141A72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141A72"/>
                </a:solidFill>
              </a:rPr>
              <a:t>aliqua</a:t>
            </a:r>
            <a:r>
              <a:rPr lang="en-US" altLang="ko-KR" sz="1200" dirty="0">
                <a:solidFill>
                  <a:srgbClr val="141A72"/>
                </a:solidFill>
              </a:rPr>
              <a:t>. </a:t>
            </a:r>
          </a:p>
          <a:p>
            <a:r>
              <a:rPr lang="en-US" altLang="ko-KR" sz="1200" dirty="0">
                <a:solidFill>
                  <a:srgbClr val="141A72"/>
                </a:solidFill>
              </a:rPr>
              <a:t>Ut </a:t>
            </a:r>
            <a:r>
              <a:rPr lang="en-US" altLang="ko-KR" sz="1200" dirty="0" err="1">
                <a:solidFill>
                  <a:srgbClr val="141A72"/>
                </a:solidFill>
              </a:rPr>
              <a:t>enim</a:t>
            </a:r>
            <a:r>
              <a:rPr lang="en-US" altLang="ko-KR" sz="1200" dirty="0">
                <a:solidFill>
                  <a:srgbClr val="141A72"/>
                </a:solidFill>
              </a:rPr>
              <a:t> ad minim </a:t>
            </a:r>
            <a:r>
              <a:rPr lang="en-US" altLang="ko-KR" sz="1200" dirty="0" err="1">
                <a:solidFill>
                  <a:srgbClr val="141A72"/>
                </a:solidFill>
              </a:rPr>
              <a:t>veniam</a:t>
            </a:r>
            <a:r>
              <a:rPr lang="en-US" altLang="ko-KR" sz="1200" dirty="0">
                <a:solidFill>
                  <a:srgbClr val="141A72"/>
                </a:solidFill>
              </a:rPr>
              <a:t>, </a:t>
            </a:r>
            <a:r>
              <a:rPr lang="en-US" altLang="ko-KR" sz="1200" dirty="0" err="1">
                <a:solidFill>
                  <a:srgbClr val="141A72"/>
                </a:solidFill>
              </a:rPr>
              <a:t>quis</a:t>
            </a:r>
            <a:r>
              <a:rPr lang="en-US" altLang="ko-KR" sz="1200" dirty="0">
                <a:solidFill>
                  <a:srgbClr val="141A72"/>
                </a:solidFill>
              </a:rPr>
              <a:t> </a:t>
            </a:r>
            <a:r>
              <a:rPr lang="en-US" altLang="ko-KR" sz="1200" dirty="0" err="1">
                <a:solidFill>
                  <a:srgbClr val="141A72"/>
                </a:solidFill>
              </a:rPr>
              <a:t>nostrud</a:t>
            </a:r>
            <a:r>
              <a:rPr lang="en-US" altLang="ko-KR" sz="1200" dirty="0">
                <a:solidFill>
                  <a:srgbClr val="141A72"/>
                </a:solidFill>
              </a:rPr>
              <a:t> exercitation </a:t>
            </a:r>
            <a:r>
              <a:rPr lang="en-US" altLang="ko-KR" sz="1200" dirty="0" err="1">
                <a:solidFill>
                  <a:srgbClr val="141A72"/>
                </a:solidFill>
              </a:rPr>
              <a:t>ullamco</a:t>
            </a:r>
            <a:r>
              <a:rPr lang="en-US" altLang="ko-KR" sz="1200" dirty="0">
                <a:solidFill>
                  <a:srgbClr val="141A72"/>
                </a:solidFill>
              </a:rPr>
              <a:t> </a:t>
            </a:r>
            <a:r>
              <a:rPr lang="en-US" altLang="ko-KR" sz="1200" dirty="0" err="1">
                <a:solidFill>
                  <a:srgbClr val="141A72"/>
                </a:solidFill>
              </a:rPr>
              <a:t>laboris</a:t>
            </a:r>
            <a:r>
              <a:rPr lang="en-US" altLang="ko-KR" sz="1200" dirty="0">
                <a:solidFill>
                  <a:srgbClr val="141A72"/>
                </a:solidFill>
              </a:rPr>
              <a:t> nisi </a:t>
            </a:r>
            <a:r>
              <a:rPr lang="en-US" altLang="ko-KR" sz="1200" dirty="0" err="1">
                <a:solidFill>
                  <a:srgbClr val="141A72"/>
                </a:solidFill>
              </a:rPr>
              <a:t>ut</a:t>
            </a:r>
            <a:r>
              <a:rPr lang="en-US" altLang="ko-KR" sz="1200" dirty="0">
                <a:solidFill>
                  <a:srgbClr val="141A72"/>
                </a:solidFill>
              </a:rPr>
              <a:t> </a:t>
            </a:r>
            <a:r>
              <a:rPr lang="en-US" altLang="ko-KR" sz="1200" dirty="0" err="1">
                <a:solidFill>
                  <a:srgbClr val="141A72"/>
                </a:solidFill>
              </a:rPr>
              <a:t>aliquip</a:t>
            </a:r>
            <a:r>
              <a:rPr lang="en-US" altLang="ko-KR" sz="1200" dirty="0">
                <a:solidFill>
                  <a:srgbClr val="141A72"/>
                </a:solidFill>
              </a:rPr>
              <a:t> ex </a:t>
            </a:r>
            <a:r>
              <a:rPr lang="en-US" altLang="ko-KR" sz="1200" dirty="0" err="1">
                <a:solidFill>
                  <a:srgbClr val="141A72"/>
                </a:solidFill>
              </a:rPr>
              <a:t>ea</a:t>
            </a:r>
            <a:r>
              <a:rPr lang="en-US" altLang="ko-KR" sz="1200" dirty="0">
                <a:solidFill>
                  <a:srgbClr val="141A72"/>
                </a:solidFill>
              </a:rPr>
              <a:t> </a:t>
            </a:r>
            <a:r>
              <a:rPr lang="en-US" altLang="ko-KR" sz="1200" dirty="0" err="1">
                <a:solidFill>
                  <a:srgbClr val="141A72"/>
                </a:solidFill>
              </a:rPr>
              <a:t>commodo</a:t>
            </a:r>
            <a:r>
              <a:rPr lang="en-US" altLang="ko-KR" sz="1200" dirty="0">
                <a:solidFill>
                  <a:srgbClr val="141A72"/>
                </a:solidFill>
              </a:rPr>
              <a:t> </a:t>
            </a:r>
            <a:r>
              <a:rPr lang="en-US" altLang="ko-KR" sz="1200" dirty="0" err="1">
                <a:solidFill>
                  <a:srgbClr val="141A72"/>
                </a:solidFill>
              </a:rPr>
              <a:t>consequat</a:t>
            </a:r>
            <a:r>
              <a:rPr lang="en-US" altLang="ko-KR" sz="1200" dirty="0">
                <a:solidFill>
                  <a:srgbClr val="141A72"/>
                </a:solidFill>
              </a:rPr>
              <a:t>.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8A5C4EB8-B3F9-495A-B076-5319D5802C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973" y="1044490"/>
            <a:ext cx="7745347" cy="4769019"/>
          </a:xfrm>
          <a:prstGeom prst="rect">
            <a:avLst/>
          </a:prstGeom>
        </p:spPr>
      </p:pic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75D0ABDF-96DD-4E3F-9358-9211985FB82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10836692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1A7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chemeClr val="bg1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chemeClr val="bg1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chemeClr val="bg1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chemeClr val="bg1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chemeClr val="bg1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chemeClr val="bg1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chemeClr val="bg1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chemeClr val="bg1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chemeClr val="bg1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chemeClr val="bg1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chemeClr val="bg1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chemeClr val="bg1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chemeClr val="bg1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chemeClr val="bg1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chemeClr val="bg1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chemeClr val="bg1"/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chemeClr val="bg1"/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chemeClr val="bg1"/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chemeClr val="bg1"/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chemeClr val="bg1"/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chemeClr val="bg1"/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chemeClr val="bg1"/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chemeClr val="bg1"/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chemeClr val="bg1"/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chemeClr val="bg1"/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chemeClr val="bg1"/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chemeClr val="bg1"/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chemeClr val="bg1"/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chemeClr val="bg1"/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chemeClr val="bg1"/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chemeClr val="bg1"/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chemeClr val="bg1"/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chemeClr val="bg1"/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chemeClr val="bg1"/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chemeClr val="bg1"/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chemeClr val="bg1"/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chemeClr val="bg1"/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chemeClr val="bg1"/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chemeClr val="bg1"/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chemeClr val="bg1"/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chemeClr val="bg1"/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chemeClr val="bg1"/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chemeClr val="bg1"/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chemeClr val="bg1"/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chemeClr val="bg1"/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chemeClr val="bg1"/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chemeClr val="bg1"/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chemeClr val="bg1"/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chemeClr val="bg1"/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chemeClr val="bg1"/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chemeClr val="bg1"/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chemeClr val="bg1"/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chemeClr val="bg1"/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chemeClr val="bg1"/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chemeClr val="bg1"/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chemeClr val="bg1"/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chemeClr val="bg1"/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chemeClr val="bg1"/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chemeClr val="bg1"/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chemeClr val="bg1"/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chemeClr val="bg1"/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chemeClr val="bg1"/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chemeClr val="bg1"/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chemeClr val="bg1"/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chemeClr val="bg1"/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chemeClr val="bg1"/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chemeClr val="bg1"/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chemeClr val="bg1"/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chemeClr val="bg1"/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chemeClr val="bg1"/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chemeClr val="bg1"/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10" name="TextBox 509">
            <a:extLst>
              <a:ext uri="{FF2B5EF4-FFF2-40B4-BE49-F238E27FC236}">
                <a16:creationId xmlns:a16="http://schemas.microsoft.com/office/drawing/2014/main" id="{E8F85EE4-8E66-465A-83EA-9CEBB22A789B}"/>
              </a:ext>
            </a:extLst>
          </p:cNvPr>
          <p:cNvSpPr txBox="1"/>
          <p:nvPr/>
        </p:nvSpPr>
        <p:spPr>
          <a:xfrm>
            <a:off x="9037297" y="4430185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  <p:sp>
        <p:nvSpPr>
          <p:cNvPr id="511" name="TextBox 510">
            <a:extLst>
              <a:ext uri="{FF2B5EF4-FFF2-40B4-BE49-F238E27FC236}">
                <a16:creationId xmlns:a16="http://schemas.microsoft.com/office/drawing/2014/main" id="{90DE41B1-E186-499B-9E7D-84967563B118}"/>
              </a:ext>
            </a:extLst>
          </p:cNvPr>
          <p:cNvSpPr txBox="1"/>
          <p:nvPr/>
        </p:nvSpPr>
        <p:spPr>
          <a:xfrm>
            <a:off x="8978001" y="3846208"/>
            <a:ext cx="26227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1A7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chemeClr val="bg1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chemeClr val="bg1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chemeClr val="bg1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chemeClr val="bg1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chemeClr val="bg1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chemeClr val="bg1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chemeClr val="bg1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chemeClr val="bg1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chemeClr val="bg1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chemeClr val="bg1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chemeClr val="bg1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chemeClr val="bg1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chemeClr val="bg1"/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chemeClr val="bg1"/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chemeClr val="bg1"/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chemeClr val="bg1"/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chemeClr val="bg1"/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chemeClr val="bg1"/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chemeClr val="bg1"/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chemeClr val="bg1"/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chemeClr val="bg1"/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chemeClr val="bg1"/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chemeClr val="bg1"/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chemeClr val="bg1"/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chemeClr val="bg1"/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chemeClr val="bg1"/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chemeClr val="bg1"/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chemeClr val="bg1"/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chemeClr val="bg1"/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chemeClr val="bg1"/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chemeClr val="bg1"/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chemeClr val="bg1"/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chemeClr val="bg1"/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chemeClr val="bg1"/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chemeClr val="bg1"/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chemeClr val="bg1"/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chemeClr val="bg1"/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chemeClr val="bg1"/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chemeClr val="bg1"/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chemeClr val="bg1"/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chemeClr val="bg1"/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chemeClr val="bg1"/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chemeClr val="bg1"/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chemeClr val="bg1"/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chemeClr val="bg1"/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chemeClr val="bg1"/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chemeClr val="bg1"/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chemeClr val="bg1"/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chemeClr val="bg1"/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chemeClr val="bg1"/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chemeClr val="bg1"/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chemeClr val="bg1"/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chemeClr val="bg1"/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chemeClr val="bg1"/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chemeClr val="bg1"/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chemeClr val="bg1"/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chemeClr val="bg1"/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chemeClr val="bg1"/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chemeClr val="bg1"/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chemeClr val="bg1"/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chemeClr val="bg1"/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chemeClr val="bg1"/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53" name="TextBox 452">
            <a:extLst>
              <a:ext uri="{FF2B5EF4-FFF2-40B4-BE49-F238E27FC236}">
                <a16:creationId xmlns:a16="http://schemas.microsoft.com/office/drawing/2014/main" id="{A767A8C5-BA4B-4D07-BFAC-2C0A94DA9559}"/>
              </a:ext>
            </a:extLst>
          </p:cNvPr>
          <p:cNvSpPr txBox="1"/>
          <p:nvPr/>
        </p:nvSpPr>
        <p:spPr>
          <a:xfrm>
            <a:off x="9037297" y="4430185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  <p:sp>
        <p:nvSpPr>
          <p:cNvPr id="454" name="TextBox 453">
            <a:extLst>
              <a:ext uri="{FF2B5EF4-FFF2-40B4-BE49-F238E27FC236}">
                <a16:creationId xmlns:a16="http://schemas.microsoft.com/office/drawing/2014/main" id="{0D0445B7-E9E7-4485-88FC-E9AC3529842E}"/>
              </a:ext>
            </a:extLst>
          </p:cNvPr>
          <p:cNvSpPr txBox="1"/>
          <p:nvPr/>
        </p:nvSpPr>
        <p:spPr>
          <a:xfrm>
            <a:off x="8978001" y="3846208"/>
            <a:ext cx="26227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A8623A6-41FF-4FE0-B7BB-EBA3247CCFAF}"/>
              </a:ext>
            </a:extLst>
          </p:cNvPr>
          <p:cNvSpPr txBox="1"/>
          <p:nvPr/>
        </p:nvSpPr>
        <p:spPr>
          <a:xfrm>
            <a:off x="3365500" y="2828836"/>
            <a:ext cx="5461000" cy="1200329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7200" b="0" dirty="0">
                <a:solidFill>
                  <a:srgbClr val="141A72"/>
                </a:solidFill>
              </a:rPr>
              <a:t>Thanks !</a:t>
            </a: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1">
            <a:hlinkClick r:id="rId2"/>
            <a:extLst>
              <a:ext uri="{FF2B5EF4-FFF2-40B4-BE49-F238E27FC236}">
                <a16:creationId xmlns:a16="http://schemas.microsoft.com/office/drawing/2014/main" id="{2238E097-3C12-40C2-BE66-74D8B9DB28A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57"/>
          <a:stretch/>
        </p:blipFill>
        <p:spPr>
          <a:xfrm>
            <a:off x="4697448" y="3123484"/>
            <a:ext cx="2797104" cy="307778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98E64EB0-16D4-42C1-835A-CE72CB683D6F}"/>
              </a:ext>
            </a:extLst>
          </p:cNvPr>
          <p:cNvSpPr/>
          <p:nvPr/>
        </p:nvSpPr>
        <p:spPr>
          <a:xfrm>
            <a:off x="4048196" y="2722272"/>
            <a:ext cx="201208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/>
              <a:t>Presentation template by </a:t>
            </a:r>
            <a:endParaRPr lang="ko-KR" altLang="en-US" sz="1100" dirty="0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C57FC4A7-A2CA-4763-BBB8-561B1752E939}"/>
              </a:ext>
            </a:extLst>
          </p:cNvPr>
          <p:cNvSpPr/>
          <p:nvPr/>
        </p:nvSpPr>
        <p:spPr>
          <a:xfrm>
            <a:off x="4508664" y="3570863"/>
            <a:ext cx="327685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http://pptmon.com/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7A72E5EC-EFC1-4B3F-A7A0-B86E3B3341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2365290"/>
            <a:ext cx="2590800" cy="679852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EE2B6393-71F1-47A2-B1DC-A948B58C8A8D}"/>
              </a:ext>
            </a:extLst>
          </p:cNvPr>
          <p:cNvSpPr/>
          <p:nvPr/>
        </p:nvSpPr>
        <p:spPr>
          <a:xfrm>
            <a:off x="3889954" y="3381059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/>
              <a:t>Abril </a:t>
            </a:r>
            <a:r>
              <a:rPr lang="en-US" altLang="ko-KR" sz="1100" dirty="0" err="1"/>
              <a:t>Fatface</a:t>
            </a:r>
            <a:r>
              <a:rPr lang="en-US" altLang="ko-KR" sz="1100" dirty="0"/>
              <a:t> Font download by </a:t>
            </a:r>
            <a:endParaRPr lang="ko-KR" altLang="en-US" sz="11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011D3C3-649E-453C-8BB5-CCB0FA3EE95D}"/>
              </a:ext>
            </a:extLst>
          </p:cNvPr>
          <p:cNvSpPr/>
          <p:nvPr/>
        </p:nvSpPr>
        <p:spPr>
          <a:xfrm>
            <a:off x="3889954" y="3642669"/>
            <a:ext cx="529824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https://fonts.google.com/specimen/Abril+Fatface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361322BA-B143-454A-9AAC-67FB2DB79FE7}"/>
              </a:ext>
            </a:extLst>
          </p:cNvPr>
          <p:cNvSpPr/>
          <p:nvPr/>
        </p:nvSpPr>
        <p:spPr>
          <a:xfrm>
            <a:off x="3889954" y="4165889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/>
              <a:t>Montserrat Font download by </a:t>
            </a:r>
            <a:endParaRPr lang="ko-KR" altLang="en-US" sz="1100" dirty="0"/>
          </a:p>
        </p:txBody>
      </p:sp>
      <p:sp>
        <p:nvSpPr>
          <p:cNvPr id="12" name="Rectangle 9">
            <a:extLst>
              <a:ext uri="{FF2B5EF4-FFF2-40B4-BE49-F238E27FC236}">
                <a16:creationId xmlns:a16="http://schemas.microsoft.com/office/drawing/2014/main" id="{6EC58B44-27F4-42C6-97E9-2E77ECC7A572}"/>
              </a:ext>
            </a:extLst>
          </p:cNvPr>
          <p:cNvSpPr/>
          <p:nvPr/>
        </p:nvSpPr>
        <p:spPr>
          <a:xfrm>
            <a:off x="3889954" y="4427499"/>
            <a:ext cx="515076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https://fonts.google.com/specimen/Montserrat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1796480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>
            <a:extLst>
              <a:ext uri="{FF2B5EF4-FFF2-40B4-BE49-F238E27FC236}">
                <a16:creationId xmlns:a16="http://schemas.microsoft.com/office/drawing/2014/main" id="{31B2E91E-FAB5-4F21-A515-7387BB557C6B}"/>
              </a:ext>
            </a:extLst>
          </p:cNvPr>
          <p:cNvSpPr txBox="1"/>
          <p:nvPr/>
        </p:nvSpPr>
        <p:spPr>
          <a:xfrm>
            <a:off x="1842162" y="1319666"/>
            <a:ext cx="8507676" cy="58477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2800">
                <a:solidFill>
                  <a:srgbClr val="141A72"/>
                </a:solidFill>
              </a:defRPr>
            </a:lvl1pPr>
          </a:lstStyle>
          <a:p>
            <a:r>
              <a:rPr lang="en-US" altLang="ko-KR" dirty="0"/>
              <a:t>Agenda</a:t>
            </a:r>
            <a:endParaRPr lang="ko-KR" altLang="en-US" dirty="0"/>
          </a:p>
        </p:txBody>
      </p:sp>
      <p:sp>
        <p:nvSpPr>
          <p:cNvPr id="45" name="타원 44">
            <a:extLst>
              <a:ext uri="{FF2B5EF4-FFF2-40B4-BE49-F238E27FC236}">
                <a16:creationId xmlns:a16="http://schemas.microsoft.com/office/drawing/2014/main" id="{1C08CFD9-A9FB-4422-883B-4DDC16C2531B}"/>
              </a:ext>
            </a:extLst>
          </p:cNvPr>
          <p:cNvSpPr/>
          <p:nvPr/>
        </p:nvSpPr>
        <p:spPr>
          <a:xfrm>
            <a:off x="4530813" y="2507452"/>
            <a:ext cx="1131551" cy="1131551"/>
          </a:xfrm>
          <a:prstGeom prst="ellipse">
            <a:avLst/>
          </a:prstGeom>
          <a:solidFill>
            <a:srgbClr val="141A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F4D211C1-4970-4148-AB4A-54EF16D2927B}"/>
              </a:ext>
            </a:extLst>
          </p:cNvPr>
          <p:cNvSpPr txBox="1"/>
          <p:nvPr/>
        </p:nvSpPr>
        <p:spPr>
          <a:xfrm>
            <a:off x="4045467" y="4379499"/>
            <a:ext cx="21022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200" dirty="0">
                <a:solidFill>
                  <a:srgbClr val="141A72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141A72"/>
                </a:solidFill>
              </a:rPr>
              <a:t>amet</a:t>
            </a:r>
            <a:r>
              <a:rPr lang="en-US" altLang="ko-KR" sz="1200" dirty="0">
                <a:solidFill>
                  <a:srgbClr val="141A72"/>
                </a:solidFill>
              </a:rPr>
              <a:t>, </a:t>
            </a:r>
            <a:r>
              <a:rPr lang="en-US" altLang="ko-KR" sz="1200" dirty="0" err="1">
                <a:solidFill>
                  <a:srgbClr val="141A72"/>
                </a:solidFill>
              </a:rPr>
              <a:t>consectetur</a:t>
            </a:r>
            <a:r>
              <a:rPr lang="en-US" altLang="ko-KR" sz="1200" dirty="0">
                <a:solidFill>
                  <a:srgbClr val="141A72"/>
                </a:solidFill>
              </a:rPr>
              <a:t> </a:t>
            </a:r>
            <a:r>
              <a:rPr lang="en-US" altLang="ko-KR" sz="1200" dirty="0" err="1">
                <a:solidFill>
                  <a:srgbClr val="141A72"/>
                </a:solidFill>
              </a:rPr>
              <a:t>adipisicing</a:t>
            </a:r>
            <a:r>
              <a:rPr lang="en-US" altLang="ko-KR" sz="1200" dirty="0">
                <a:solidFill>
                  <a:srgbClr val="141A72"/>
                </a:solidFill>
              </a:rPr>
              <a:t> </a:t>
            </a:r>
            <a:r>
              <a:rPr lang="en-US" altLang="ko-KR" sz="1200" dirty="0" err="1">
                <a:solidFill>
                  <a:srgbClr val="141A72"/>
                </a:solidFill>
              </a:rPr>
              <a:t>elit</a:t>
            </a:r>
            <a:r>
              <a:rPr lang="en-US" altLang="ko-KR" sz="1200" dirty="0">
                <a:solidFill>
                  <a:srgbClr val="141A72"/>
                </a:solidFill>
              </a:rPr>
              <a:t>, sed do </a:t>
            </a:r>
            <a:r>
              <a:rPr lang="en-US" altLang="ko-KR" sz="1200" dirty="0" err="1">
                <a:solidFill>
                  <a:srgbClr val="141A72"/>
                </a:solidFill>
              </a:rPr>
              <a:t>eiusmod</a:t>
            </a:r>
            <a:r>
              <a:rPr lang="en-US" altLang="ko-KR" sz="1200" dirty="0">
                <a:solidFill>
                  <a:srgbClr val="141A72"/>
                </a:solidFill>
              </a:rPr>
              <a:t> </a:t>
            </a:r>
            <a:r>
              <a:rPr lang="en-US" altLang="ko-KR" sz="1200" dirty="0" err="1">
                <a:solidFill>
                  <a:srgbClr val="141A72"/>
                </a:solidFill>
              </a:rPr>
              <a:t>tempor</a:t>
            </a:r>
            <a:endParaRPr lang="ko-KR" altLang="en-US" sz="1200" dirty="0">
              <a:solidFill>
                <a:srgbClr val="141A72"/>
              </a:solidFill>
            </a:endParaRPr>
          </a:p>
        </p:txBody>
      </p:sp>
      <p:sp>
        <p:nvSpPr>
          <p:cNvPr id="47" name="직사각형 46">
            <a:extLst>
              <a:ext uri="{FF2B5EF4-FFF2-40B4-BE49-F238E27FC236}">
                <a16:creationId xmlns:a16="http://schemas.microsoft.com/office/drawing/2014/main" id="{C6672EFC-1979-4853-AAD5-581A9483FC28}"/>
              </a:ext>
            </a:extLst>
          </p:cNvPr>
          <p:cNvSpPr/>
          <p:nvPr/>
        </p:nvSpPr>
        <p:spPr>
          <a:xfrm>
            <a:off x="4045466" y="3951696"/>
            <a:ext cx="21022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141A72"/>
                </a:solidFill>
                <a:latin typeface="+mj-lt"/>
              </a:rPr>
              <a:t>Lorem ipsum</a:t>
            </a:r>
          </a:p>
        </p:txBody>
      </p:sp>
      <p:grpSp>
        <p:nvGrpSpPr>
          <p:cNvPr id="48" name="그룹 47">
            <a:extLst>
              <a:ext uri="{FF2B5EF4-FFF2-40B4-BE49-F238E27FC236}">
                <a16:creationId xmlns:a16="http://schemas.microsoft.com/office/drawing/2014/main" id="{3A84E992-0167-4130-BAF5-326ACE8C047F}"/>
              </a:ext>
            </a:extLst>
          </p:cNvPr>
          <p:cNvGrpSpPr/>
          <p:nvPr/>
        </p:nvGrpSpPr>
        <p:grpSpPr>
          <a:xfrm>
            <a:off x="4841106" y="2803466"/>
            <a:ext cx="511634" cy="524832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2068E14-A306-40A2-AAAF-71B1C40CF6B7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072BF268-325C-42EF-9ACC-44BF19872018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365EBE11-1AD9-4C22-9045-65CFD3B0F852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6390FA9D-6B20-4393-8FED-7D3C76CF1084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3" name="타원 52">
            <a:extLst>
              <a:ext uri="{FF2B5EF4-FFF2-40B4-BE49-F238E27FC236}">
                <a16:creationId xmlns:a16="http://schemas.microsoft.com/office/drawing/2014/main" id="{1E38B797-782F-47C4-8D76-F93321601DA4}"/>
              </a:ext>
            </a:extLst>
          </p:cNvPr>
          <p:cNvSpPr/>
          <p:nvPr/>
        </p:nvSpPr>
        <p:spPr>
          <a:xfrm>
            <a:off x="9369775" y="2507452"/>
            <a:ext cx="1131551" cy="1131551"/>
          </a:xfrm>
          <a:prstGeom prst="ellipse">
            <a:avLst/>
          </a:prstGeom>
          <a:solidFill>
            <a:srgbClr val="141A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0759732D-975A-4256-93E3-E54FE58B18C7}"/>
              </a:ext>
            </a:extLst>
          </p:cNvPr>
          <p:cNvSpPr txBox="1"/>
          <p:nvPr/>
        </p:nvSpPr>
        <p:spPr>
          <a:xfrm>
            <a:off x="8884429" y="4379499"/>
            <a:ext cx="21022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200" dirty="0">
                <a:solidFill>
                  <a:srgbClr val="141A72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141A72"/>
                </a:solidFill>
              </a:rPr>
              <a:t>amet</a:t>
            </a:r>
            <a:r>
              <a:rPr lang="en-US" altLang="ko-KR" sz="1200" dirty="0">
                <a:solidFill>
                  <a:srgbClr val="141A72"/>
                </a:solidFill>
              </a:rPr>
              <a:t>, </a:t>
            </a:r>
            <a:r>
              <a:rPr lang="en-US" altLang="ko-KR" sz="1200" dirty="0" err="1">
                <a:solidFill>
                  <a:srgbClr val="141A72"/>
                </a:solidFill>
              </a:rPr>
              <a:t>consectetur</a:t>
            </a:r>
            <a:r>
              <a:rPr lang="en-US" altLang="ko-KR" sz="1200" dirty="0">
                <a:solidFill>
                  <a:srgbClr val="141A72"/>
                </a:solidFill>
              </a:rPr>
              <a:t> </a:t>
            </a:r>
            <a:r>
              <a:rPr lang="en-US" altLang="ko-KR" sz="1200" dirty="0" err="1">
                <a:solidFill>
                  <a:srgbClr val="141A72"/>
                </a:solidFill>
              </a:rPr>
              <a:t>adipisicing</a:t>
            </a:r>
            <a:r>
              <a:rPr lang="en-US" altLang="ko-KR" sz="1200" dirty="0">
                <a:solidFill>
                  <a:srgbClr val="141A72"/>
                </a:solidFill>
              </a:rPr>
              <a:t> </a:t>
            </a:r>
            <a:r>
              <a:rPr lang="en-US" altLang="ko-KR" sz="1200" dirty="0" err="1">
                <a:solidFill>
                  <a:srgbClr val="141A72"/>
                </a:solidFill>
              </a:rPr>
              <a:t>elit</a:t>
            </a:r>
            <a:r>
              <a:rPr lang="en-US" altLang="ko-KR" sz="1200" dirty="0">
                <a:solidFill>
                  <a:srgbClr val="141A72"/>
                </a:solidFill>
              </a:rPr>
              <a:t>, sed do </a:t>
            </a:r>
            <a:r>
              <a:rPr lang="en-US" altLang="ko-KR" sz="1200" dirty="0" err="1">
                <a:solidFill>
                  <a:srgbClr val="141A72"/>
                </a:solidFill>
              </a:rPr>
              <a:t>eiusmod</a:t>
            </a:r>
            <a:r>
              <a:rPr lang="en-US" altLang="ko-KR" sz="1200" dirty="0">
                <a:solidFill>
                  <a:srgbClr val="141A72"/>
                </a:solidFill>
              </a:rPr>
              <a:t> </a:t>
            </a:r>
            <a:r>
              <a:rPr lang="en-US" altLang="ko-KR" sz="1200" dirty="0" err="1">
                <a:solidFill>
                  <a:srgbClr val="141A72"/>
                </a:solidFill>
              </a:rPr>
              <a:t>tempor</a:t>
            </a:r>
            <a:endParaRPr lang="ko-KR" altLang="en-US" sz="1200" dirty="0">
              <a:solidFill>
                <a:srgbClr val="141A72"/>
              </a:solidFill>
            </a:endParaRPr>
          </a:p>
        </p:txBody>
      </p:sp>
      <p:sp>
        <p:nvSpPr>
          <p:cNvPr id="55" name="직사각형 54">
            <a:extLst>
              <a:ext uri="{FF2B5EF4-FFF2-40B4-BE49-F238E27FC236}">
                <a16:creationId xmlns:a16="http://schemas.microsoft.com/office/drawing/2014/main" id="{2B6E7972-E42D-4B8A-A00C-916A5FA59A24}"/>
              </a:ext>
            </a:extLst>
          </p:cNvPr>
          <p:cNvSpPr/>
          <p:nvPr/>
        </p:nvSpPr>
        <p:spPr>
          <a:xfrm>
            <a:off x="8884428" y="3951696"/>
            <a:ext cx="21022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141A72"/>
                </a:solidFill>
                <a:latin typeface="+mj-lt"/>
              </a:rPr>
              <a:t>Lorem ipsum</a:t>
            </a:r>
          </a:p>
        </p:txBody>
      </p:sp>
      <p:grpSp>
        <p:nvGrpSpPr>
          <p:cNvPr id="56" name="그룹 55">
            <a:extLst>
              <a:ext uri="{FF2B5EF4-FFF2-40B4-BE49-F238E27FC236}">
                <a16:creationId xmlns:a16="http://schemas.microsoft.com/office/drawing/2014/main" id="{BE2F92BC-0F48-4D8E-8B26-9BD0E6DB2BF3}"/>
              </a:ext>
            </a:extLst>
          </p:cNvPr>
          <p:cNvGrpSpPr/>
          <p:nvPr/>
        </p:nvGrpSpPr>
        <p:grpSpPr>
          <a:xfrm>
            <a:off x="9670184" y="2811529"/>
            <a:ext cx="530730" cy="508706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698E5A2-C6FF-4562-9DBB-87BD0A8E2026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E12B00B5-2C7E-4BDD-B121-5331DDE0571E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sp>
        <p:nvSpPr>
          <p:cNvPr id="59" name="타원 58">
            <a:extLst>
              <a:ext uri="{FF2B5EF4-FFF2-40B4-BE49-F238E27FC236}">
                <a16:creationId xmlns:a16="http://schemas.microsoft.com/office/drawing/2014/main" id="{685622ED-D526-46F8-B3F6-5B2432DE39F4}"/>
              </a:ext>
            </a:extLst>
          </p:cNvPr>
          <p:cNvSpPr/>
          <p:nvPr/>
        </p:nvSpPr>
        <p:spPr>
          <a:xfrm>
            <a:off x="2111331" y="2507452"/>
            <a:ext cx="1131551" cy="1131551"/>
          </a:xfrm>
          <a:prstGeom prst="ellipse">
            <a:avLst/>
          </a:prstGeom>
          <a:solidFill>
            <a:srgbClr val="141A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76B280F6-153F-4C18-B1D5-F762BC2FDD17}"/>
              </a:ext>
            </a:extLst>
          </p:cNvPr>
          <p:cNvSpPr txBox="1"/>
          <p:nvPr/>
        </p:nvSpPr>
        <p:spPr>
          <a:xfrm>
            <a:off x="1625986" y="4379499"/>
            <a:ext cx="21022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200" dirty="0">
                <a:solidFill>
                  <a:srgbClr val="141A72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141A72"/>
                </a:solidFill>
              </a:rPr>
              <a:t>amet</a:t>
            </a:r>
            <a:r>
              <a:rPr lang="en-US" altLang="ko-KR" sz="1200" dirty="0">
                <a:solidFill>
                  <a:srgbClr val="141A72"/>
                </a:solidFill>
              </a:rPr>
              <a:t>, </a:t>
            </a:r>
            <a:r>
              <a:rPr lang="en-US" altLang="ko-KR" sz="1200" dirty="0" err="1">
                <a:solidFill>
                  <a:srgbClr val="141A72"/>
                </a:solidFill>
              </a:rPr>
              <a:t>consectetur</a:t>
            </a:r>
            <a:r>
              <a:rPr lang="en-US" altLang="ko-KR" sz="1200" dirty="0">
                <a:solidFill>
                  <a:srgbClr val="141A72"/>
                </a:solidFill>
              </a:rPr>
              <a:t> </a:t>
            </a:r>
            <a:r>
              <a:rPr lang="en-US" altLang="ko-KR" sz="1200" dirty="0" err="1">
                <a:solidFill>
                  <a:srgbClr val="141A72"/>
                </a:solidFill>
              </a:rPr>
              <a:t>adipisicing</a:t>
            </a:r>
            <a:r>
              <a:rPr lang="en-US" altLang="ko-KR" sz="1200" dirty="0">
                <a:solidFill>
                  <a:srgbClr val="141A72"/>
                </a:solidFill>
              </a:rPr>
              <a:t> </a:t>
            </a:r>
            <a:r>
              <a:rPr lang="en-US" altLang="ko-KR" sz="1200" dirty="0" err="1">
                <a:solidFill>
                  <a:srgbClr val="141A72"/>
                </a:solidFill>
              </a:rPr>
              <a:t>elit</a:t>
            </a:r>
            <a:r>
              <a:rPr lang="en-US" altLang="ko-KR" sz="1200" dirty="0">
                <a:solidFill>
                  <a:srgbClr val="141A72"/>
                </a:solidFill>
              </a:rPr>
              <a:t>, sed do </a:t>
            </a:r>
            <a:r>
              <a:rPr lang="en-US" altLang="ko-KR" sz="1200" dirty="0" err="1">
                <a:solidFill>
                  <a:srgbClr val="141A72"/>
                </a:solidFill>
              </a:rPr>
              <a:t>eiusmod</a:t>
            </a:r>
            <a:r>
              <a:rPr lang="en-US" altLang="ko-KR" sz="1200" dirty="0">
                <a:solidFill>
                  <a:srgbClr val="141A72"/>
                </a:solidFill>
              </a:rPr>
              <a:t> </a:t>
            </a:r>
            <a:r>
              <a:rPr lang="en-US" altLang="ko-KR" sz="1200" dirty="0" err="1">
                <a:solidFill>
                  <a:srgbClr val="141A72"/>
                </a:solidFill>
              </a:rPr>
              <a:t>tempor</a:t>
            </a:r>
            <a:endParaRPr lang="ko-KR" altLang="en-US" sz="1200" dirty="0">
              <a:solidFill>
                <a:srgbClr val="141A72"/>
              </a:solidFill>
            </a:endParaRPr>
          </a:p>
        </p:txBody>
      </p:sp>
      <p:sp>
        <p:nvSpPr>
          <p:cNvPr id="61" name="직사각형 60">
            <a:extLst>
              <a:ext uri="{FF2B5EF4-FFF2-40B4-BE49-F238E27FC236}">
                <a16:creationId xmlns:a16="http://schemas.microsoft.com/office/drawing/2014/main" id="{E8872674-2AC5-4B99-B4EC-53E8F1218BB9}"/>
              </a:ext>
            </a:extLst>
          </p:cNvPr>
          <p:cNvSpPr/>
          <p:nvPr/>
        </p:nvSpPr>
        <p:spPr>
          <a:xfrm>
            <a:off x="1625985" y="3951696"/>
            <a:ext cx="21022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141A72"/>
                </a:solidFill>
                <a:latin typeface="+mj-lt"/>
              </a:rPr>
              <a:t>Lorem ipsum</a:t>
            </a:r>
          </a:p>
        </p:txBody>
      </p:sp>
      <p:grpSp>
        <p:nvGrpSpPr>
          <p:cNvPr id="62" name="그룹 61">
            <a:extLst>
              <a:ext uri="{FF2B5EF4-FFF2-40B4-BE49-F238E27FC236}">
                <a16:creationId xmlns:a16="http://schemas.microsoft.com/office/drawing/2014/main" id="{EF59104E-E925-4492-A093-6D2191B288DA}"/>
              </a:ext>
            </a:extLst>
          </p:cNvPr>
          <p:cNvGrpSpPr/>
          <p:nvPr/>
        </p:nvGrpSpPr>
        <p:grpSpPr>
          <a:xfrm>
            <a:off x="2476318" y="2798122"/>
            <a:ext cx="401576" cy="535520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B5D0B651-56FC-45C3-BD29-500865A4394F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AFAE069D-E1FF-45EE-A50A-FDF744D327C7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65" name="타원 64">
            <a:extLst>
              <a:ext uri="{FF2B5EF4-FFF2-40B4-BE49-F238E27FC236}">
                <a16:creationId xmlns:a16="http://schemas.microsoft.com/office/drawing/2014/main" id="{EB7EEF8D-5B42-4B0A-83C9-BA91FB4EF38D}"/>
              </a:ext>
            </a:extLst>
          </p:cNvPr>
          <p:cNvSpPr/>
          <p:nvPr/>
        </p:nvSpPr>
        <p:spPr>
          <a:xfrm>
            <a:off x="6950294" y="2507452"/>
            <a:ext cx="1131551" cy="1131551"/>
          </a:xfrm>
          <a:prstGeom prst="ellipse">
            <a:avLst/>
          </a:prstGeom>
          <a:solidFill>
            <a:srgbClr val="141A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9FCC203F-3C51-44F3-BB5A-B50DC97781B7}"/>
              </a:ext>
            </a:extLst>
          </p:cNvPr>
          <p:cNvSpPr txBox="1"/>
          <p:nvPr/>
        </p:nvSpPr>
        <p:spPr>
          <a:xfrm>
            <a:off x="6464948" y="4379499"/>
            <a:ext cx="21022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200" dirty="0">
                <a:solidFill>
                  <a:srgbClr val="141A72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141A72"/>
                </a:solidFill>
              </a:rPr>
              <a:t>amet</a:t>
            </a:r>
            <a:r>
              <a:rPr lang="en-US" altLang="ko-KR" sz="1200" dirty="0">
                <a:solidFill>
                  <a:srgbClr val="141A72"/>
                </a:solidFill>
              </a:rPr>
              <a:t>, </a:t>
            </a:r>
            <a:r>
              <a:rPr lang="en-US" altLang="ko-KR" sz="1200" dirty="0" err="1">
                <a:solidFill>
                  <a:srgbClr val="141A72"/>
                </a:solidFill>
              </a:rPr>
              <a:t>consectetur</a:t>
            </a:r>
            <a:r>
              <a:rPr lang="en-US" altLang="ko-KR" sz="1200" dirty="0">
                <a:solidFill>
                  <a:srgbClr val="141A72"/>
                </a:solidFill>
              </a:rPr>
              <a:t> </a:t>
            </a:r>
            <a:r>
              <a:rPr lang="en-US" altLang="ko-KR" sz="1200" dirty="0" err="1">
                <a:solidFill>
                  <a:srgbClr val="141A72"/>
                </a:solidFill>
              </a:rPr>
              <a:t>adipisicing</a:t>
            </a:r>
            <a:r>
              <a:rPr lang="en-US" altLang="ko-KR" sz="1200" dirty="0">
                <a:solidFill>
                  <a:srgbClr val="141A72"/>
                </a:solidFill>
              </a:rPr>
              <a:t> </a:t>
            </a:r>
            <a:r>
              <a:rPr lang="en-US" altLang="ko-KR" sz="1200" dirty="0" err="1">
                <a:solidFill>
                  <a:srgbClr val="141A72"/>
                </a:solidFill>
              </a:rPr>
              <a:t>elit</a:t>
            </a:r>
            <a:r>
              <a:rPr lang="en-US" altLang="ko-KR" sz="1200" dirty="0">
                <a:solidFill>
                  <a:srgbClr val="141A72"/>
                </a:solidFill>
              </a:rPr>
              <a:t>, sed do </a:t>
            </a:r>
            <a:r>
              <a:rPr lang="en-US" altLang="ko-KR" sz="1200" dirty="0" err="1">
                <a:solidFill>
                  <a:srgbClr val="141A72"/>
                </a:solidFill>
              </a:rPr>
              <a:t>eiusmod</a:t>
            </a:r>
            <a:r>
              <a:rPr lang="en-US" altLang="ko-KR" sz="1200" dirty="0">
                <a:solidFill>
                  <a:srgbClr val="141A72"/>
                </a:solidFill>
              </a:rPr>
              <a:t> </a:t>
            </a:r>
            <a:r>
              <a:rPr lang="en-US" altLang="ko-KR" sz="1200" dirty="0" err="1">
                <a:solidFill>
                  <a:srgbClr val="141A72"/>
                </a:solidFill>
              </a:rPr>
              <a:t>tempor</a:t>
            </a:r>
            <a:endParaRPr lang="ko-KR" altLang="en-US" sz="1200" dirty="0">
              <a:solidFill>
                <a:srgbClr val="141A72"/>
              </a:solidFill>
            </a:endParaRPr>
          </a:p>
        </p:txBody>
      </p:sp>
      <p:sp>
        <p:nvSpPr>
          <p:cNvPr id="67" name="직사각형 66">
            <a:extLst>
              <a:ext uri="{FF2B5EF4-FFF2-40B4-BE49-F238E27FC236}">
                <a16:creationId xmlns:a16="http://schemas.microsoft.com/office/drawing/2014/main" id="{9C10A186-F2D5-4E51-8354-5EABD4D5E98D}"/>
              </a:ext>
            </a:extLst>
          </p:cNvPr>
          <p:cNvSpPr/>
          <p:nvPr/>
        </p:nvSpPr>
        <p:spPr>
          <a:xfrm>
            <a:off x="6464947" y="3951696"/>
            <a:ext cx="21022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141A72"/>
                </a:solidFill>
                <a:latin typeface="+mj-lt"/>
              </a:rPr>
              <a:t>Lorem ipsum</a:t>
            </a:r>
          </a:p>
        </p:txBody>
      </p:sp>
      <p:grpSp>
        <p:nvGrpSpPr>
          <p:cNvPr id="68" name="그룹 67">
            <a:extLst>
              <a:ext uri="{FF2B5EF4-FFF2-40B4-BE49-F238E27FC236}">
                <a16:creationId xmlns:a16="http://schemas.microsoft.com/office/drawing/2014/main" id="{6A46524D-7D21-4598-96AE-CC09B70F97DC}"/>
              </a:ext>
            </a:extLst>
          </p:cNvPr>
          <p:cNvGrpSpPr/>
          <p:nvPr/>
        </p:nvGrpSpPr>
        <p:grpSpPr>
          <a:xfrm>
            <a:off x="7233208" y="2800325"/>
            <a:ext cx="531118" cy="531114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D171A5E1-67D2-4739-98F3-A86453CC018E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72EE5816-D735-4FDA-8B69-F88CECDCD34F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F2A4F1C4-310C-4EE1-BA3A-C49A50834B80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FEBE71B4-E6DB-49E7-90CB-F76EE29EDF40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A1275C48-77FF-420A-8AB9-187F72A7FA04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5513325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586DBDFC-0EAF-4924-BF62-3AA70B3F9ABD}"/>
              </a:ext>
            </a:extLst>
          </p:cNvPr>
          <p:cNvSpPr/>
          <p:nvPr/>
        </p:nvSpPr>
        <p:spPr>
          <a:xfrm>
            <a:off x="2667000" y="1581765"/>
            <a:ext cx="6858000" cy="3694470"/>
          </a:xfrm>
          <a:prstGeom prst="rect">
            <a:avLst/>
          </a:prstGeom>
          <a:solidFill>
            <a:srgbClr val="141A7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5727B11-79E2-4586-9E99-C85870CA8658}"/>
              </a:ext>
            </a:extLst>
          </p:cNvPr>
          <p:cNvSpPr txBox="1"/>
          <p:nvPr/>
        </p:nvSpPr>
        <p:spPr>
          <a:xfrm>
            <a:off x="3512457" y="2555128"/>
            <a:ext cx="51670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Section Break</a:t>
            </a:r>
          </a:p>
          <a:p>
            <a:pPr algn="ctr"/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Slide Title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D3542B7-929D-45F4-ADC9-7808F6A4D6AD}"/>
              </a:ext>
            </a:extLst>
          </p:cNvPr>
          <p:cNvSpPr txBox="1"/>
          <p:nvPr/>
        </p:nvSpPr>
        <p:spPr>
          <a:xfrm>
            <a:off x="3516885" y="3889121"/>
            <a:ext cx="51629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085829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5AA47625-64C1-48FF-BC74-B20A9915290B}"/>
              </a:ext>
            </a:extLst>
          </p:cNvPr>
          <p:cNvSpPr txBox="1"/>
          <p:nvPr/>
        </p:nvSpPr>
        <p:spPr>
          <a:xfrm>
            <a:off x="2882900" y="1693870"/>
            <a:ext cx="6426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>
                <a:solidFill>
                  <a:schemeClr val="bg1">
                    <a:lumMod val="85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rgbClr val="141A72"/>
                </a:solidFill>
              </a:rPr>
              <a:t>Section Break Slide Title</a:t>
            </a:r>
            <a:endParaRPr lang="ko-KR" altLang="en-US" dirty="0">
              <a:solidFill>
                <a:srgbClr val="141A72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00DEABF-7B8C-4F78-9078-0A01A3E9F534}"/>
              </a:ext>
            </a:extLst>
          </p:cNvPr>
          <p:cNvSpPr txBox="1"/>
          <p:nvPr/>
        </p:nvSpPr>
        <p:spPr>
          <a:xfrm>
            <a:off x="1270000" y="4210023"/>
            <a:ext cx="21582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141A72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41A72"/>
                </a:solidFill>
              </a:rPr>
              <a:t>amet</a:t>
            </a:r>
            <a:r>
              <a:rPr lang="en-US" altLang="ko-KR" sz="1400" dirty="0">
                <a:solidFill>
                  <a:srgbClr val="141A72"/>
                </a:solidFill>
              </a:rPr>
              <a:t>, </a:t>
            </a:r>
            <a:r>
              <a:rPr lang="en-US" altLang="ko-KR" sz="1400" dirty="0" err="1">
                <a:solidFill>
                  <a:srgbClr val="141A72"/>
                </a:solidFill>
              </a:rPr>
              <a:t>consectetur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adipisicing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elit</a:t>
            </a:r>
            <a:r>
              <a:rPr lang="en-US" altLang="ko-KR" sz="1400" dirty="0">
                <a:solidFill>
                  <a:srgbClr val="141A72"/>
                </a:solidFill>
              </a:rPr>
              <a:t>, sed do </a:t>
            </a:r>
            <a:r>
              <a:rPr lang="en-US" altLang="ko-KR" sz="1400" dirty="0" err="1">
                <a:solidFill>
                  <a:srgbClr val="141A72"/>
                </a:solidFill>
              </a:rPr>
              <a:t>eiusmod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tempor</a:t>
            </a:r>
            <a:endParaRPr lang="ko-KR" altLang="en-US" sz="1400" dirty="0">
              <a:solidFill>
                <a:srgbClr val="141A72"/>
              </a:solidFill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A748D858-0E44-4B49-BD2E-5D4572FBE0F6}"/>
              </a:ext>
            </a:extLst>
          </p:cNvPr>
          <p:cNvSpPr/>
          <p:nvPr/>
        </p:nvSpPr>
        <p:spPr>
          <a:xfrm>
            <a:off x="1269999" y="3773222"/>
            <a:ext cx="21582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141A72"/>
                </a:solidFill>
                <a:latin typeface="+mj-lt"/>
              </a:rPr>
              <a:t>Lorem ipsum</a:t>
            </a: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8747B4EB-9C34-4B12-848D-D9096B245F76}"/>
              </a:ext>
            </a:extLst>
          </p:cNvPr>
          <p:cNvSpPr/>
          <p:nvPr/>
        </p:nvSpPr>
        <p:spPr>
          <a:xfrm>
            <a:off x="1269999" y="3341977"/>
            <a:ext cx="21582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141A72"/>
                </a:solidFill>
                <a:latin typeface="+mj-lt"/>
              </a:rPr>
              <a:t>01.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F4DDE21-C8DF-48B8-A775-CCB43D491E62}"/>
              </a:ext>
            </a:extLst>
          </p:cNvPr>
          <p:cNvSpPr txBox="1"/>
          <p:nvPr/>
        </p:nvSpPr>
        <p:spPr>
          <a:xfrm>
            <a:off x="3767921" y="4210023"/>
            <a:ext cx="21582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141A72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41A72"/>
                </a:solidFill>
              </a:rPr>
              <a:t>amet</a:t>
            </a:r>
            <a:r>
              <a:rPr lang="en-US" altLang="ko-KR" sz="1400" dirty="0">
                <a:solidFill>
                  <a:srgbClr val="141A72"/>
                </a:solidFill>
              </a:rPr>
              <a:t>, </a:t>
            </a:r>
            <a:r>
              <a:rPr lang="en-US" altLang="ko-KR" sz="1400" dirty="0" err="1">
                <a:solidFill>
                  <a:srgbClr val="141A72"/>
                </a:solidFill>
              </a:rPr>
              <a:t>consectetur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adipisicing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elit</a:t>
            </a:r>
            <a:r>
              <a:rPr lang="en-US" altLang="ko-KR" sz="1400" dirty="0">
                <a:solidFill>
                  <a:srgbClr val="141A72"/>
                </a:solidFill>
              </a:rPr>
              <a:t>, sed do </a:t>
            </a:r>
            <a:r>
              <a:rPr lang="en-US" altLang="ko-KR" sz="1400" dirty="0" err="1">
                <a:solidFill>
                  <a:srgbClr val="141A72"/>
                </a:solidFill>
              </a:rPr>
              <a:t>eiusmod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tempor</a:t>
            </a:r>
            <a:endParaRPr lang="ko-KR" altLang="en-US" sz="1400" dirty="0">
              <a:solidFill>
                <a:srgbClr val="141A72"/>
              </a:solidFill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331F7BEC-04F5-466F-975C-83A774E9560F}"/>
              </a:ext>
            </a:extLst>
          </p:cNvPr>
          <p:cNvSpPr/>
          <p:nvPr/>
        </p:nvSpPr>
        <p:spPr>
          <a:xfrm>
            <a:off x="3767920" y="3773222"/>
            <a:ext cx="21582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141A72"/>
                </a:solidFill>
                <a:latin typeface="+mj-lt"/>
              </a:rPr>
              <a:t>Lorem ipsum</a:t>
            </a: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419C110D-B176-496B-ABA6-B5961A52DDE1}"/>
              </a:ext>
            </a:extLst>
          </p:cNvPr>
          <p:cNvSpPr/>
          <p:nvPr/>
        </p:nvSpPr>
        <p:spPr>
          <a:xfrm>
            <a:off x="3767920" y="3341977"/>
            <a:ext cx="21582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141A72"/>
                </a:solidFill>
                <a:latin typeface="+mj-lt"/>
              </a:rPr>
              <a:t>02.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987939F-E547-4777-BD2C-B75D34C25575}"/>
              </a:ext>
            </a:extLst>
          </p:cNvPr>
          <p:cNvSpPr txBox="1"/>
          <p:nvPr/>
        </p:nvSpPr>
        <p:spPr>
          <a:xfrm>
            <a:off x="6265842" y="4210023"/>
            <a:ext cx="21582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141A72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41A72"/>
                </a:solidFill>
              </a:rPr>
              <a:t>amet</a:t>
            </a:r>
            <a:r>
              <a:rPr lang="en-US" altLang="ko-KR" sz="1400" dirty="0">
                <a:solidFill>
                  <a:srgbClr val="141A72"/>
                </a:solidFill>
              </a:rPr>
              <a:t>, </a:t>
            </a:r>
            <a:r>
              <a:rPr lang="en-US" altLang="ko-KR" sz="1400" dirty="0" err="1">
                <a:solidFill>
                  <a:srgbClr val="141A72"/>
                </a:solidFill>
              </a:rPr>
              <a:t>consectetur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adipisicing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elit</a:t>
            </a:r>
            <a:r>
              <a:rPr lang="en-US" altLang="ko-KR" sz="1400" dirty="0">
                <a:solidFill>
                  <a:srgbClr val="141A72"/>
                </a:solidFill>
              </a:rPr>
              <a:t>, sed do </a:t>
            </a:r>
            <a:r>
              <a:rPr lang="en-US" altLang="ko-KR" sz="1400" dirty="0" err="1">
                <a:solidFill>
                  <a:srgbClr val="141A72"/>
                </a:solidFill>
              </a:rPr>
              <a:t>eiusmod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tempor</a:t>
            </a:r>
            <a:endParaRPr lang="ko-KR" altLang="en-US" sz="1400" dirty="0">
              <a:solidFill>
                <a:srgbClr val="141A72"/>
              </a:solidFill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1C64F1FB-EE50-44AF-993F-CD86747CC892}"/>
              </a:ext>
            </a:extLst>
          </p:cNvPr>
          <p:cNvSpPr/>
          <p:nvPr/>
        </p:nvSpPr>
        <p:spPr>
          <a:xfrm>
            <a:off x="6265841" y="3773222"/>
            <a:ext cx="21582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141A72"/>
                </a:solidFill>
                <a:latin typeface="+mj-lt"/>
              </a:rPr>
              <a:t>Lorem ipsum</a:t>
            </a: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0E23A953-B030-42CA-8E9D-81733EE83E45}"/>
              </a:ext>
            </a:extLst>
          </p:cNvPr>
          <p:cNvSpPr/>
          <p:nvPr/>
        </p:nvSpPr>
        <p:spPr>
          <a:xfrm>
            <a:off x="6265841" y="3341977"/>
            <a:ext cx="21582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141A72"/>
                </a:solidFill>
                <a:latin typeface="+mj-lt"/>
              </a:rPr>
              <a:t>03.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682F130-F806-4F61-A6AE-FE5FD5AFD6C6}"/>
              </a:ext>
            </a:extLst>
          </p:cNvPr>
          <p:cNvSpPr txBox="1"/>
          <p:nvPr/>
        </p:nvSpPr>
        <p:spPr>
          <a:xfrm>
            <a:off x="8763764" y="4210023"/>
            <a:ext cx="21582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141A72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41A72"/>
                </a:solidFill>
              </a:rPr>
              <a:t>amet</a:t>
            </a:r>
            <a:r>
              <a:rPr lang="en-US" altLang="ko-KR" sz="1400" dirty="0">
                <a:solidFill>
                  <a:srgbClr val="141A72"/>
                </a:solidFill>
              </a:rPr>
              <a:t>, </a:t>
            </a:r>
            <a:r>
              <a:rPr lang="en-US" altLang="ko-KR" sz="1400" dirty="0" err="1">
                <a:solidFill>
                  <a:srgbClr val="141A72"/>
                </a:solidFill>
              </a:rPr>
              <a:t>consectetur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adipisicing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elit</a:t>
            </a:r>
            <a:r>
              <a:rPr lang="en-US" altLang="ko-KR" sz="1400" dirty="0">
                <a:solidFill>
                  <a:srgbClr val="141A72"/>
                </a:solidFill>
              </a:rPr>
              <a:t>, sed do </a:t>
            </a:r>
            <a:r>
              <a:rPr lang="en-US" altLang="ko-KR" sz="1400" dirty="0" err="1">
                <a:solidFill>
                  <a:srgbClr val="141A72"/>
                </a:solidFill>
              </a:rPr>
              <a:t>eiusmod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tempor</a:t>
            </a:r>
            <a:endParaRPr lang="ko-KR" altLang="en-US" sz="1400" dirty="0">
              <a:solidFill>
                <a:srgbClr val="141A72"/>
              </a:solidFill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63DA0F7F-444D-4C8B-AF41-0A5F991FA10D}"/>
              </a:ext>
            </a:extLst>
          </p:cNvPr>
          <p:cNvSpPr/>
          <p:nvPr/>
        </p:nvSpPr>
        <p:spPr>
          <a:xfrm>
            <a:off x="8763763" y="3773222"/>
            <a:ext cx="21582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141A72"/>
                </a:solidFill>
                <a:latin typeface="+mj-lt"/>
              </a:rPr>
              <a:t>Lorem ipsum</a:t>
            </a: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3F8C018A-2D38-4AF5-848A-2736E361F991}"/>
              </a:ext>
            </a:extLst>
          </p:cNvPr>
          <p:cNvSpPr/>
          <p:nvPr/>
        </p:nvSpPr>
        <p:spPr>
          <a:xfrm>
            <a:off x="8763763" y="3341977"/>
            <a:ext cx="21582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141A72"/>
                </a:solidFill>
                <a:latin typeface="+mj-lt"/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32801850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A4A00A85-51FA-4BCD-B4A0-2D7F30C4D30E}"/>
              </a:ext>
            </a:extLst>
          </p:cNvPr>
          <p:cNvSpPr txBox="1"/>
          <p:nvPr/>
        </p:nvSpPr>
        <p:spPr>
          <a:xfrm>
            <a:off x="1394901" y="2214894"/>
            <a:ext cx="5078470" cy="2246769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2800" dirty="0">
                <a:solidFill>
                  <a:srgbClr val="141A72"/>
                </a:solidFill>
                <a:latin typeface="+mj-lt"/>
              </a:rPr>
              <a:t>Lorem ipsum dolor sit </a:t>
            </a:r>
            <a:r>
              <a:rPr lang="en-US" altLang="ko-KR" sz="2800" dirty="0" err="1">
                <a:solidFill>
                  <a:srgbClr val="141A72"/>
                </a:solidFill>
                <a:latin typeface="+mj-lt"/>
              </a:rPr>
              <a:t>amet</a:t>
            </a:r>
            <a:r>
              <a:rPr lang="en-US" altLang="ko-KR" sz="2800" dirty="0">
                <a:solidFill>
                  <a:srgbClr val="141A72"/>
                </a:solidFill>
                <a:latin typeface="+mj-lt"/>
              </a:rPr>
              <a:t>, </a:t>
            </a:r>
            <a:r>
              <a:rPr lang="en-US" altLang="ko-KR" sz="2800" dirty="0" err="1">
                <a:solidFill>
                  <a:srgbClr val="141A72"/>
                </a:solidFill>
                <a:latin typeface="+mj-lt"/>
              </a:rPr>
              <a:t>consectetur</a:t>
            </a:r>
            <a:r>
              <a:rPr lang="en-US" altLang="ko-KR" sz="2800" dirty="0">
                <a:solidFill>
                  <a:srgbClr val="141A72"/>
                </a:solidFill>
                <a:latin typeface="+mj-lt"/>
              </a:rPr>
              <a:t> </a:t>
            </a:r>
            <a:r>
              <a:rPr lang="en-US" altLang="ko-KR" sz="2800" dirty="0" err="1">
                <a:solidFill>
                  <a:srgbClr val="141A72"/>
                </a:solidFill>
                <a:latin typeface="+mj-lt"/>
              </a:rPr>
              <a:t>adipisicing</a:t>
            </a:r>
            <a:r>
              <a:rPr lang="en-US" altLang="ko-KR" sz="2800" dirty="0">
                <a:solidFill>
                  <a:srgbClr val="141A72"/>
                </a:solidFill>
                <a:latin typeface="+mj-lt"/>
              </a:rPr>
              <a:t> </a:t>
            </a:r>
            <a:r>
              <a:rPr lang="en-US" altLang="ko-KR" sz="2800" dirty="0" err="1">
                <a:solidFill>
                  <a:srgbClr val="141A72"/>
                </a:solidFill>
                <a:latin typeface="+mj-lt"/>
              </a:rPr>
              <a:t>elit</a:t>
            </a:r>
            <a:r>
              <a:rPr lang="en-US" altLang="ko-KR" sz="2800" dirty="0">
                <a:solidFill>
                  <a:srgbClr val="141A72"/>
                </a:solidFill>
                <a:latin typeface="+mj-lt"/>
              </a:rPr>
              <a:t>, sed do </a:t>
            </a:r>
            <a:r>
              <a:rPr lang="en-US" altLang="ko-KR" sz="2800" dirty="0" err="1">
                <a:solidFill>
                  <a:srgbClr val="141A72"/>
                </a:solidFill>
                <a:latin typeface="+mj-lt"/>
              </a:rPr>
              <a:t>eiusmod</a:t>
            </a:r>
            <a:r>
              <a:rPr lang="en-US" altLang="ko-KR" sz="2800" dirty="0">
                <a:solidFill>
                  <a:srgbClr val="141A72"/>
                </a:solidFill>
                <a:latin typeface="+mj-lt"/>
              </a:rPr>
              <a:t> </a:t>
            </a:r>
            <a:r>
              <a:rPr lang="en-US" altLang="ko-KR" sz="2800" dirty="0" err="1">
                <a:solidFill>
                  <a:srgbClr val="141A72"/>
                </a:solidFill>
                <a:latin typeface="+mj-lt"/>
              </a:rPr>
              <a:t>tempor</a:t>
            </a:r>
            <a:r>
              <a:rPr lang="en-US" altLang="ko-KR" sz="2800" dirty="0">
                <a:solidFill>
                  <a:srgbClr val="141A72"/>
                </a:solidFill>
                <a:latin typeface="+mj-lt"/>
              </a:rPr>
              <a:t> </a:t>
            </a:r>
            <a:r>
              <a:rPr lang="en-US" altLang="ko-KR" sz="2800" dirty="0" err="1">
                <a:solidFill>
                  <a:srgbClr val="141A72"/>
                </a:solidFill>
                <a:latin typeface="+mj-lt"/>
              </a:rPr>
              <a:t>incididunt</a:t>
            </a:r>
            <a:r>
              <a:rPr lang="en-US" altLang="ko-KR" sz="2800" dirty="0">
                <a:solidFill>
                  <a:srgbClr val="141A72"/>
                </a:solidFill>
                <a:latin typeface="+mj-lt"/>
              </a:rPr>
              <a:t> </a:t>
            </a:r>
            <a:r>
              <a:rPr lang="en-US" altLang="ko-KR" sz="2800" dirty="0" err="1">
                <a:solidFill>
                  <a:srgbClr val="141A72"/>
                </a:solidFill>
                <a:latin typeface="+mj-lt"/>
              </a:rPr>
              <a:t>ut</a:t>
            </a:r>
            <a:r>
              <a:rPr lang="en-US" altLang="ko-KR" sz="2800" dirty="0">
                <a:solidFill>
                  <a:srgbClr val="141A72"/>
                </a:solidFill>
                <a:latin typeface="+mj-lt"/>
              </a:rPr>
              <a:t> </a:t>
            </a:r>
            <a:r>
              <a:rPr lang="en-US" altLang="ko-KR" sz="2800" dirty="0" err="1">
                <a:solidFill>
                  <a:srgbClr val="141A72"/>
                </a:solidFill>
                <a:latin typeface="+mj-lt"/>
              </a:rPr>
              <a:t>labore</a:t>
            </a:r>
            <a:r>
              <a:rPr lang="en-US" altLang="ko-KR" sz="2800" dirty="0">
                <a:solidFill>
                  <a:srgbClr val="141A72"/>
                </a:solidFill>
                <a:latin typeface="+mj-lt"/>
              </a:rPr>
              <a:t> et dolore magna </a:t>
            </a:r>
            <a:r>
              <a:rPr lang="en-US" altLang="ko-KR" sz="2800" dirty="0" err="1">
                <a:solidFill>
                  <a:srgbClr val="141A72"/>
                </a:solidFill>
                <a:latin typeface="+mj-lt"/>
              </a:rPr>
              <a:t>aliqua</a:t>
            </a:r>
            <a:r>
              <a:rPr lang="en-US" altLang="ko-KR" sz="2800" dirty="0">
                <a:solidFill>
                  <a:srgbClr val="141A72"/>
                </a:solidFill>
                <a:latin typeface="+mj-lt"/>
              </a:rPr>
              <a:t>.</a:t>
            </a:r>
            <a:endParaRPr lang="ko-KR" altLang="en-US" sz="2800" dirty="0">
              <a:solidFill>
                <a:srgbClr val="141A72"/>
              </a:solidFill>
              <a:latin typeface="+mj-lt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B00EE75-3EB8-4947-8471-3BAF5DFB7043}"/>
              </a:ext>
            </a:extLst>
          </p:cNvPr>
          <p:cNvSpPr txBox="1"/>
          <p:nvPr/>
        </p:nvSpPr>
        <p:spPr>
          <a:xfrm>
            <a:off x="1394901" y="4580864"/>
            <a:ext cx="5078470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2800" dirty="0">
                <a:solidFill>
                  <a:srgbClr val="141A72"/>
                </a:solidFill>
                <a:latin typeface="+mj-lt"/>
              </a:rPr>
              <a:t>- john doe</a:t>
            </a:r>
          </a:p>
        </p:txBody>
      </p:sp>
      <p:pic>
        <p:nvPicPr>
          <p:cNvPr id="18" name="그래픽 17">
            <a:extLst>
              <a:ext uri="{FF2B5EF4-FFF2-40B4-BE49-F238E27FC236}">
                <a16:creationId xmlns:a16="http://schemas.microsoft.com/office/drawing/2014/main" id="{E066B919-023C-4CE0-9558-6A82596218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94901" y="1753916"/>
            <a:ext cx="392170" cy="284728"/>
          </a:xfrm>
          <a:prstGeom prst="rect">
            <a:avLst/>
          </a:prstGeom>
        </p:spPr>
      </p:pic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47AF02FA-41F1-47F3-B3AF-A0A688849AD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23476780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Box 44">
            <a:extLst>
              <a:ext uri="{FF2B5EF4-FFF2-40B4-BE49-F238E27FC236}">
                <a16:creationId xmlns:a16="http://schemas.microsoft.com/office/drawing/2014/main" id="{7DFDCB14-2769-46B5-B1DE-08F04AA782AA}"/>
              </a:ext>
            </a:extLst>
          </p:cNvPr>
          <p:cNvSpPr txBox="1"/>
          <p:nvPr/>
        </p:nvSpPr>
        <p:spPr>
          <a:xfrm>
            <a:off x="1643210" y="2536458"/>
            <a:ext cx="4904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141A72"/>
                </a:solidFill>
                <a:cs typeface="Arial" panose="020B0604020202020204" pitchFamily="34" charset="0"/>
              </a:rPr>
              <a:t>About </a:t>
            </a:r>
            <a:r>
              <a:rPr lang="en-US" altLang="ko-KR" sz="2800" dirty="0">
                <a:solidFill>
                  <a:srgbClr val="141A72"/>
                </a:solidFill>
                <a:latin typeface="+mj-lt"/>
                <a:cs typeface="Arial" panose="020B0604020202020204" pitchFamily="34" charset="0"/>
              </a:rPr>
              <a:t>me</a:t>
            </a:r>
            <a:endParaRPr lang="ko-KR" altLang="en-US" sz="2800" dirty="0">
              <a:solidFill>
                <a:srgbClr val="141A72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75D1EEA-5711-41CC-9580-DBD3F5C498B5}"/>
              </a:ext>
            </a:extLst>
          </p:cNvPr>
          <p:cNvSpPr txBox="1"/>
          <p:nvPr/>
        </p:nvSpPr>
        <p:spPr>
          <a:xfrm>
            <a:off x="1643212" y="4547709"/>
            <a:ext cx="2113924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rgbClr val="141A72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41A72"/>
                </a:solidFill>
              </a:rPr>
              <a:t>amet</a:t>
            </a:r>
            <a:r>
              <a:rPr lang="en-US" altLang="ko-KR" sz="1400" dirty="0">
                <a:solidFill>
                  <a:srgbClr val="141A72"/>
                </a:solidFill>
              </a:rPr>
              <a:t>, </a:t>
            </a:r>
            <a:r>
              <a:rPr lang="en-US" altLang="ko-KR" sz="1400" dirty="0" err="1">
                <a:solidFill>
                  <a:srgbClr val="141A72"/>
                </a:solidFill>
              </a:rPr>
              <a:t>consectetur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adipisicing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elit</a:t>
            </a:r>
            <a:endParaRPr lang="ko-KR" altLang="en-US" sz="1400" dirty="0">
              <a:solidFill>
                <a:srgbClr val="141A72"/>
              </a:solidFill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0AFAA390-FFA8-440C-80A4-FF4430CF8AD8}"/>
              </a:ext>
            </a:extLst>
          </p:cNvPr>
          <p:cNvSpPr/>
          <p:nvPr/>
        </p:nvSpPr>
        <p:spPr>
          <a:xfrm>
            <a:off x="1643211" y="4136844"/>
            <a:ext cx="2113924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dirty="0">
                <a:solidFill>
                  <a:srgbClr val="141A72"/>
                </a:solidFill>
              </a:rPr>
              <a:t>Lorem ipsum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985CAC4-B9EF-48D9-B61F-60ED795D4E33}"/>
              </a:ext>
            </a:extLst>
          </p:cNvPr>
          <p:cNvSpPr txBox="1"/>
          <p:nvPr/>
        </p:nvSpPr>
        <p:spPr>
          <a:xfrm>
            <a:off x="4642478" y="4547709"/>
            <a:ext cx="2113924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rgbClr val="141A72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41A72"/>
                </a:solidFill>
              </a:rPr>
              <a:t>amet</a:t>
            </a:r>
            <a:r>
              <a:rPr lang="en-US" altLang="ko-KR" sz="1400" dirty="0">
                <a:solidFill>
                  <a:srgbClr val="141A72"/>
                </a:solidFill>
              </a:rPr>
              <a:t>, </a:t>
            </a:r>
            <a:r>
              <a:rPr lang="en-US" altLang="ko-KR" sz="1400" dirty="0" err="1">
                <a:solidFill>
                  <a:srgbClr val="141A72"/>
                </a:solidFill>
              </a:rPr>
              <a:t>consectetur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adipisicing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elit</a:t>
            </a:r>
            <a:endParaRPr lang="ko-KR" altLang="en-US" sz="1400" dirty="0">
              <a:solidFill>
                <a:srgbClr val="141A72"/>
              </a:solidFill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5486E2AE-CB74-43F2-ADB3-2E0F949F356D}"/>
              </a:ext>
            </a:extLst>
          </p:cNvPr>
          <p:cNvSpPr/>
          <p:nvPr/>
        </p:nvSpPr>
        <p:spPr>
          <a:xfrm>
            <a:off x="4642477" y="4136844"/>
            <a:ext cx="2113924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dirty="0">
                <a:solidFill>
                  <a:srgbClr val="141A72"/>
                </a:solidFill>
              </a:rPr>
              <a:t>Lorem ipsum</a:t>
            </a:r>
          </a:p>
        </p:txBody>
      </p: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C4DB686E-ECF9-4F91-BBF9-52A09DD8244F}"/>
              </a:ext>
            </a:extLst>
          </p:cNvPr>
          <p:cNvGrpSpPr/>
          <p:nvPr/>
        </p:nvGrpSpPr>
        <p:grpSpPr>
          <a:xfrm>
            <a:off x="1730509" y="3586765"/>
            <a:ext cx="390525" cy="390525"/>
            <a:chOff x="2801293" y="892968"/>
            <a:chExt cx="390525" cy="390525"/>
          </a:xfrm>
          <a:solidFill>
            <a:srgbClr val="141A72"/>
          </a:solidFill>
          <a:effectLst/>
        </p:grpSpPr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ADAF10CE-3FE3-486C-83AE-9762FCB643C5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645B6E64-0F1E-4D24-9CE6-67713BCF6C64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BF6E68E4-B411-4A0D-B44B-B0D0C137A2B5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02588229-6EE3-442A-A2B3-1E607BFA38DB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7BC06313-8EC4-42CF-9558-C1C62E6792B0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5F92B584-DF20-4BF3-8C24-51921071A49B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" name="그룹 38">
            <a:extLst>
              <a:ext uri="{FF2B5EF4-FFF2-40B4-BE49-F238E27FC236}">
                <a16:creationId xmlns:a16="http://schemas.microsoft.com/office/drawing/2014/main" id="{6005AB28-D387-4AE2-86D6-4EAE267DF3CE}"/>
              </a:ext>
            </a:extLst>
          </p:cNvPr>
          <p:cNvGrpSpPr/>
          <p:nvPr/>
        </p:nvGrpSpPr>
        <p:grpSpPr>
          <a:xfrm>
            <a:off x="4771270" y="3606900"/>
            <a:ext cx="390525" cy="390525"/>
            <a:chOff x="4144033" y="2229040"/>
            <a:chExt cx="390525" cy="390525"/>
          </a:xfrm>
          <a:solidFill>
            <a:srgbClr val="141A72"/>
          </a:solidFill>
          <a:effectLst/>
        </p:grpSpPr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20F9536F-526B-4F9B-97E0-E2487FD29C92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7CD44B80-1C2A-4C56-A7DF-679A7849005E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6EBB7A-346F-49E1-971B-5A9D5AE036DE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54C631AD-035C-4C8F-9805-8F46054987CD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9DDB823-C956-4C61-82EB-DB1DB70D9325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0BB9E6A1-C730-419D-B799-60908823B53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317909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AD596E58-11B5-4D7D-922A-7CF119788B62}"/>
              </a:ext>
            </a:extLst>
          </p:cNvPr>
          <p:cNvSpPr txBox="1"/>
          <p:nvPr/>
        </p:nvSpPr>
        <p:spPr>
          <a:xfrm>
            <a:off x="1689521" y="2162916"/>
            <a:ext cx="5372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>
                <a:solidFill>
                  <a:schemeClr val="bg1">
                    <a:lumMod val="65000"/>
                  </a:schemeClr>
                </a:solidFill>
                <a:cs typeface="Arial" panose="020B0604020202020204" pitchFamily="34" charset="0"/>
              </a:defRPr>
            </a:lvl1pPr>
          </a:lstStyle>
          <a:p>
            <a:r>
              <a:rPr lang="en-US" altLang="ko-KR" sz="2800" dirty="0">
                <a:solidFill>
                  <a:srgbClr val="141A72"/>
                </a:solidFill>
              </a:rPr>
              <a:t>Education</a:t>
            </a:r>
            <a:endParaRPr lang="ko-KR" altLang="en-US" sz="2800" dirty="0">
              <a:solidFill>
                <a:srgbClr val="141A72"/>
              </a:solidFill>
              <a:latin typeface="+mj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2B8C25D-A3E2-4D0A-B9F1-B2C0F657DC49}"/>
              </a:ext>
            </a:extLst>
          </p:cNvPr>
          <p:cNvSpPr txBox="1"/>
          <p:nvPr/>
        </p:nvSpPr>
        <p:spPr>
          <a:xfrm>
            <a:off x="1690571" y="3885395"/>
            <a:ext cx="4151008" cy="30777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1400" dirty="0">
                <a:solidFill>
                  <a:srgbClr val="141A72"/>
                </a:solidFill>
              </a:rPr>
              <a:t>University Of Lorem ipsum dolor sit </a:t>
            </a:r>
            <a:r>
              <a:rPr lang="en-US" altLang="ko-KR" sz="1400" dirty="0" err="1">
                <a:solidFill>
                  <a:srgbClr val="141A72"/>
                </a:solidFill>
              </a:rPr>
              <a:t>amet</a:t>
            </a:r>
            <a:endParaRPr lang="ko-KR" altLang="en-US" sz="1400" dirty="0">
              <a:solidFill>
                <a:srgbClr val="141A72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8FFA193D-DDA8-4B5F-9845-BB14C3EC3C9B}"/>
              </a:ext>
            </a:extLst>
          </p:cNvPr>
          <p:cNvSpPr/>
          <p:nvPr/>
        </p:nvSpPr>
        <p:spPr>
          <a:xfrm>
            <a:off x="1689521" y="3050791"/>
            <a:ext cx="4142014" cy="707886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000" dirty="0">
                <a:solidFill>
                  <a:srgbClr val="141A72"/>
                </a:solidFill>
                <a:latin typeface="+mj-lt"/>
              </a:rPr>
              <a:t>Bachelor Degree</a:t>
            </a:r>
          </a:p>
          <a:p>
            <a:r>
              <a:rPr lang="en-US" altLang="ko-KR" sz="2000" dirty="0">
                <a:solidFill>
                  <a:srgbClr val="141A72"/>
                </a:solidFill>
                <a:latin typeface="+mj-lt"/>
              </a:rPr>
              <a:t>(20XX – 20XX)</a:t>
            </a:r>
            <a:endParaRPr lang="ko-KR" altLang="en-US" sz="2000" dirty="0">
              <a:solidFill>
                <a:srgbClr val="141A72"/>
              </a:solidFill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98973B5-0EBA-4B05-B30C-F04739354E7E}"/>
              </a:ext>
            </a:extLst>
          </p:cNvPr>
          <p:cNvSpPr txBox="1"/>
          <p:nvPr/>
        </p:nvSpPr>
        <p:spPr>
          <a:xfrm>
            <a:off x="1690571" y="4420123"/>
            <a:ext cx="415100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141A72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41A72"/>
                </a:solidFill>
              </a:rPr>
              <a:t>amet</a:t>
            </a:r>
            <a:r>
              <a:rPr lang="en-US" altLang="ko-KR" sz="1400" dirty="0">
                <a:solidFill>
                  <a:srgbClr val="141A72"/>
                </a:solidFill>
              </a:rPr>
              <a:t>, </a:t>
            </a:r>
            <a:r>
              <a:rPr lang="en-US" altLang="ko-KR" sz="1400" dirty="0" err="1">
                <a:solidFill>
                  <a:srgbClr val="141A72"/>
                </a:solidFill>
              </a:rPr>
              <a:t>consectetur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adipisicing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elit</a:t>
            </a:r>
            <a:r>
              <a:rPr lang="en-US" altLang="ko-KR" sz="1400" dirty="0">
                <a:solidFill>
                  <a:srgbClr val="141A72"/>
                </a:solidFill>
              </a:rPr>
              <a:t>, sed do </a:t>
            </a:r>
            <a:r>
              <a:rPr lang="en-US" altLang="ko-KR" sz="1400" dirty="0" err="1">
                <a:solidFill>
                  <a:srgbClr val="141A72"/>
                </a:solidFill>
              </a:rPr>
              <a:t>eiusmod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tempor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incididunt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ut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labore</a:t>
            </a:r>
            <a:r>
              <a:rPr lang="en-US" altLang="ko-KR" sz="1400" dirty="0">
                <a:solidFill>
                  <a:srgbClr val="141A72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141A72"/>
                </a:solidFill>
              </a:rPr>
              <a:t>aliqua</a:t>
            </a:r>
            <a:r>
              <a:rPr lang="en-US" altLang="ko-KR" sz="1400" dirty="0">
                <a:solidFill>
                  <a:srgbClr val="141A72"/>
                </a:solidFill>
              </a:rPr>
              <a:t>.</a:t>
            </a:r>
            <a:endParaRPr lang="ko-KR" altLang="en-US" sz="1400" dirty="0">
              <a:solidFill>
                <a:srgbClr val="141A72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9DFAA7D-4D28-4F78-818C-1519C5FC1B8E}"/>
              </a:ext>
            </a:extLst>
          </p:cNvPr>
          <p:cNvSpPr txBox="1"/>
          <p:nvPr/>
        </p:nvSpPr>
        <p:spPr>
          <a:xfrm>
            <a:off x="6351471" y="3885396"/>
            <a:ext cx="4151008" cy="30777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1400" dirty="0">
                <a:solidFill>
                  <a:srgbClr val="141A72"/>
                </a:solidFill>
              </a:rPr>
              <a:t>University Of </a:t>
            </a:r>
            <a:r>
              <a:rPr lang="en-US" altLang="ko-KR" sz="1400" dirty="0" err="1">
                <a:solidFill>
                  <a:srgbClr val="141A72"/>
                </a:solidFill>
              </a:rPr>
              <a:t>Consectetur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adipisicing</a:t>
            </a:r>
            <a:endParaRPr lang="ko-KR" altLang="en-US" sz="1400" dirty="0">
              <a:solidFill>
                <a:srgbClr val="141A72"/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F5C78672-53A8-4BC1-8AC2-B3EF52C29639}"/>
              </a:ext>
            </a:extLst>
          </p:cNvPr>
          <p:cNvSpPr/>
          <p:nvPr/>
        </p:nvSpPr>
        <p:spPr>
          <a:xfrm>
            <a:off x="6350421" y="3050791"/>
            <a:ext cx="4142014" cy="707886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000" dirty="0">
                <a:solidFill>
                  <a:srgbClr val="141A72"/>
                </a:solidFill>
                <a:latin typeface="+mj-lt"/>
              </a:rPr>
              <a:t>Master Degree</a:t>
            </a:r>
          </a:p>
          <a:p>
            <a:r>
              <a:rPr lang="en-US" altLang="ko-KR" sz="2000" dirty="0">
                <a:solidFill>
                  <a:srgbClr val="141A72"/>
                </a:solidFill>
                <a:latin typeface="+mj-lt"/>
              </a:rPr>
              <a:t>(20XX – 20XX)</a:t>
            </a:r>
            <a:endParaRPr lang="ko-KR" altLang="en-US" sz="2000" dirty="0">
              <a:solidFill>
                <a:srgbClr val="141A72"/>
              </a:solidFill>
              <a:latin typeface="+mj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6858130-CF2A-44F2-8618-BB08A2D6A783}"/>
              </a:ext>
            </a:extLst>
          </p:cNvPr>
          <p:cNvSpPr txBox="1"/>
          <p:nvPr/>
        </p:nvSpPr>
        <p:spPr>
          <a:xfrm>
            <a:off x="6351471" y="4420123"/>
            <a:ext cx="415100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141A72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41A72"/>
                </a:solidFill>
              </a:rPr>
              <a:t>amet</a:t>
            </a:r>
            <a:r>
              <a:rPr lang="en-US" altLang="ko-KR" sz="1400" dirty="0">
                <a:solidFill>
                  <a:srgbClr val="141A72"/>
                </a:solidFill>
              </a:rPr>
              <a:t>, </a:t>
            </a:r>
            <a:r>
              <a:rPr lang="en-US" altLang="ko-KR" sz="1400" dirty="0" err="1">
                <a:solidFill>
                  <a:srgbClr val="141A72"/>
                </a:solidFill>
              </a:rPr>
              <a:t>consectetur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adipisicing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elit</a:t>
            </a:r>
            <a:r>
              <a:rPr lang="en-US" altLang="ko-KR" sz="1400" dirty="0">
                <a:solidFill>
                  <a:srgbClr val="141A72"/>
                </a:solidFill>
              </a:rPr>
              <a:t>, sed do </a:t>
            </a:r>
            <a:r>
              <a:rPr lang="en-US" altLang="ko-KR" sz="1400" dirty="0" err="1">
                <a:solidFill>
                  <a:srgbClr val="141A72"/>
                </a:solidFill>
              </a:rPr>
              <a:t>eiusmod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tempor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incididunt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ut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labore</a:t>
            </a:r>
            <a:r>
              <a:rPr lang="en-US" altLang="ko-KR" sz="1400" dirty="0">
                <a:solidFill>
                  <a:srgbClr val="141A72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141A72"/>
                </a:solidFill>
              </a:rPr>
              <a:t>aliqua</a:t>
            </a:r>
            <a:r>
              <a:rPr lang="en-US" altLang="ko-KR" sz="1400" dirty="0">
                <a:solidFill>
                  <a:srgbClr val="141A72"/>
                </a:solidFill>
              </a:rPr>
              <a:t>.</a:t>
            </a:r>
            <a:endParaRPr lang="ko-KR" altLang="en-US" sz="1400" dirty="0">
              <a:solidFill>
                <a:srgbClr val="141A7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82221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직사각형 14">
            <a:extLst>
              <a:ext uri="{FF2B5EF4-FFF2-40B4-BE49-F238E27FC236}">
                <a16:creationId xmlns:a16="http://schemas.microsoft.com/office/drawing/2014/main" id="{41F3745A-A956-41B5-912E-22A1E15EF199}"/>
              </a:ext>
            </a:extLst>
          </p:cNvPr>
          <p:cNvSpPr/>
          <p:nvPr/>
        </p:nvSpPr>
        <p:spPr>
          <a:xfrm>
            <a:off x="3760031" y="2137879"/>
            <a:ext cx="4252286" cy="40011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000" dirty="0">
                <a:solidFill>
                  <a:srgbClr val="141A72"/>
                </a:solidFill>
                <a:latin typeface="+mj-lt"/>
              </a:rPr>
              <a:t>Junior account manager</a:t>
            </a:r>
            <a:endParaRPr lang="ko-KR" altLang="en-US" sz="2000" dirty="0">
              <a:solidFill>
                <a:srgbClr val="141A72"/>
              </a:solidFill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A1F26A4-201C-46D7-B63A-36527D304169}"/>
              </a:ext>
            </a:extLst>
          </p:cNvPr>
          <p:cNvSpPr txBox="1"/>
          <p:nvPr/>
        </p:nvSpPr>
        <p:spPr>
          <a:xfrm>
            <a:off x="3761080" y="3089229"/>
            <a:ext cx="69973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Overpass Light" panose="00000400000000000000" pitchFamily="2" charset="0"/>
              <a:buChar char="−"/>
            </a:pPr>
            <a:r>
              <a:rPr lang="en-US" altLang="ko-KR" sz="1400" dirty="0">
                <a:solidFill>
                  <a:srgbClr val="141A72"/>
                </a:solidFill>
              </a:rPr>
              <a:t>Helping Senior Manager for providing project teams with a vision and a roadmap for success and serving and empowering them to get there.</a:t>
            </a:r>
            <a:endParaRPr lang="ko-KR" altLang="en-US" sz="1400" dirty="0">
              <a:solidFill>
                <a:srgbClr val="141A72"/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6987613E-94F6-4867-AD95-494C936B1A00}"/>
              </a:ext>
            </a:extLst>
          </p:cNvPr>
          <p:cNvSpPr/>
          <p:nvPr/>
        </p:nvSpPr>
        <p:spPr>
          <a:xfrm>
            <a:off x="1550231" y="2137879"/>
            <a:ext cx="1485069" cy="40011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000" dirty="0">
                <a:solidFill>
                  <a:srgbClr val="141A72"/>
                </a:solidFill>
                <a:latin typeface="+mj-lt"/>
              </a:rPr>
              <a:t>20XX –</a:t>
            </a:r>
            <a:endParaRPr lang="ko-KR" altLang="en-US" sz="2000" dirty="0">
              <a:solidFill>
                <a:srgbClr val="141A72"/>
              </a:solidFill>
              <a:latin typeface="+mj-lt"/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4803B2C3-6C04-4312-BF25-7F1CC2BFFABE}"/>
              </a:ext>
            </a:extLst>
          </p:cNvPr>
          <p:cNvSpPr/>
          <p:nvPr/>
        </p:nvSpPr>
        <p:spPr>
          <a:xfrm>
            <a:off x="1550231" y="2622946"/>
            <a:ext cx="1485069" cy="40011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000" dirty="0">
                <a:solidFill>
                  <a:srgbClr val="141A72"/>
                </a:solidFill>
                <a:latin typeface="+mj-lt"/>
              </a:rPr>
              <a:t>20XX</a:t>
            </a:r>
            <a:endParaRPr lang="ko-KR" altLang="en-US" sz="2000" dirty="0">
              <a:solidFill>
                <a:srgbClr val="141A72"/>
              </a:solidFill>
              <a:latin typeface="+mj-lt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8E36F7E-23A6-49D8-A9B7-50B18F541476}"/>
              </a:ext>
            </a:extLst>
          </p:cNvPr>
          <p:cNvSpPr txBox="1"/>
          <p:nvPr/>
        </p:nvSpPr>
        <p:spPr>
          <a:xfrm>
            <a:off x="1126228" y="1106357"/>
            <a:ext cx="64093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altLang="ko-KR" sz="2800" dirty="0">
                <a:solidFill>
                  <a:srgbClr val="141A72"/>
                </a:solidFill>
              </a:rPr>
              <a:t>Work Experience</a:t>
            </a:r>
            <a:endParaRPr lang="ko-KR" altLang="en-US" sz="2800" dirty="0">
              <a:solidFill>
                <a:srgbClr val="141A72"/>
              </a:solidFill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73F73B1A-C325-409B-B9FF-0E56AB09916E}"/>
              </a:ext>
            </a:extLst>
          </p:cNvPr>
          <p:cNvSpPr/>
          <p:nvPr/>
        </p:nvSpPr>
        <p:spPr>
          <a:xfrm>
            <a:off x="3760031" y="2638335"/>
            <a:ext cx="4252286" cy="369332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dirty="0">
                <a:solidFill>
                  <a:srgbClr val="141A72"/>
                </a:solidFill>
              </a:rPr>
              <a:t>Employers name – Location</a:t>
            </a:r>
            <a:endParaRPr lang="ko-KR" altLang="en-US" dirty="0">
              <a:solidFill>
                <a:srgbClr val="141A72"/>
              </a:solidFill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33BD3EE0-D93D-4FD6-951B-C7CC7BC97825}"/>
              </a:ext>
            </a:extLst>
          </p:cNvPr>
          <p:cNvSpPr/>
          <p:nvPr/>
        </p:nvSpPr>
        <p:spPr>
          <a:xfrm>
            <a:off x="3760031" y="4119957"/>
            <a:ext cx="4252286" cy="40011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000" dirty="0">
                <a:solidFill>
                  <a:srgbClr val="141A72"/>
                </a:solidFill>
                <a:latin typeface="+mj-lt"/>
              </a:rPr>
              <a:t>Senior account manager</a:t>
            </a:r>
            <a:endParaRPr lang="ko-KR" altLang="en-US" sz="2000" dirty="0">
              <a:solidFill>
                <a:srgbClr val="141A72"/>
              </a:solidFill>
              <a:latin typeface="+mj-lt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4E2DDC8-D77D-4F8C-BBBF-87021FEE2B19}"/>
              </a:ext>
            </a:extLst>
          </p:cNvPr>
          <p:cNvSpPr txBox="1"/>
          <p:nvPr/>
        </p:nvSpPr>
        <p:spPr>
          <a:xfrm>
            <a:off x="3761080" y="5071307"/>
            <a:ext cx="69973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Overpass Light" panose="00000400000000000000" pitchFamily="2" charset="0"/>
              <a:buChar char="−"/>
            </a:pPr>
            <a:r>
              <a:rPr lang="en-US" altLang="ko-KR" sz="1400" dirty="0">
                <a:solidFill>
                  <a:srgbClr val="141A72"/>
                </a:solidFill>
              </a:rPr>
              <a:t>Providing project teams with a vision and a roadmap for success and serving and empowering them to get there.</a:t>
            </a: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FC98A6DD-64A9-4E35-80FD-7FFC2C17DF28}"/>
              </a:ext>
            </a:extLst>
          </p:cNvPr>
          <p:cNvSpPr/>
          <p:nvPr/>
        </p:nvSpPr>
        <p:spPr>
          <a:xfrm>
            <a:off x="1550231" y="4119957"/>
            <a:ext cx="1485069" cy="40011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000" dirty="0">
                <a:solidFill>
                  <a:srgbClr val="141A72"/>
                </a:solidFill>
                <a:latin typeface="+mj-lt"/>
              </a:rPr>
              <a:t>20XX –</a:t>
            </a:r>
            <a:endParaRPr lang="ko-KR" altLang="en-US" sz="2000" dirty="0">
              <a:solidFill>
                <a:srgbClr val="141A72"/>
              </a:solidFill>
              <a:latin typeface="+mj-lt"/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D506E5B5-8DCB-4D47-96B0-D6FF72DDA6AB}"/>
              </a:ext>
            </a:extLst>
          </p:cNvPr>
          <p:cNvSpPr/>
          <p:nvPr/>
        </p:nvSpPr>
        <p:spPr>
          <a:xfrm>
            <a:off x="1550231" y="4605024"/>
            <a:ext cx="1485069" cy="40011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000" dirty="0">
                <a:solidFill>
                  <a:srgbClr val="141A72"/>
                </a:solidFill>
                <a:latin typeface="+mj-lt"/>
              </a:rPr>
              <a:t>20XX</a:t>
            </a:r>
            <a:endParaRPr lang="ko-KR" altLang="en-US" sz="2000" dirty="0">
              <a:solidFill>
                <a:srgbClr val="141A72"/>
              </a:solidFill>
              <a:latin typeface="+mj-lt"/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6714F5E0-0B13-4495-A032-5120254F9B5B}"/>
              </a:ext>
            </a:extLst>
          </p:cNvPr>
          <p:cNvSpPr/>
          <p:nvPr/>
        </p:nvSpPr>
        <p:spPr>
          <a:xfrm>
            <a:off x="3760031" y="4620413"/>
            <a:ext cx="4252286" cy="369332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dirty="0">
                <a:solidFill>
                  <a:srgbClr val="141A72"/>
                </a:solidFill>
              </a:rPr>
              <a:t>Employers name – Location</a:t>
            </a:r>
            <a:endParaRPr lang="ko-KR" altLang="en-US" dirty="0">
              <a:solidFill>
                <a:srgbClr val="141A7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2115202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bril Fatface - Montserrat Light">
      <a:majorFont>
        <a:latin typeface="Abril Fatface"/>
        <a:ea typeface="Arial Unicode MS"/>
        <a:cs typeface=""/>
      </a:majorFont>
      <a:minorFont>
        <a:latin typeface="Montserrat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141A72"/>
        </a:solidFill>
        <a:ln>
          <a:noFill/>
        </a:ln>
      </a:spPr>
      <a:bodyPr rtlCol="0" anchor="ctr"/>
      <a:lstStyle>
        <a:defPPr algn="ctr">
          <a:defRPr sz="2400" dirty="0" smtClean="0"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3786</TotalTime>
  <Words>1083</Words>
  <Application>Microsoft Office PowerPoint</Application>
  <PresentationFormat>와이드스크린</PresentationFormat>
  <Paragraphs>167</Paragraphs>
  <Slides>27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27</vt:i4>
      </vt:variant>
    </vt:vector>
  </HeadingPairs>
  <TitlesOfParts>
    <vt:vector size="35" baseType="lpstr">
      <vt:lpstr>Overpass Light</vt:lpstr>
      <vt:lpstr>Wingdings</vt:lpstr>
      <vt:lpstr>Arial</vt:lpstr>
      <vt:lpstr>Arial Unicode MS</vt:lpstr>
      <vt:lpstr>Montserrat Light</vt:lpstr>
      <vt:lpstr>맑은 고딕</vt:lpstr>
      <vt:lpstr>Abril Fatface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MOMO</cp:lastModifiedBy>
  <cp:revision>266</cp:revision>
  <dcterms:created xsi:type="dcterms:W3CDTF">2019-04-06T05:20:47Z</dcterms:created>
  <dcterms:modified xsi:type="dcterms:W3CDTF">2021-03-14T04:15:22Z</dcterms:modified>
</cp:coreProperties>
</file>