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7030" autoAdjust="0"/>
    <p:restoredTop sz="96327" autoAdjust="0"/>
  </p:normalViewPr>
  <p:slideViewPr>
    <p:cSldViewPr snapToGrid="0">
      <p:cViewPr>
        <p:scale>
          <a:sx n="119" d="100"/>
          <a:sy n="119" d="100"/>
        </p:scale>
        <p:origin x="222" y="-108"/>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4/18/2025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838200" y="1698171"/>
            <a:ext cx="10515600" cy="1811792"/>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838198" y="3602038"/>
            <a:ext cx="10515602" cy="980848"/>
          </a:xfrm>
        </p:spPr>
        <p:txBody>
          <a:bodyPr/>
          <a:lstStyle>
            <a:lvl1pPr marL="0" indent="0" algn="ctr">
              <a:buNone/>
              <a:defRPr sz="24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6313714"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6313714"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5279570" y="365125"/>
            <a:ext cx="6074229"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5279570" y="1825625"/>
            <a:ext cx="6074229"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4338822" y="3242446"/>
            <a:ext cx="7014978" cy="1901614"/>
          </a:xfrm>
        </p:spPr>
        <p:txBody>
          <a:bodyPr anchor="b"/>
          <a:lstStyle>
            <a:lvl1pPr algn="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4338822" y="5171048"/>
            <a:ext cx="7014978" cy="632663"/>
          </a:xfrm>
        </p:spPr>
        <p:txBody>
          <a:bodyPr/>
          <a:lstStyle>
            <a:lvl1pPr marL="0" indent="0" algn="r">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2797629" y="2133600"/>
            <a:ext cx="8549821" cy="1905718"/>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2797629" y="4200251"/>
            <a:ext cx="8549821" cy="807178"/>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4016829" y="2645229"/>
            <a:ext cx="7336971" cy="1917246"/>
          </a:xfrm>
        </p:spPr>
        <p:txBody>
          <a:bodyPr anchor="b"/>
          <a:lstStyle>
            <a:lvl1pPr algn="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4016829" y="4589463"/>
            <a:ext cx="7336971" cy="1500187"/>
          </a:xfrm>
        </p:spPr>
        <p:txBody>
          <a:bodyPr/>
          <a:lstStyle>
            <a:lvl1pPr marL="0" indent="0" algn="r">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10020300" y="768350"/>
            <a:ext cx="1333500" cy="1333500"/>
          </a:xfrm>
          <a:prstGeom prst="ellipse">
            <a:avLst/>
          </a:prstGeom>
          <a:solidFill>
            <a:schemeClr val="tx2">
              <a:lumMod val="40000"/>
              <a:lumOff val="60000"/>
            </a:schemeClr>
          </a:solidFill>
        </p:spPr>
        <p:txBody>
          <a:bodyPr anchor="ctr">
            <a:normAutofit/>
          </a:bodyPr>
          <a:lstStyle>
            <a:lvl1pPr marL="0" indent="0" algn="ctr">
              <a:buNone/>
              <a:defRPr sz="1400">
                <a:solidFill>
                  <a:schemeClr val="tx1">
                    <a:lumMod val="50000"/>
                  </a:schemeClr>
                </a:solidFill>
              </a:defRPr>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8119842" y="1051152"/>
            <a:ext cx="1701800" cy="228600"/>
          </a:xfrm>
          <a:noFill/>
        </p:spPr>
        <p:txBody>
          <a:bodyPr anchor="ctr">
            <a:noAutofit/>
          </a:bodyPr>
          <a:lstStyle>
            <a:lvl1pPr marL="0" indent="0" algn="r">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8119842" y="1278485"/>
            <a:ext cx="1701800" cy="228600"/>
          </a:xfrm>
          <a:noFill/>
        </p:spPr>
        <p:txBody>
          <a:bodyPr anchor="ctr">
            <a:noAutofit/>
          </a:bodyPr>
          <a:lstStyle>
            <a:lvl1pPr marL="0" indent="0" algn="r">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8119842" y="1505818"/>
            <a:ext cx="1701800" cy="228600"/>
          </a:xfrm>
          <a:noFill/>
        </p:spPr>
        <p:txBody>
          <a:bodyPr anchor="ctr">
            <a:noAutofit/>
          </a:bodyPr>
          <a:lstStyle>
            <a:lvl1pPr marL="0" indent="0" algn="r">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accent2">
                    <a:lumMod val="20000"/>
                    <a:lumOff val="80000"/>
                  </a:schemeClr>
                </a:solidFill>
                <a:latin typeface="+mn-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bg1"/>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tx2"/>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2">
                    <a:lumMod val="90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2">
                    <a:lumMod val="90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2">
                    <a:lumMod val="90000"/>
                  </a:schemeClr>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lumMod val="50000"/>
                  </a:schemeClr>
                </a:solidFill>
                <a:effectLst/>
                <a:latin typeface="Open Sans" panose="020B0606030504020204" pitchFamily="34" charset="0"/>
              </a:rPr>
              <a:t>© </a:t>
            </a:r>
            <a:r>
              <a:rPr lang="en-US" sz="1100" b="0" i="0" u="none" strike="noStrike" dirty="0">
                <a:solidFill>
                  <a:schemeClr val="accent1">
                    <a:lumMod val="50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lumMod val="50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accent2">
              <a:lumMod val="20000"/>
              <a:lumOff val="80000"/>
            </a:schemeClr>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rmAutofit lnSpcReduction="10000"/>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rmAutofit fontScale="92500"/>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7" name="Picture Placeholder 6">
            <a:extLst>
              <a:ext uri="{FF2B5EF4-FFF2-40B4-BE49-F238E27FC236}">
                <a16:creationId xmlns:a16="http://schemas.microsoft.com/office/drawing/2014/main" id="{7C233B5C-A4A7-92BE-E0D4-B458BA5C02F2}"/>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Festive Xmas Holiday">
      <a:dk1>
        <a:srgbClr val="000000"/>
      </a:dk1>
      <a:lt1>
        <a:srgbClr val="FFFFFF"/>
      </a:lt1>
      <a:dk2>
        <a:srgbClr val="3F756F"/>
      </a:dk2>
      <a:lt2>
        <a:srgbClr val="E7E6E6"/>
      </a:lt2>
      <a:accent1>
        <a:srgbClr val="9D3E3A"/>
      </a:accent1>
      <a:accent2>
        <a:srgbClr val="B6985C"/>
      </a:accent2>
      <a:accent3>
        <a:srgbClr val="B6B4B4"/>
      </a:accent3>
      <a:accent4>
        <a:srgbClr val="AF7039"/>
      </a:accent4>
      <a:accent5>
        <a:srgbClr val="888888"/>
      </a:accent5>
      <a:accent6>
        <a:srgbClr val="145239"/>
      </a:accent6>
      <a:hlink>
        <a:srgbClr val="948253"/>
      </a:hlink>
      <a:folHlink>
        <a:srgbClr val="878787"/>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11_T_PGO_Festive-Xmas-Holiday.pptx" id="{1C4D44DA-6BA7-40A3-9C4E-520F03727DC3}" vid="{1953FA75-5B8B-47BA-BF5B-CC9662435EF9}"/>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11_T_PGO_Festive-Xmas-Holiday.pptx" id="{1C4D44DA-6BA7-40A3-9C4E-520F03727DC3}" vid="{E057FD5F-E39D-44DB-9285-5AAECA85C8E1}"/>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0311_T_PGO_Festive-Xmas-Holiday</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Office</dc:creator>
  <dc:description>© Copyright PresentationGo.com</dc:description>
  <cp:lastModifiedBy>Office</cp:lastModifiedBy>
  <cp:revision>1</cp:revision>
  <dcterms:created xsi:type="dcterms:W3CDTF">2025-04-18T09:25:54Z</dcterms:created>
  <dcterms:modified xsi:type="dcterms:W3CDTF">2025-04-18T09:26:05Z</dcterms:modified>
  <cp:category>Templates</cp:category>
</cp:coreProperties>
</file>