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95" r:id="rId6"/>
    <p:sldId id="286" r:id="rId7"/>
    <p:sldId id="260" r:id="rId8"/>
    <p:sldId id="261" r:id="rId9"/>
    <p:sldId id="296" r:id="rId10"/>
    <p:sldId id="277" r:id="rId11"/>
    <p:sldId id="278" r:id="rId12"/>
    <p:sldId id="297" r:id="rId13"/>
    <p:sldId id="300" r:id="rId14"/>
    <p:sldId id="301" r:id="rId15"/>
    <p:sldId id="291" r:id="rId16"/>
    <p:sldId id="292" r:id="rId17"/>
    <p:sldId id="293" r:id="rId18"/>
    <p:sldId id="294" r:id="rId19"/>
    <p:sldId id="299"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8CBA46"/>
    <a:srgbClr val="42DF9A"/>
    <a:srgbClr val="7A5C90"/>
    <a:srgbClr val="E66E92"/>
    <a:srgbClr val="337543"/>
    <a:srgbClr val="FF5E80"/>
    <a:srgbClr val="131F2B"/>
    <a:srgbClr val="EB2264"/>
    <a:srgbClr val="21D7CD"/>
    <a:srgbClr val="86EAB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4" d="100"/>
          <a:sy n="64" d="100"/>
        </p:scale>
        <p:origin x="174"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3_3">
  <dgm:title val=""/>
  <dgm:desc val=""/>
  <dgm:catLst>
    <dgm:cat type="accent3" pri="11300"/>
  </dgm:catLst>
  <dgm:styleLbl name="node0">
    <dgm:fillClrLst meth="repeat">
      <a:schemeClr val="accent3">
        <a:shade val="80000"/>
      </a:schemeClr>
    </dgm:fillClrLst>
    <dgm:linClrLst meth="repeat">
      <a:schemeClr val="lt1"/>
    </dgm:linClrLst>
    <dgm:effectClrLst/>
    <dgm:txLinClrLst/>
    <dgm:txFillClrLst/>
    <dgm:txEffectClrLst/>
  </dgm:styleLbl>
  <dgm:styleLbl name="node1">
    <dgm:fillClrLst>
      <a:schemeClr val="accent3">
        <a:shade val="80000"/>
      </a:schemeClr>
      <a:schemeClr val="accent3">
        <a:tint val="70000"/>
      </a:schemeClr>
    </dgm:fillClrLst>
    <dgm:linClrLst meth="repeat">
      <a:schemeClr val="lt1"/>
    </dgm:linClrLst>
    <dgm:effectClrLst/>
    <dgm:txLinClrLst/>
    <dgm:txFillClrLst/>
    <dgm:txEffectClrLst/>
  </dgm:styleLbl>
  <dgm:styleLbl name="alignNode1">
    <dgm:fillClrLst>
      <a:schemeClr val="accent3">
        <a:shade val="80000"/>
      </a:schemeClr>
      <a:schemeClr val="accent3">
        <a:tint val="70000"/>
      </a:schemeClr>
    </dgm:fillClrLst>
    <dgm:linClrLst>
      <a:schemeClr val="accent3">
        <a:shade val="80000"/>
      </a:schemeClr>
      <a:schemeClr val="accent3">
        <a:tint val="70000"/>
      </a:schemeClr>
    </dgm:linClrLst>
    <dgm:effectClrLst/>
    <dgm:txLinClrLst/>
    <dgm:txFillClrLst/>
    <dgm:txEffectClrLst/>
  </dgm:styleLbl>
  <dgm:styleLbl name="lnNode1">
    <dgm:fillClrLst>
      <a:schemeClr val="accent3">
        <a:shade val="80000"/>
      </a:schemeClr>
      <a:schemeClr val="accent3">
        <a:tint val="70000"/>
      </a:schemeClr>
    </dgm:fillClrLst>
    <dgm:linClrLst meth="repeat">
      <a:schemeClr val="lt1"/>
    </dgm:linClrLst>
    <dgm:effectClrLst/>
    <dgm:txLinClrLst/>
    <dgm:txFillClrLst/>
    <dgm:txEffectClrLst/>
  </dgm:styleLbl>
  <dgm:styleLbl name="vennNode1">
    <dgm:fillClrLst>
      <a:schemeClr val="accent3">
        <a:shade val="80000"/>
        <a:alpha val="50000"/>
      </a:schemeClr>
      <a:schemeClr val="accent3">
        <a:tint val="70000"/>
        <a:alpha val="50000"/>
      </a:schemeClr>
    </dgm:fillClrLst>
    <dgm:linClrLst meth="repeat">
      <a:schemeClr val="lt1"/>
    </dgm:linClrLst>
    <dgm:effectClrLst/>
    <dgm:txLinClrLst/>
    <dgm:txFillClrLst/>
    <dgm:txEffectClrLst/>
  </dgm:styleLbl>
  <dgm:styleLbl name="node2">
    <dgm:fillClrLst>
      <a:schemeClr val="accent3">
        <a:tint val="99000"/>
      </a:schemeClr>
    </dgm:fillClrLst>
    <dgm:linClrLst meth="repeat">
      <a:schemeClr val="lt1"/>
    </dgm:linClrLst>
    <dgm:effectClrLst/>
    <dgm:txLinClrLst/>
    <dgm:txFillClrLst/>
    <dgm:txEffectClrLst/>
  </dgm:styleLbl>
  <dgm:styleLbl name="node3">
    <dgm:fillClrLst>
      <a:schemeClr val="accent3">
        <a:tint val="80000"/>
      </a:schemeClr>
    </dgm:fillClrLst>
    <dgm:linClrLst meth="repeat">
      <a:schemeClr val="lt1"/>
    </dgm:linClrLst>
    <dgm:effectClrLst/>
    <dgm:txLinClrLst/>
    <dgm:txFillClrLst/>
    <dgm:txEffectClrLst/>
  </dgm:styleLbl>
  <dgm:styleLbl name="node4">
    <dgm:fillClrLst>
      <a:schemeClr val="accent3">
        <a:tint val="70000"/>
      </a:schemeClr>
    </dgm:fillClrLst>
    <dgm:linClrLst meth="repeat">
      <a:schemeClr val="lt1"/>
    </dgm:linClrLst>
    <dgm:effectClrLst/>
    <dgm:txLinClrLst/>
    <dgm:txFillClrLst/>
    <dgm:txEffectClrLst/>
  </dgm:styleLbl>
  <dgm:styleLbl name="fgImgPlace1">
    <dgm:fillClrLst>
      <a:schemeClr val="accent3">
        <a:tint val="50000"/>
      </a:schemeClr>
      <a:schemeClr val="accent3">
        <a:tint val="20000"/>
      </a:schemeClr>
    </dgm:fillClrLst>
    <dgm:linClrLst meth="repeat">
      <a:schemeClr val="lt1"/>
    </dgm:linClrLst>
    <dgm:effectClrLst/>
    <dgm:txLinClrLst/>
    <dgm:txFillClrLst meth="repeat">
      <a:schemeClr val="lt1"/>
    </dgm:txFillClrLst>
    <dgm:txEffectClrLst/>
  </dgm:styleLbl>
  <dgm:styleLbl name="alignImgPlace1">
    <dgm:fillClrLst>
      <a:schemeClr val="accent3">
        <a:tint val="50000"/>
      </a:schemeClr>
      <a:schemeClr val="accent3">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3">
        <a:tint val="50000"/>
      </a:schemeClr>
      <a:schemeClr val="accent3">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3">
        <a:shade val="90000"/>
      </a:schemeClr>
      <a:schemeClr val="accent3">
        <a:tint val="70000"/>
      </a:schemeClr>
    </dgm:fillClrLst>
    <dgm:linClrLst>
      <a:schemeClr val="accent3">
        <a:shade val="90000"/>
      </a:schemeClr>
      <a:schemeClr val="accent3">
        <a:tint val="70000"/>
      </a:schemeClr>
    </dgm:linClrLst>
    <dgm:effectClrLst/>
    <dgm:txLinClrLst/>
    <dgm:txFillClrLst/>
    <dgm:txEffectClrLst/>
  </dgm:styleLbl>
  <dgm:styleLbl name="fgSibTrans2D1">
    <dgm:fillClrLst>
      <a:schemeClr val="accent3">
        <a:shade val="90000"/>
      </a:schemeClr>
      <a:schemeClr val="accent3">
        <a:tint val="70000"/>
      </a:schemeClr>
    </dgm:fillClrLst>
    <dgm:linClrLst>
      <a:schemeClr val="accent3">
        <a:shade val="90000"/>
      </a:schemeClr>
      <a:schemeClr val="accent3">
        <a:tint val="70000"/>
      </a:schemeClr>
    </dgm:linClrLst>
    <dgm:effectClrLst/>
    <dgm:txLinClrLst/>
    <dgm:txFillClrLst meth="repeat">
      <a:schemeClr val="lt1"/>
    </dgm:txFillClrLst>
    <dgm:txEffectClrLst/>
  </dgm:styleLbl>
  <dgm:styleLbl name="bgSibTrans2D1">
    <dgm:fillClrLst>
      <a:schemeClr val="accent3">
        <a:shade val="90000"/>
      </a:schemeClr>
      <a:schemeClr val="accent3">
        <a:tint val="70000"/>
      </a:schemeClr>
    </dgm:fillClrLst>
    <dgm:linClrLst>
      <a:schemeClr val="accent3">
        <a:shade val="90000"/>
      </a:schemeClr>
      <a:schemeClr val="accent3">
        <a:tint val="70000"/>
      </a:schemeClr>
    </dgm:linClrLst>
    <dgm:effectClrLst/>
    <dgm:txLinClrLst/>
    <dgm:txFillClrLst meth="repeat">
      <a:schemeClr val="lt1"/>
    </dgm:txFillClrLst>
    <dgm:txEffectClrLst/>
  </dgm:styleLbl>
  <dgm:styleLbl name="sibTrans1D1">
    <dgm:fillClrLst>
      <a:schemeClr val="accent3">
        <a:shade val="90000"/>
      </a:schemeClr>
      <a:schemeClr val="accent3">
        <a:tint val="70000"/>
      </a:schemeClr>
    </dgm:fillClrLst>
    <dgm:linClrLst>
      <a:schemeClr val="accent3">
        <a:shade val="90000"/>
      </a:schemeClr>
      <a:schemeClr val="accent3">
        <a:tint val="70000"/>
      </a:schemeClr>
    </dgm:linClrLst>
    <dgm:effectClrLst/>
    <dgm:txLinClrLst/>
    <dgm:txFillClrLst meth="repeat">
      <a:schemeClr val="tx1"/>
    </dgm:txFillClrLst>
    <dgm:txEffectClrLst/>
  </dgm:styleLbl>
  <dgm:styleLbl name="callout">
    <dgm:fillClrLst meth="repeat">
      <a:schemeClr val="accent3"/>
    </dgm:fillClrLst>
    <dgm:linClrLst meth="repeat">
      <a:schemeClr val="accent3"/>
    </dgm:linClrLst>
    <dgm:effectClrLst/>
    <dgm:txLinClrLst/>
    <dgm:txFillClrLst meth="repeat">
      <a:schemeClr val="tx1"/>
    </dgm:txFillClrLst>
    <dgm:txEffectClrLst/>
  </dgm:styleLbl>
  <dgm:styleLbl name="asst0">
    <dgm:fillClrLst meth="repeat">
      <a:schemeClr val="accent3">
        <a:shade val="80000"/>
      </a:schemeClr>
    </dgm:fillClrLst>
    <dgm:linClrLst meth="repeat">
      <a:schemeClr val="lt1"/>
    </dgm:linClrLst>
    <dgm:effectClrLst/>
    <dgm:txLinClrLst/>
    <dgm:txFillClrLst/>
    <dgm:txEffectClrLst/>
  </dgm:styleLbl>
  <dgm:styleLbl name="asst1">
    <dgm:fillClrLst meth="repeat">
      <a:schemeClr val="accent3">
        <a:shade val="80000"/>
      </a:schemeClr>
    </dgm:fillClrLst>
    <dgm:linClrLst meth="repeat">
      <a:schemeClr val="lt1"/>
    </dgm:linClrLst>
    <dgm:effectClrLst/>
    <dgm:txLinClrLst/>
    <dgm:txFillClrLst/>
    <dgm:txEffectClrLst/>
  </dgm:styleLbl>
  <dgm:styleLbl name="asst2">
    <dgm:fillClrLst>
      <a:schemeClr val="accent3">
        <a:tint val="99000"/>
      </a:schemeClr>
    </dgm:fillClrLst>
    <dgm:linClrLst meth="repeat">
      <a:schemeClr val="lt1"/>
    </dgm:linClrLst>
    <dgm:effectClrLst/>
    <dgm:txLinClrLst/>
    <dgm:txFillClrLst/>
    <dgm:txEffectClrLst/>
  </dgm:styleLbl>
  <dgm:styleLbl name="asst3">
    <dgm:fillClrLst>
      <a:schemeClr val="accent3">
        <a:tint val="80000"/>
      </a:schemeClr>
    </dgm:fillClrLst>
    <dgm:linClrLst meth="repeat">
      <a:schemeClr val="lt1"/>
    </dgm:linClrLst>
    <dgm:effectClrLst/>
    <dgm:txLinClrLst/>
    <dgm:txFillClrLst/>
    <dgm:txEffectClrLst/>
  </dgm:styleLbl>
  <dgm:styleLbl name="asst4">
    <dgm:fillClrLst>
      <a:schemeClr val="accent3">
        <a:tint val="70000"/>
      </a:schemeClr>
    </dgm:fillClrLst>
    <dgm:linClrLst meth="repeat">
      <a:schemeClr val="lt1"/>
    </dgm:linClrLst>
    <dgm:effectClrLst/>
    <dgm:txLinClrLst/>
    <dgm:txFillClrLst/>
    <dgm:txEffectClrLst/>
  </dgm:styleLbl>
  <dgm:styleLbl name="parChTrans2D1">
    <dgm:fillClrLst meth="repeat">
      <a:schemeClr val="accent3">
        <a:tint val="60000"/>
      </a:schemeClr>
    </dgm:fillClrLst>
    <dgm:linClrLst meth="repeat">
      <a:schemeClr val="accent3">
        <a:tint val="60000"/>
      </a:schemeClr>
    </dgm:linClrLst>
    <dgm:effectClrLst/>
    <dgm:txLinClrLst/>
    <dgm:txFillClrLst meth="repeat">
      <a:schemeClr val="lt1"/>
    </dgm:txFillClrLst>
    <dgm:txEffectClrLst/>
  </dgm:styleLbl>
  <dgm:styleLbl name="parChTrans2D2">
    <dgm:fillClrLst meth="repeat">
      <a:schemeClr val="accent3">
        <a:tint val="90000"/>
      </a:schemeClr>
    </dgm:fillClrLst>
    <dgm:linClrLst meth="repeat">
      <a:schemeClr val="accent3">
        <a:tint val="90000"/>
      </a:schemeClr>
    </dgm:linClrLst>
    <dgm:effectClrLst/>
    <dgm:txLinClrLst/>
    <dgm:txFillClrLst/>
    <dgm:txEffectClrLst/>
  </dgm:styleLbl>
  <dgm:styleLbl name="parChTrans2D3">
    <dgm:fillClrLst meth="repeat">
      <a:schemeClr val="accent3">
        <a:tint val="70000"/>
      </a:schemeClr>
    </dgm:fillClrLst>
    <dgm:linClrLst meth="repeat">
      <a:schemeClr val="accent3">
        <a:tint val="70000"/>
      </a:schemeClr>
    </dgm:linClrLst>
    <dgm:effectClrLst/>
    <dgm:txLinClrLst/>
    <dgm:txFillClrLst/>
    <dgm:txEffectClrLst/>
  </dgm:styleLbl>
  <dgm:styleLbl name="parChTrans2D4">
    <dgm:fillClrLst meth="repeat">
      <a:schemeClr val="accent3">
        <a:tint val="50000"/>
      </a:schemeClr>
    </dgm:fillClrLst>
    <dgm:linClrLst meth="repeat">
      <a:schemeClr val="accent3">
        <a:tint val="50000"/>
      </a:schemeClr>
    </dgm:linClrLst>
    <dgm:effectClrLst/>
    <dgm:txLinClrLst/>
    <dgm:txFillClrLst meth="repeat">
      <a:schemeClr val="lt1"/>
    </dgm:txFillClrLst>
    <dgm:txEffectClrLst/>
  </dgm:styleLbl>
  <dgm:styleLbl name="parChTrans1D1">
    <dgm:fillClrLst meth="repeat">
      <a:schemeClr val="accent3">
        <a:shade val="80000"/>
      </a:schemeClr>
    </dgm:fillClrLst>
    <dgm:linClrLst meth="repeat">
      <a:schemeClr val="accent3">
        <a:shade val="80000"/>
      </a:schemeClr>
    </dgm:linClrLst>
    <dgm:effectClrLst/>
    <dgm:txLinClrLst/>
    <dgm:txFillClrLst meth="repeat">
      <a:schemeClr val="tx1"/>
    </dgm:txFillClrLst>
    <dgm:txEffectClrLst/>
  </dgm:styleLbl>
  <dgm:styleLbl name="parChTrans1D2">
    <dgm:fillClrLst meth="repeat">
      <a:schemeClr val="accent3">
        <a:tint val="99000"/>
      </a:schemeClr>
    </dgm:fillClrLst>
    <dgm:linClrLst meth="repeat">
      <a:schemeClr val="accent3">
        <a:tint val="99000"/>
      </a:schemeClr>
    </dgm:linClrLst>
    <dgm:effectClrLst/>
    <dgm:txLinClrLst/>
    <dgm:txFillClrLst meth="repeat">
      <a:schemeClr val="tx1"/>
    </dgm:txFillClrLst>
    <dgm:txEffectClrLst/>
  </dgm:styleLbl>
  <dgm:styleLbl name="parChTrans1D3">
    <dgm:fillClrLst meth="repeat">
      <a:schemeClr val="accent3">
        <a:tint val="80000"/>
      </a:schemeClr>
    </dgm:fillClrLst>
    <dgm:linClrLst meth="repeat">
      <a:schemeClr val="accent3">
        <a:tint val="80000"/>
      </a:schemeClr>
    </dgm:linClrLst>
    <dgm:effectClrLst/>
    <dgm:txLinClrLst/>
    <dgm:txFillClrLst meth="repeat">
      <a:schemeClr val="tx1"/>
    </dgm:txFillClrLst>
    <dgm:txEffectClrLst/>
  </dgm:styleLbl>
  <dgm:styleLbl name="parChTrans1D4">
    <dgm:fillClrLst meth="repeat">
      <a:schemeClr val="accent3">
        <a:tint val="70000"/>
      </a:schemeClr>
    </dgm:fillClrLst>
    <dgm:linClrLst meth="repeat">
      <a:schemeClr val="accent3">
        <a:tint val="70000"/>
      </a:schemeClr>
    </dgm:linClrLst>
    <dgm:effectClrLst/>
    <dgm:txLinClrLst/>
    <dgm:txFillClrLst meth="repeat">
      <a:schemeClr val="tx1"/>
    </dgm:txFillClrLst>
    <dgm:txEffectClrLst/>
  </dgm:styleLbl>
  <dgm:styleLbl name="fgAcc1">
    <dgm:fillClrLst meth="repeat">
      <a:schemeClr val="lt1">
        <a:alpha val="90000"/>
      </a:schemeClr>
    </dgm:fillClrLst>
    <dgm:linClrLst>
      <a:schemeClr val="accent3">
        <a:shade val="80000"/>
      </a:schemeClr>
      <a:schemeClr val="accent3">
        <a:tint val="70000"/>
      </a:schemeClr>
    </dgm:linClrLst>
    <dgm:effectClrLst/>
    <dgm:txLinClrLst/>
    <dgm:txFillClrLst meth="repeat">
      <a:schemeClr val="dk1"/>
    </dgm:txFillClrLst>
    <dgm:txEffectClrLst/>
  </dgm:styleLbl>
  <dgm:styleLbl name="conFgAcc1">
    <dgm:fillClrLst meth="repeat">
      <a:schemeClr val="lt1">
        <a:alpha val="90000"/>
      </a:schemeClr>
    </dgm:fillClrLst>
    <dgm:linClrLst>
      <a:schemeClr val="accent3">
        <a:shade val="80000"/>
      </a:schemeClr>
      <a:schemeClr val="accent3">
        <a:tint val="70000"/>
      </a:schemeClr>
    </dgm:linClrLst>
    <dgm:effectClrLst/>
    <dgm:txLinClrLst/>
    <dgm:txFillClrLst meth="repeat">
      <a:schemeClr val="dk1"/>
    </dgm:txFillClrLst>
    <dgm:txEffectClrLst/>
  </dgm:styleLbl>
  <dgm:styleLbl name="alignAcc1">
    <dgm:fillClrLst meth="repeat">
      <a:schemeClr val="lt1">
        <a:alpha val="90000"/>
      </a:schemeClr>
    </dgm:fillClrLst>
    <dgm:linClrLst>
      <a:schemeClr val="accent3">
        <a:shade val="80000"/>
      </a:schemeClr>
      <a:schemeClr val="accent3">
        <a:tint val="70000"/>
      </a:schemeClr>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3"/>
    </dgm:linClrLst>
    <dgm:effectClrLst/>
    <dgm:txLinClrLst/>
    <dgm:txFillClrLst meth="repeat">
      <a:schemeClr val="dk1"/>
    </dgm:txFillClrLst>
    <dgm:txEffectClrLst/>
  </dgm:styleLbl>
  <dgm:styleLbl name="bgAcc1">
    <dgm:fillClrLst meth="repeat">
      <a:schemeClr val="lt1">
        <a:alpha val="90000"/>
      </a:schemeClr>
    </dgm:fillClrLst>
    <dgm:linClrLst>
      <a:schemeClr val="accent3">
        <a:shade val="80000"/>
      </a:schemeClr>
      <a:schemeClr val="accent3">
        <a:tint val="70000"/>
      </a:schemeClr>
    </dgm:linClrLst>
    <dgm:effectClrLst/>
    <dgm:txLinClrLst/>
    <dgm:txFillClrLst meth="repeat">
      <a:schemeClr val="dk1"/>
    </dgm:txFillClrLst>
    <dgm:txEffectClrLst/>
  </dgm:styleLbl>
  <dgm:styleLbl name="solidFgAcc1">
    <dgm:fillClrLst meth="repeat">
      <a:schemeClr val="lt1"/>
    </dgm:fillClrLst>
    <dgm:linClrLst>
      <a:schemeClr val="accent3">
        <a:shade val="80000"/>
      </a:schemeClr>
      <a:schemeClr val="accent3">
        <a:tint val="70000"/>
      </a:schemeClr>
    </dgm:linClrLst>
    <dgm:effectClrLst/>
    <dgm:txLinClrLst/>
    <dgm:txFillClrLst meth="repeat">
      <a:schemeClr val="dk1"/>
    </dgm:txFillClrLst>
    <dgm:txEffectClrLst/>
  </dgm:styleLbl>
  <dgm:styleLbl name="solidAlignAcc1">
    <dgm:fillClrLst meth="repeat">
      <a:schemeClr val="lt1"/>
    </dgm:fillClrLst>
    <dgm:linClrLst meth="repeat">
      <a:schemeClr val="accent3"/>
    </dgm:linClrLst>
    <dgm:effectClrLst/>
    <dgm:txLinClrLst/>
    <dgm:txFillClrLst meth="repeat">
      <a:schemeClr val="dk1"/>
    </dgm:txFillClrLst>
    <dgm:txEffectClrLst/>
  </dgm:styleLbl>
  <dgm:styleLbl name="solidBgAcc1">
    <dgm:fillClrLst meth="repeat">
      <a:schemeClr val="lt1"/>
    </dgm:fillClrLst>
    <dgm:linClrLst meth="repeat">
      <a:schemeClr val="accent3"/>
    </dgm:linClrLst>
    <dgm:effectClrLst/>
    <dgm:txLinClrLst/>
    <dgm:txFillClrLst meth="repeat">
      <a:schemeClr val="dk1"/>
    </dgm:txFillClrLst>
    <dgm:txEffectClrLst/>
  </dgm:styleLbl>
  <dgm:styleLbl name="fgAccFollowNode1">
    <dgm:fillClrLst meth="repeat">
      <a:schemeClr val="accent3">
        <a:alpha val="90000"/>
        <a:tint val="40000"/>
      </a:schemeClr>
    </dgm:fillClrLst>
    <dgm:linClrLst meth="repeat">
      <a:schemeClr val="accent3">
        <a:alpha val="90000"/>
        <a:tint val="40000"/>
      </a:schemeClr>
    </dgm:linClrLst>
    <dgm:effectClrLst/>
    <dgm:txLinClrLst/>
    <dgm:txFillClrLst meth="repeat">
      <a:schemeClr val="dk1"/>
    </dgm:txFillClrLst>
    <dgm:txEffectClrLst/>
  </dgm:styleLbl>
  <dgm:styleLbl name="alignAccFollowNode1">
    <dgm:fillClrLst meth="repeat">
      <a:schemeClr val="accent3">
        <a:alpha val="90000"/>
        <a:tint val="40000"/>
      </a:schemeClr>
    </dgm:fillClrLst>
    <dgm:linClrLst meth="repeat">
      <a:schemeClr val="accent3">
        <a:alpha val="90000"/>
        <a:tint val="40000"/>
      </a:schemeClr>
    </dgm:linClrLst>
    <dgm:effectClrLst/>
    <dgm:txLinClrLst/>
    <dgm:txFillClrLst meth="repeat">
      <a:schemeClr val="dk1"/>
    </dgm:txFillClrLst>
    <dgm:txEffectClrLst/>
  </dgm:styleLbl>
  <dgm:styleLbl name="bgAccFollowNode1">
    <dgm:fillClrLst meth="repeat">
      <a:schemeClr val="accent3">
        <a:alpha val="90000"/>
        <a:tint val="40000"/>
      </a:schemeClr>
    </dgm:fillClrLst>
    <dgm:linClrLst meth="repeat">
      <a:schemeClr val="lt1"/>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3">
        <a:shade val="80000"/>
      </a:schemeClr>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3">
        <a:tint val="99000"/>
      </a:schemeClr>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3">
        <a:tint val="80000"/>
      </a:schemeClr>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3">
        <a:tint val="70000"/>
      </a:schemeClr>
    </dgm:linClrLst>
    <dgm:effectClrLst/>
    <dgm:txLinClrLst/>
    <dgm:txFillClrLst meth="repeat">
      <a:schemeClr val="dk1"/>
    </dgm:txFillClrLst>
    <dgm:txEffectClrLst/>
  </dgm:styleLbl>
  <dgm:styleLbl name="bgShp">
    <dgm:fillClrLst meth="repeat">
      <a:schemeClr val="accent3">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3">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3">
        <a:tint val="50000"/>
        <a:alpha val="40000"/>
      </a:schemeClr>
    </dgm:fillClrLst>
    <dgm:linClrLst meth="repeat">
      <a:schemeClr val="accent3"/>
    </dgm:linClrLst>
    <dgm:effectClrLst/>
    <dgm:txLinClrLst/>
    <dgm:txFillClrLst meth="repeat">
      <a:schemeClr val="lt1"/>
    </dgm:txFillClrLst>
    <dgm:txEffectClrLst/>
  </dgm:styleLbl>
  <dgm:styleLbl name="fgShp">
    <dgm:fillClrLst meth="repeat">
      <a:schemeClr val="accent3">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3_3" csCatId="accent3"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3">
                <a:shade val="80000"/>
                <a:hueOff val="0"/>
                <a:satOff val="0"/>
                <a:lumOff val="0"/>
                <a:alphaOff val="0"/>
                <a:satMod val="103000"/>
                <a:lumMod val="102000"/>
                <a:tint val="94000"/>
              </a:schemeClr>
            </a:gs>
            <a:gs pos="50000">
              <a:schemeClr val="accent3">
                <a:shade val="80000"/>
                <a:hueOff val="0"/>
                <a:satOff val="0"/>
                <a:lumOff val="0"/>
                <a:alphaOff val="0"/>
                <a:satMod val="110000"/>
                <a:lumMod val="100000"/>
                <a:shade val="100000"/>
              </a:schemeClr>
            </a:gs>
            <a:gs pos="100000">
              <a:schemeClr val="accent3">
                <a:shade val="80000"/>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3">
              <a:shade val="80000"/>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3">
                <a:shade val="80000"/>
                <a:hueOff val="100623"/>
                <a:satOff val="2053"/>
                <a:lumOff val="8010"/>
                <a:alphaOff val="0"/>
                <a:satMod val="103000"/>
                <a:lumMod val="102000"/>
                <a:tint val="94000"/>
              </a:schemeClr>
            </a:gs>
            <a:gs pos="50000">
              <a:schemeClr val="accent3">
                <a:shade val="80000"/>
                <a:hueOff val="100623"/>
                <a:satOff val="2053"/>
                <a:lumOff val="8010"/>
                <a:alphaOff val="0"/>
                <a:satMod val="110000"/>
                <a:lumMod val="100000"/>
                <a:shade val="100000"/>
              </a:schemeClr>
            </a:gs>
            <a:gs pos="100000">
              <a:schemeClr val="accent3">
                <a:shade val="80000"/>
                <a:hueOff val="100623"/>
                <a:satOff val="2053"/>
                <a:lumOff val="801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3">
              <a:shade val="80000"/>
              <a:hueOff val="100623"/>
              <a:satOff val="2053"/>
              <a:lumOff val="801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3">
                <a:shade val="80000"/>
                <a:hueOff val="201246"/>
                <a:satOff val="4107"/>
                <a:lumOff val="16021"/>
                <a:alphaOff val="0"/>
                <a:satMod val="103000"/>
                <a:lumMod val="102000"/>
                <a:tint val="94000"/>
              </a:schemeClr>
            </a:gs>
            <a:gs pos="50000">
              <a:schemeClr val="accent3">
                <a:shade val="80000"/>
                <a:hueOff val="201246"/>
                <a:satOff val="4107"/>
                <a:lumOff val="16021"/>
                <a:alphaOff val="0"/>
                <a:satMod val="110000"/>
                <a:lumMod val="100000"/>
                <a:shade val="100000"/>
              </a:schemeClr>
            </a:gs>
            <a:gs pos="100000">
              <a:schemeClr val="accent3">
                <a:shade val="80000"/>
                <a:hueOff val="201246"/>
                <a:satOff val="4107"/>
                <a:lumOff val="16021"/>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3">
              <a:shade val="80000"/>
              <a:hueOff val="201246"/>
              <a:satOff val="4107"/>
              <a:lumOff val="16021"/>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3">
                <a:shade val="80000"/>
                <a:hueOff val="301870"/>
                <a:satOff val="6160"/>
                <a:lumOff val="24031"/>
                <a:alphaOff val="0"/>
                <a:satMod val="103000"/>
                <a:lumMod val="102000"/>
                <a:tint val="94000"/>
              </a:schemeClr>
            </a:gs>
            <a:gs pos="50000">
              <a:schemeClr val="accent3">
                <a:shade val="80000"/>
                <a:hueOff val="301870"/>
                <a:satOff val="6160"/>
                <a:lumOff val="24031"/>
                <a:alphaOff val="0"/>
                <a:satMod val="110000"/>
                <a:lumMod val="100000"/>
                <a:shade val="100000"/>
              </a:schemeClr>
            </a:gs>
            <a:gs pos="100000">
              <a:schemeClr val="accent3">
                <a:shade val="80000"/>
                <a:hueOff val="301870"/>
                <a:satOff val="6160"/>
                <a:lumOff val="24031"/>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3">
              <a:shade val="80000"/>
              <a:hueOff val="301870"/>
              <a:satOff val="6160"/>
              <a:lumOff val="24031"/>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grpSp>
        <p:nvGrpSpPr>
          <p:cNvPr id="28" name="Group 27"/>
          <p:cNvGrpSpPr/>
          <p:nvPr userDrawn="1"/>
        </p:nvGrpSpPr>
        <p:grpSpPr>
          <a:xfrm>
            <a:off x="64857" y="-29499"/>
            <a:ext cx="12127144" cy="6916998"/>
            <a:chOff x="64857" y="-29499"/>
            <a:chExt cx="12127144" cy="6916998"/>
          </a:xfrm>
        </p:grpSpPr>
        <p:grpSp>
          <p:nvGrpSpPr>
            <p:cNvPr id="17" name="Group 16"/>
            <p:cNvGrpSpPr/>
            <p:nvPr userDrawn="1"/>
          </p:nvGrpSpPr>
          <p:grpSpPr>
            <a:xfrm>
              <a:off x="4065514" y="-29499"/>
              <a:ext cx="8126487" cy="6887499"/>
              <a:chOff x="4065514" y="-29499"/>
              <a:chExt cx="8126487" cy="6887499"/>
            </a:xfrm>
          </p:grpSpPr>
          <p:sp>
            <p:nvSpPr>
              <p:cNvPr id="16" name="Freeform 15"/>
              <p:cNvSpPr/>
              <p:nvPr userDrawn="1"/>
            </p:nvSpPr>
            <p:spPr>
              <a:xfrm>
                <a:off x="4065514" y="-29499"/>
                <a:ext cx="3804406" cy="1510411"/>
              </a:xfrm>
              <a:custGeom>
                <a:avLst/>
                <a:gdLst>
                  <a:gd name="connsiteX0" fmla="*/ 151616 w 3804406"/>
                  <a:gd name="connsiteY0" fmla="*/ 0 h 1510411"/>
                  <a:gd name="connsiteX1" fmla="*/ 3652791 w 3804406"/>
                  <a:gd name="connsiteY1" fmla="*/ 0 h 1510411"/>
                  <a:gd name="connsiteX2" fmla="*/ 3804406 w 3804406"/>
                  <a:gd name="connsiteY2" fmla="*/ 303231 h 1510411"/>
                  <a:gd name="connsiteX3" fmla="*/ 3200815 w 3804406"/>
                  <a:gd name="connsiteY3" fmla="*/ 1510411 h 1510411"/>
                  <a:gd name="connsiteX4" fmla="*/ 603591 w 3804406"/>
                  <a:gd name="connsiteY4" fmla="*/ 1510411 h 1510411"/>
                  <a:gd name="connsiteX5" fmla="*/ 0 w 3804406"/>
                  <a:gd name="connsiteY5" fmla="*/ 303231 h 151041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804406" h="1510411">
                    <a:moveTo>
                      <a:pt x="151616" y="0"/>
                    </a:moveTo>
                    <a:lnTo>
                      <a:pt x="3652791" y="0"/>
                    </a:lnTo>
                    <a:lnTo>
                      <a:pt x="3804406" y="303231"/>
                    </a:lnTo>
                    <a:lnTo>
                      <a:pt x="3200815" y="1510411"/>
                    </a:lnTo>
                    <a:lnTo>
                      <a:pt x="603591" y="1510411"/>
                    </a:lnTo>
                    <a:lnTo>
                      <a:pt x="0" y="303231"/>
                    </a:lnTo>
                    <a:close/>
                  </a:path>
                </a:pathLst>
              </a:custGeom>
              <a:solidFill>
                <a:srgbClr val="0070C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Hexagon 5"/>
              <p:cNvSpPr/>
              <p:nvPr userDrawn="1"/>
            </p:nvSpPr>
            <p:spPr>
              <a:xfrm>
                <a:off x="9519812" y="43811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7"/>
              <p:cNvSpPr/>
              <p:nvPr userDrawn="1"/>
            </p:nvSpPr>
            <p:spPr>
              <a:xfrm>
                <a:off x="9869716" y="46273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Hexagon 8"/>
              <p:cNvSpPr/>
              <p:nvPr userDrawn="1"/>
            </p:nvSpPr>
            <p:spPr>
              <a:xfrm>
                <a:off x="6001658" y="3223058"/>
                <a:ext cx="4426856" cy="3634942"/>
              </a:xfrm>
              <a:prstGeom prst="hexagon">
                <a:avLst/>
              </a:prstGeom>
              <a:solidFill>
                <a:schemeClr val="accent5">
                  <a:lumMod val="50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p:cNvSpPr/>
              <p:nvPr userDrawn="1"/>
            </p:nvSpPr>
            <p:spPr>
              <a:xfrm>
                <a:off x="4781550" y="544874"/>
                <a:ext cx="5378450" cy="3645081"/>
              </a:xfrm>
              <a:prstGeom prst="hexagon">
                <a:avLst/>
              </a:prstGeom>
              <a:solidFill>
                <a:schemeClr val="accent1">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reeform 10"/>
              <p:cNvSpPr/>
              <p:nvPr userDrawn="1"/>
            </p:nvSpPr>
            <p:spPr>
              <a:xfrm>
                <a:off x="8591551" y="18131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Hexagon 11"/>
              <p:cNvSpPr/>
              <p:nvPr userDrawn="1"/>
            </p:nvSpPr>
            <p:spPr>
              <a:xfrm>
                <a:off x="8425282" y="53231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12"/>
              <p:cNvSpPr/>
              <p:nvPr userDrawn="1"/>
            </p:nvSpPr>
            <p:spPr>
              <a:xfrm>
                <a:off x="8153400" y="-14882"/>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a:off x="7451266" y="-14883"/>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8" name="Group 17"/>
            <p:cNvGrpSpPr/>
            <p:nvPr userDrawn="1"/>
          </p:nvGrpSpPr>
          <p:grpSpPr>
            <a:xfrm rot="10800000">
              <a:off x="64857" y="0"/>
              <a:ext cx="8126487" cy="6887499"/>
              <a:chOff x="4065514" y="-29499"/>
              <a:chExt cx="8126487" cy="6887499"/>
            </a:xfrm>
          </p:grpSpPr>
          <p:sp>
            <p:nvSpPr>
              <p:cNvPr id="19" name="Freeform 18"/>
              <p:cNvSpPr/>
              <p:nvPr userDrawn="1"/>
            </p:nvSpPr>
            <p:spPr>
              <a:xfrm>
                <a:off x="4065514" y="-29499"/>
                <a:ext cx="3804406" cy="1510411"/>
              </a:xfrm>
              <a:custGeom>
                <a:avLst/>
                <a:gdLst>
                  <a:gd name="connsiteX0" fmla="*/ 151616 w 3804406"/>
                  <a:gd name="connsiteY0" fmla="*/ 0 h 1510411"/>
                  <a:gd name="connsiteX1" fmla="*/ 3652791 w 3804406"/>
                  <a:gd name="connsiteY1" fmla="*/ 0 h 1510411"/>
                  <a:gd name="connsiteX2" fmla="*/ 3804406 w 3804406"/>
                  <a:gd name="connsiteY2" fmla="*/ 303231 h 1510411"/>
                  <a:gd name="connsiteX3" fmla="*/ 3200815 w 3804406"/>
                  <a:gd name="connsiteY3" fmla="*/ 1510411 h 1510411"/>
                  <a:gd name="connsiteX4" fmla="*/ 603591 w 3804406"/>
                  <a:gd name="connsiteY4" fmla="*/ 1510411 h 1510411"/>
                  <a:gd name="connsiteX5" fmla="*/ 0 w 3804406"/>
                  <a:gd name="connsiteY5" fmla="*/ 303231 h 151041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3804406" h="1510411">
                    <a:moveTo>
                      <a:pt x="151616" y="0"/>
                    </a:moveTo>
                    <a:lnTo>
                      <a:pt x="3652791" y="0"/>
                    </a:lnTo>
                    <a:lnTo>
                      <a:pt x="3804406" y="303231"/>
                    </a:lnTo>
                    <a:lnTo>
                      <a:pt x="3200815" y="1510411"/>
                    </a:lnTo>
                    <a:lnTo>
                      <a:pt x="603591" y="1510411"/>
                    </a:lnTo>
                    <a:lnTo>
                      <a:pt x="0" y="303231"/>
                    </a:lnTo>
                    <a:close/>
                  </a:path>
                </a:pathLst>
              </a:custGeom>
              <a:solidFill>
                <a:srgbClr val="0070C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Hexagon 19"/>
              <p:cNvSpPr/>
              <p:nvPr userDrawn="1"/>
            </p:nvSpPr>
            <p:spPr>
              <a:xfrm>
                <a:off x="9519812" y="43811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Freeform 20"/>
              <p:cNvSpPr/>
              <p:nvPr userDrawn="1"/>
            </p:nvSpPr>
            <p:spPr>
              <a:xfrm>
                <a:off x="9869716" y="46273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Hexagon 21"/>
              <p:cNvSpPr/>
              <p:nvPr userDrawn="1"/>
            </p:nvSpPr>
            <p:spPr>
              <a:xfrm>
                <a:off x="6001658" y="3223058"/>
                <a:ext cx="4426856" cy="3634942"/>
              </a:xfrm>
              <a:prstGeom prst="hexagon">
                <a:avLst/>
              </a:prstGeom>
              <a:solidFill>
                <a:schemeClr val="accent5">
                  <a:lumMod val="50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Hexagon 22"/>
              <p:cNvSpPr/>
              <p:nvPr userDrawn="1"/>
            </p:nvSpPr>
            <p:spPr>
              <a:xfrm>
                <a:off x="4781550" y="544874"/>
                <a:ext cx="5378450" cy="3645081"/>
              </a:xfrm>
              <a:prstGeom prst="hexagon">
                <a:avLst/>
              </a:prstGeom>
              <a:solidFill>
                <a:schemeClr val="accent1">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Freeform 23"/>
              <p:cNvSpPr/>
              <p:nvPr userDrawn="1"/>
            </p:nvSpPr>
            <p:spPr>
              <a:xfrm>
                <a:off x="8591551" y="18131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Hexagon 24"/>
              <p:cNvSpPr/>
              <p:nvPr userDrawn="1"/>
            </p:nvSpPr>
            <p:spPr>
              <a:xfrm>
                <a:off x="8425282" y="53231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Freeform 25"/>
              <p:cNvSpPr/>
              <p:nvPr userDrawn="1"/>
            </p:nvSpPr>
            <p:spPr>
              <a:xfrm>
                <a:off x="8153400" y="-14882"/>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Freeform 26"/>
              <p:cNvSpPr/>
              <p:nvPr userDrawn="1"/>
            </p:nvSpPr>
            <p:spPr>
              <a:xfrm>
                <a:off x="7451266" y="-14883"/>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5" name="Rectangle 4"/>
          <p:cNvSpPr/>
          <p:nvPr userDrawn="1"/>
        </p:nvSpPr>
        <p:spPr>
          <a:xfrm>
            <a:off x="219075" y="195263"/>
            <a:ext cx="11753850" cy="6467475"/>
          </a:xfrm>
          <a:prstGeom prst="rect">
            <a:avLst/>
          </a:prstGeom>
          <a:noFill/>
          <a:ln w="28575">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Frame 1"/>
          <p:cNvSpPr/>
          <p:nvPr userDrawn="1"/>
        </p:nvSpPr>
        <p:spPr>
          <a:xfrm>
            <a:off x="-2017" y="-14750"/>
            <a:ext cx="12192004" cy="6887499"/>
          </a:xfrm>
          <a:prstGeom prst="frame">
            <a:avLst>
              <a:gd name="adj1" fmla="val 1713"/>
            </a:avLst>
          </a:prstGeom>
          <a:solidFill>
            <a:schemeClr val="accent6">
              <a:lumMod val="75000"/>
            </a:schemeClr>
          </a:solidFill>
          <a:ln>
            <a:noFill/>
          </a:ln>
          <a:effectLst>
            <a:innerShdw blurRad="114300">
              <a:prstClr val="black"/>
            </a:inn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503384" y="2953278"/>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8" name="Hexagon 7"/>
          <p:cNvSpPr/>
          <p:nvPr userDrawn="1"/>
        </p:nvSpPr>
        <p:spPr>
          <a:xfrm>
            <a:off x="9519812" y="43811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Freeform 19"/>
          <p:cNvSpPr/>
          <p:nvPr userDrawn="1"/>
        </p:nvSpPr>
        <p:spPr>
          <a:xfrm>
            <a:off x="9869716" y="46273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Hexagon 5"/>
          <p:cNvSpPr/>
          <p:nvPr userDrawn="1"/>
        </p:nvSpPr>
        <p:spPr>
          <a:xfrm>
            <a:off x="6001658" y="32230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573751" y="2019300"/>
            <a:ext cx="3932497" cy="1458057"/>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73751" y="3648220"/>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2" name="Hexagon 1"/>
          <p:cNvSpPr/>
          <p:nvPr userDrawn="1"/>
        </p:nvSpPr>
        <p:spPr>
          <a:xfrm>
            <a:off x="4781550" y="5448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Freeform 17"/>
          <p:cNvSpPr/>
          <p:nvPr userDrawn="1"/>
        </p:nvSpPr>
        <p:spPr>
          <a:xfrm>
            <a:off x="8591551" y="18131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p:cNvSpPr/>
          <p:nvPr userDrawn="1"/>
        </p:nvSpPr>
        <p:spPr>
          <a:xfrm>
            <a:off x="8425282" y="53231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Freeform 15"/>
          <p:cNvSpPr/>
          <p:nvPr userDrawn="1"/>
        </p:nvSpPr>
        <p:spPr>
          <a:xfrm>
            <a:off x="8153400" y="-14882"/>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a:off x="7451266" y="-14883"/>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13" name="Picture 12"/>
          <p:cNvPicPr>
            <a:picLocks noChangeAspect="1"/>
          </p:cNvPicPr>
          <p:nvPr userDrawn="1"/>
        </p:nvPicPr>
        <p:blipFill rotWithShape="1">
          <a:blip r:embed="rId2" cstate="email">
            <a:extLst>
              <a:ext uri="{28A0092B-C50C-407E-A947-70E740481C1C}">
                <a14:useLocalDpi xmlns:a14="http://schemas.microsoft.com/office/drawing/2010/main"/>
              </a:ext>
            </a:extLst>
          </a:blip>
          <a:srcRect l="3746" t="3583" r="3081" b="15917"/>
          <a:stretch/>
        </p:blipFill>
        <p:spPr>
          <a:xfrm>
            <a:off x="0" y="-19050"/>
            <a:ext cx="12192000" cy="6877050"/>
          </a:xfrm>
          <a:prstGeom prst="rect">
            <a:avLst/>
          </a:prstGeom>
        </p:spPr>
      </p:pic>
      <p:sp>
        <p:nvSpPr>
          <p:cNvPr id="3" name="Snip Diagonal Corner Rectangle 2"/>
          <p:cNvSpPr/>
          <p:nvPr userDrawn="1"/>
        </p:nvSpPr>
        <p:spPr>
          <a:xfrm>
            <a:off x="1638300" y="1323975"/>
            <a:ext cx="8915400" cy="4210050"/>
          </a:xfrm>
          <a:prstGeom prst="snip2DiagRect">
            <a:avLst>
              <a:gd name="adj1" fmla="val 9502"/>
              <a:gd name="adj2" fmla="val 10332"/>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600" y="2882399"/>
            <a:ext cx="625680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19" name="Freeform 18"/>
          <p:cNvSpPr/>
          <p:nvPr userDrawn="1"/>
        </p:nvSpPr>
        <p:spPr>
          <a:xfrm>
            <a:off x="1" y="4022613"/>
            <a:ext cx="2547257" cy="2835387"/>
          </a:xfrm>
          <a:custGeom>
            <a:avLst/>
            <a:gdLst>
              <a:gd name="connsiteX0" fmla="*/ 0 w 2547257"/>
              <a:gd name="connsiteY0" fmla="*/ 0 h 2835387"/>
              <a:gd name="connsiteX1" fmla="*/ 1563230 w 2547257"/>
              <a:gd name="connsiteY1" fmla="*/ 0 h 2835387"/>
              <a:gd name="connsiteX2" fmla="*/ 2547257 w 2547257"/>
              <a:gd name="connsiteY2" fmla="*/ 1968054 h 2835387"/>
              <a:gd name="connsiteX3" fmla="*/ 2113591 w 2547257"/>
              <a:gd name="connsiteY3" fmla="*/ 2835387 h 2835387"/>
              <a:gd name="connsiteX4" fmla="*/ 0 w 2547257"/>
              <a:gd name="connsiteY4" fmla="*/ 2835387 h 283538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547257" h="2835387">
                <a:moveTo>
                  <a:pt x="0" y="0"/>
                </a:moveTo>
                <a:lnTo>
                  <a:pt x="1563230" y="0"/>
                </a:lnTo>
                <a:lnTo>
                  <a:pt x="2547257" y="1968054"/>
                </a:lnTo>
                <a:lnTo>
                  <a:pt x="2113591" y="2835387"/>
                </a:lnTo>
                <a:lnTo>
                  <a:pt x="0" y="2835387"/>
                </a:lnTo>
                <a:close/>
              </a:path>
            </a:pathLst>
          </a:cu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153151" y="1078028"/>
            <a:ext cx="5487864"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3151" y="2061623"/>
            <a:ext cx="5487864"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5" name="Freeform 14"/>
          <p:cNvSpPr/>
          <p:nvPr userDrawn="1"/>
        </p:nvSpPr>
        <p:spPr>
          <a:xfrm>
            <a:off x="0" y="2"/>
            <a:ext cx="5848254" cy="4952998"/>
          </a:xfrm>
          <a:custGeom>
            <a:avLst/>
            <a:gdLst>
              <a:gd name="connsiteX0" fmla="*/ 0 w 5848254"/>
              <a:gd name="connsiteY0" fmla="*/ 0 h 4952998"/>
              <a:gd name="connsiteX1" fmla="*/ 4610004 w 5848254"/>
              <a:gd name="connsiteY1" fmla="*/ 0 h 4952998"/>
              <a:gd name="connsiteX2" fmla="*/ 5848254 w 5848254"/>
              <a:gd name="connsiteY2" fmla="*/ 2476499 h 4952998"/>
              <a:gd name="connsiteX3" fmla="*/ 4610004 w 5848254"/>
              <a:gd name="connsiteY3" fmla="*/ 4952998 h 4952998"/>
              <a:gd name="connsiteX4" fmla="*/ 0 w 5848254"/>
              <a:gd name="connsiteY4" fmla="*/ 4952998 h 495299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848254" h="4952998">
                <a:moveTo>
                  <a:pt x="0" y="0"/>
                </a:moveTo>
                <a:lnTo>
                  <a:pt x="4610004" y="0"/>
                </a:lnTo>
                <a:lnTo>
                  <a:pt x="5848254" y="2476499"/>
                </a:lnTo>
                <a:lnTo>
                  <a:pt x="4610004" y="4952998"/>
                </a:lnTo>
                <a:lnTo>
                  <a:pt x="0" y="4952998"/>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12"/>
          <p:cNvSpPr/>
          <p:nvPr userDrawn="1"/>
        </p:nvSpPr>
        <p:spPr>
          <a:xfrm>
            <a:off x="0" y="2"/>
            <a:ext cx="2547257" cy="4263287"/>
          </a:xfrm>
          <a:custGeom>
            <a:avLst/>
            <a:gdLst>
              <a:gd name="connsiteX0" fmla="*/ 0 w 2547257"/>
              <a:gd name="connsiteY0" fmla="*/ 0 h 4263287"/>
              <a:gd name="connsiteX1" fmla="*/ 2008243 w 2547257"/>
              <a:gd name="connsiteY1" fmla="*/ 0 h 4263287"/>
              <a:gd name="connsiteX2" fmla="*/ 2547257 w 2547257"/>
              <a:gd name="connsiteY2" fmla="*/ 1078028 h 4263287"/>
              <a:gd name="connsiteX3" fmla="*/ 954627 w 2547257"/>
              <a:gd name="connsiteY3" fmla="*/ 4263287 h 4263287"/>
              <a:gd name="connsiteX4" fmla="*/ 0 w 2547257"/>
              <a:gd name="connsiteY4" fmla="*/ 4263287 h 426328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547257" h="4263287">
                <a:moveTo>
                  <a:pt x="0" y="0"/>
                </a:moveTo>
                <a:lnTo>
                  <a:pt x="2008243" y="0"/>
                </a:lnTo>
                <a:lnTo>
                  <a:pt x="2547257" y="1078028"/>
                </a:lnTo>
                <a:lnTo>
                  <a:pt x="954627" y="4263287"/>
                </a:lnTo>
                <a:lnTo>
                  <a:pt x="0" y="4263287"/>
                </a:lnTo>
                <a:close/>
              </a:path>
            </a:pathLst>
          </a:cu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 name="Freeform 22"/>
          <p:cNvSpPr/>
          <p:nvPr userDrawn="1"/>
        </p:nvSpPr>
        <p:spPr>
          <a:xfrm>
            <a:off x="-19049" y="3523978"/>
            <a:ext cx="2209800" cy="1773877"/>
          </a:xfrm>
          <a:custGeom>
            <a:avLst/>
            <a:gdLst>
              <a:gd name="connsiteX0" fmla="*/ 0 w 2547259"/>
              <a:gd name="connsiteY0" fmla="*/ 0 h 1773877"/>
              <a:gd name="connsiteX1" fmla="*/ 2103790 w 2547259"/>
              <a:gd name="connsiteY1" fmla="*/ 0 h 1773877"/>
              <a:gd name="connsiteX2" fmla="*/ 2547259 w 2547259"/>
              <a:gd name="connsiteY2" fmla="*/ 886939 h 1773877"/>
              <a:gd name="connsiteX3" fmla="*/ 2103790 w 2547259"/>
              <a:gd name="connsiteY3" fmla="*/ 1773877 h 1773877"/>
              <a:gd name="connsiteX4" fmla="*/ 0 w 2547259"/>
              <a:gd name="connsiteY4" fmla="*/ 1773877 h 177387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547259" h="1773877">
                <a:moveTo>
                  <a:pt x="0" y="0"/>
                </a:moveTo>
                <a:lnTo>
                  <a:pt x="2103790" y="0"/>
                </a:lnTo>
                <a:lnTo>
                  <a:pt x="2547259" y="886939"/>
                </a:lnTo>
                <a:lnTo>
                  <a:pt x="2103790" y="1773877"/>
                </a:lnTo>
                <a:lnTo>
                  <a:pt x="0" y="1773877"/>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20792" y="1438644"/>
            <a:ext cx="49751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20792" y="2574639"/>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 name="Group 3"/>
          <p:cNvGrpSpPr/>
          <p:nvPr userDrawn="1"/>
        </p:nvGrpSpPr>
        <p:grpSpPr>
          <a:xfrm>
            <a:off x="5295899" y="-14883"/>
            <a:ext cx="6910937" cy="6872883"/>
            <a:chOff x="5114143" y="-14883"/>
            <a:chExt cx="7092693" cy="6399659"/>
          </a:xfrm>
        </p:grpSpPr>
        <p:sp>
          <p:nvSpPr>
            <p:cNvPr id="6" name="Freeform 5"/>
            <p:cNvSpPr/>
            <p:nvPr userDrawn="1"/>
          </p:nvSpPr>
          <p:spPr>
            <a:xfrm>
              <a:off x="9536661" y="4511363"/>
              <a:ext cx="2670175" cy="1873413"/>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00B0F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Hexagon 6"/>
            <p:cNvSpPr/>
            <p:nvPr userDrawn="1"/>
          </p:nvSpPr>
          <p:spPr>
            <a:xfrm>
              <a:off x="6782387" y="1855957"/>
              <a:ext cx="4426856" cy="3634942"/>
            </a:xfrm>
            <a:prstGeom prst="hexagon">
              <a:avLst/>
            </a:pr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a:off x="5114143" y="-14883"/>
              <a:ext cx="7092693" cy="3241319"/>
            </a:xfrm>
            <a:custGeom>
              <a:avLst/>
              <a:gdLst>
                <a:gd name="connsiteX0" fmla="*/ 418946 w 7092693"/>
                <a:gd name="connsiteY0" fmla="*/ 0 h 3241319"/>
                <a:gd name="connsiteX1" fmla="*/ 6673747 w 7092693"/>
                <a:gd name="connsiteY1" fmla="*/ 0 h 3241319"/>
                <a:gd name="connsiteX2" fmla="*/ 7092693 w 7092693"/>
                <a:gd name="connsiteY2" fmla="*/ 837892 h 3241319"/>
                <a:gd name="connsiteX3" fmla="*/ 5890979 w 7092693"/>
                <a:gd name="connsiteY3" fmla="*/ 3241319 h 3241319"/>
                <a:gd name="connsiteX4" fmla="*/ 1201714 w 7092693"/>
                <a:gd name="connsiteY4" fmla="*/ 3241319 h 3241319"/>
                <a:gd name="connsiteX5" fmla="*/ 0 w 7092693"/>
                <a:gd name="connsiteY5" fmla="*/ 837892 h 324131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7092693" h="3241319">
                  <a:moveTo>
                    <a:pt x="418946" y="0"/>
                  </a:moveTo>
                  <a:lnTo>
                    <a:pt x="6673747" y="0"/>
                  </a:lnTo>
                  <a:lnTo>
                    <a:pt x="7092693" y="837892"/>
                  </a:lnTo>
                  <a:lnTo>
                    <a:pt x="5890979" y="3241319"/>
                  </a:lnTo>
                  <a:lnTo>
                    <a:pt x="1201714" y="3241319"/>
                  </a:lnTo>
                  <a:lnTo>
                    <a:pt x="0" y="837892"/>
                  </a:lnTo>
                  <a:close/>
                </a:path>
              </a:pathLst>
            </a:custGeom>
            <a:solidFill>
              <a:srgbClr val="0070C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8"/>
            <p:cNvSpPr/>
            <p:nvPr userDrawn="1"/>
          </p:nvSpPr>
          <p:spPr>
            <a:xfrm>
              <a:off x="8591551" y="18131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p:cNvSpPr/>
            <p:nvPr userDrawn="1"/>
          </p:nvSpPr>
          <p:spPr>
            <a:xfrm>
              <a:off x="5748912" y="2763961"/>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Freeform 10"/>
            <p:cNvSpPr/>
            <p:nvPr userDrawn="1"/>
          </p:nvSpPr>
          <p:spPr>
            <a:xfrm>
              <a:off x="8153400" y="-14882"/>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Freeform 11"/>
            <p:cNvSpPr/>
            <p:nvPr userDrawn="1"/>
          </p:nvSpPr>
          <p:spPr>
            <a:xfrm>
              <a:off x="7451266" y="-14883"/>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30" name="Freeform 29"/>
          <p:cNvSpPr/>
          <p:nvPr userDrawn="1"/>
        </p:nvSpPr>
        <p:spPr>
          <a:xfrm rot="5400000">
            <a:off x="-499765" y="481790"/>
            <a:ext cx="4306687" cy="3311356"/>
          </a:xfrm>
          <a:custGeom>
            <a:avLst/>
            <a:gdLst>
              <a:gd name="connsiteX0" fmla="*/ 0 w 5848254"/>
              <a:gd name="connsiteY0" fmla="*/ 0 h 4952998"/>
              <a:gd name="connsiteX1" fmla="*/ 4610004 w 5848254"/>
              <a:gd name="connsiteY1" fmla="*/ 0 h 4952998"/>
              <a:gd name="connsiteX2" fmla="*/ 5848254 w 5848254"/>
              <a:gd name="connsiteY2" fmla="*/ 2476499 h 4952998"/>
              <a:gd name="connsiteX3" fmla="*/ 4610004 w 5848254"/>
              <a:gd name="connsiteY3" fmla="*/ 4952998 h 4952998"/>
              <a:gd name="connsiteX4" fmla="*/ 0 w 5848254"/>
              <a:gd name="connsiteY4" fmla="*/ 4952998 h 4952998"/>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848254" h="4952998">
                <a:moveTo>
                  <a:pt x="0" y="0"/>
                </a:moveTo>
                <a:lnTo>
                  <a:pt x="4610004" y="0"/>
                </a:lnTo>
                <a:lnTo>
                  <a:pt x="5848254" y="2476499"/>
                </a:lnTo>
                <a:lnTo>
                  <a:pt x="4610004" y="4952998"/>
                </a:lnTo>
                <a:lnTo>
                  <a:pt x="0" y="4952998"/>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Freeform 53"/>
          <p:cNvSpPr/>
          <p:nvPr userDrawn="1"/>
        </p:nvSpPr>
        <p:spPr>
          <a:xfrm rot="16200000">
            <a:off x="2510088" y="-620950"/>
            <a:ext cx="1928835" cy="3107266"/>
          </a:xfrm>
          <a:custGeom>
            <a:avLst/>
            <a:gdLst>
              <a:gd name="connsiteX0" fmla="*/ 1928835 w 1928835"/>
              <a:gd name="connsiteY0" fmla="*/ 0 h 3107266"/>
              <a:gd name="connsiteX1" fmla="*/ 1928835 w 1928835"/>
              <a:gd name="connsiteY1" fmla="*/ 3107266 h 3107266"/>
              <a:gd name="connsiteX2" fmla="*/ 1490806 w 1928835"/>
              <a:gd name="connsiteY2" fmla="*/ 3107266 h 3107266"/>
              <a:gd name="connsiteX3" fmla="*/ 0 w 1928835"/>
              <a:gd name="connsiteY3" fmla="*/ 1553633 h 3107266"/>
              <a:gd name="connsiteX4" fmla="*/ 1490806 w 1928835"/>
              <a:gd name="connsiteY4" fmla="*/ 0 h 310726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928835" h="3107266">
                <a:moveTo>
                  <a:pt x="1928835" y="0"/>
                </a:moveTo>
                <a:lnTo>
                  <a:pt x="1928835" y="3107266"/>
                </a:lnTo>
                <a:lnTo>
                  <a:pt x="1490806" y="3107266"/>
                </a:lnTo>
                <a:lnTo>
                  <a:pt x="0" y="1553633"/>
                </a:lnTo>
                <a:lnTo>
                  <a:pt x="1490806" y="0"/>
                </a:lnTo>
                <a:close/>
              </a:path>
            </a:pathLst>
          </a:custGeom>
          <a:solidFill>
            <a:srgbClr val="FFC000">
              <a:alpha val="59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5314363" y="2684799"/>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598844" y="2684799"/>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5325652" y="1870397"/>
            <a:ext cx="6307303" cy="625687"/>
          </a:xfrm>
          <a:prstGeom prst="rect">
            <a:avLst/>
          </a:prstGeom>
        </p:spPr>
        <p:txBody>
          <a:bodyPr lIns="91425" tIns="91425" rIns="91425" bIns="91425" anchor="b" anchorCtr="0">
            <a:normAutofit/>
          </a:bodyPr>
          <a:lstStyle>
            <a:lvl1pPr lvl="0" algn="ctr" rt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5" name="Freeform 34"/>
          <p:cNvSpPr/>
          <p:nvPr userDrawn="1"/>
        </p:nvSpPr>
        <p:spPr>
          <a:xfrm rot="5400000">
            <a:off x="2145653" y="-624551"/>
            <a:ext cx="553332" cy="1773877"/>
          </a:xfrm>
          <a:custGeom>
            <a:avLst/>
            <a:gdLst>
              <a:gd name="connsiteX0" fmla="*/ 0 w 553332"/>
              <a:gd name="connsiteY0" fmla="*/ 1773877 h 1773877"/>
              <a:gd name="connsiteX1" fmla="*/ 0 w 553332"/>
              <a:gd name="connsiteY1" fmla="*/ 0 h 1773877"/>
              <a:gd name="connsiteX2" fmla="*/ 168614 w 553332"/>
              <a:gd name="connsiteY2" fmla="*/ 0 h 1773877"/>
              <a:gd name="connsiteX3" fmla="*/ 553332 w 553332"/>
              <a:gd name="connsiteY3" fmla="*/ 886939 h 1773877"/>
              <a:gd name="connsiteX4" fmla="*/ 168614 w 553332"/>
              <a:gd name="connsiteY4" fmla="*/ 1773877 h 177387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553332" h="1773877">
                <a:moveTo>
                  <a:pt x="0" y="1773877"/>
                </a:moveTo>
                <a:lnTo>
                  <a:pt x="0" y="0"/>
                </a:lnTo>
                <a:lnTo>
                  <a:pt x="168614" y="0"/>
                </a:lnTo>
                <a:lnTo>
                  <a:pt x="553332" y="886939"/>
                </a:lnTo>
                <a:lnTo>
                  <a:pt x="168614" y="1773877"/>
                </a:lnTo>
                <a:close/>
              </a:path>
            </a:pathLst>
          </a:custGeom>
          <a:solidFill>
            <a:srgbClr val="337543">
              <a:alpha val="69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Freeform 38"/>
          <p:cNvSpPr/>
          <p:nvPr userDrawn="1"/>
        </p:nvSpPr>
        <p:spPr>
          <a:xfrm rot="16200000">
            <a:off x="32630" y="-64364"/>
            <a:ext cx="2195817" cy="2261076"/>
          </a:xfrm>
          <a:custGeom>
            <a:avLst/>
            <a:gdLst>
              <a:gd name="connsiteX0" fmla="*/ 1816007 w 1816007"/>
              <a:gd name="connsiteY0" fmla="*/ 0 h 2261076"/>
              <a:gd name="connsiteX1" fmla="*/ 1816007 w 1816007"/>
              <a:gd name="connsiteY1" fmla="*/ 2261076 h 2261076"/>
              <a:gd name="connsiteX2" fmla="*/ 1563677 w 1816007"/>
              <a:gd name="connsiteY2" fmla="*/ 2261076 h 2261076"/>
              <a:gd name="connsiteX3" fmla="*/ 0 w 1816007"/>
              <a:gd name="connsiteY3" fmla="*/ 511920 h 2261076"/>
              <a:gd name="connsiteX4" fmla="*/ 457636 w 1816007"/>
              <a:gd name="connsiteY4" fmla="*/ 0 h 2261076"/>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816007" h="2261076">
                <a:moveTo>
                  <a:pt x="1816007" y="0"/>
                </a:moveTo>
                <a:lnTo>
                  <a:pt x="1816007" y="2261076"/>
                </a:lnTo>
                <a:lnTo>
                  <a:pt x="1563677" y="2261076"/>
                </a:lnTo>
                <a:lnTo>
                  <a:pt x="0" y="511920"/>
                </a:lnTo>
                <a:lnTo>
                  <a:pt x="457636" y="0"/>
                </a:lnTo>
                <a:close/>
              </a:path>
            </a:pathLst>
          </a:custGeom>
          <a:solidFill>
            <a:srgbClr val="8CBA46">
              <a:alpha val="64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0" name="Group 19"/>
          <p:cNvGrpSpPr/>
          <p:nvPr userDrawn="1"/>
        </p:nvGrpSpPr>
        <p:grpSpPr>
          <a:xfrm>
            <a:off x="0" y="5964404"/>
            <a:ext cx="12192000" cy="903761"/>
            <a:chOff x="0" y="5949890"/>
            <a:chExt cx="12192000" cy="903761"/>
          </a:xfrm>
        </p:grpSpPr>
        <p:grpSp>
          <p:nvGrpSpPr>
            <p:cNvPr id="55" name="Group 54"/>
            <p:cNvGrpSpPr/>
            <p:nvPr userDrawn="1"/>
          </p:nvGrpSpPr>
          <p:grpSpPr>
            <a:xfrm rot="5400000">
              <a:off x="-32780" y="5982670"/>
              <a:ext cx="903760" cy="838200"/>
              <a:chOff x="4933950" y="137517"/>
              <a:chExt cx="7410451" cy="6872883"/>
            </a:xfrm>
          </p:grpSpPr>
          <p:sp>
            <p:nvSpPr>
              <p:cNvPr id="56" name="Hexagon 55"/>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Freeform 56"/>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Hexagon 57"/>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Hexagon 58"/>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Freeform 59"/>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Hexagon 60"/>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Freeform 64"/>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Freeform 65"/>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67" name="Group 66"/>
            <p:cNvGrpSpPr/>
            <p:nvPr userDrawn="1"/>
          </p:nvGrpSpPr>
          <p:grpSpPr>
            <a:xfrm rot="16200000" flipH="1">
              <a:off x="804868" y="5982670"/>
              <a:ext cx="903760" cy="838200"/>
              <a:chOff x="4933950" y="137517"/>
              <a:chExt cx="7410451" cy="6872883"/>
            </a:xfrm>
          </p:grpSpPr>
          <p:sp>
            <p:nvSpPr>
              <p:cNvPr id="68" name="Hexagon 67"/>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Freeform 68"/>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Hexagon 69"/>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Hexagon 70"/>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Freeform 71"/>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Hexagon 72"/>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Freeform 73"/>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Freeform 74"/>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6" name="Group 75"/>
            <p:cNvGrpSpPr/>
            <p:nvPr userDrawn="1"/>
          </p:nvGrpSpPr>
          <p:grpSpPr>
            <a:xfrm rot="5400000">
              <a:off x="1642516" y="5982670"/>
              <a:ext cx="903760" cy="838200"/>
              <a:chOff x="4933950" y="137517"/>
              <a:chExt cx="7410451" cy="6872883"/>
            </a:xfrm>
          </p:grpSpPr>
          <p:sp>
            <p:nvSpPr>
              <p:cNvPr id="77" name="Hexagon 76"/>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Freeform 77"/>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9" name="Hexagon 78"/>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Hexagon 79"/>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Freeform 80"/>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Hexagon 81"/>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Freeform 82"/>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Freeform 83"/>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5" name="Group 84"/>
            <p:cNvGrpSpPr/>
            <p:nvPr userDrawn="1"/>
          </p:nvGrpSpPr>
          <p:grpSpPr>
            <a:xfrm rot="16200000" flipH="1">
              <a:off x="2480164" y="5982670"/>
              <a:ext cx="903760" cy="838200"/>
              <a:chOff x="4933950" y="137517"/>
              <a:chExt cx="7410451" cy="6872883"/>
            </a:xfrm>
          </p:grpSpPr>
          <p:sp>
            <p:nvSpPr>
              <p:cNvPr id="86" name="Hexagon 85"/>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Freeform 86"/>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Hexagon 87"/>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Hexagon 88"/>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Freeform 89"/>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Hexagon 90"/>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Freeform 91"/>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Freeform 92"/>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94" name="Group 93"/>
            <p:cNvGrpSpPr/>
            <p:nvPr userDrawn="1"/>
          </p:nvGrpSpPr>
          <p:grpSpPr>
            <a:xfrm rot="5400000">
              <a:off x="3317812" y="5982670"/>
              <a:ext cx="903760" cy="838200"/>
              <a:chOff x="4933950" y="137517"/>
              <a:chExt cx="7410451" cy="6872883"/>
            </a:xfrm>
          </p:grpSpPr>
          <p:sp>
            <p:nvSpPr>
              <p:cNvPr id="95" name="Hexagon 94"/>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Freeform 95"/>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Hexagon 96"/>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8" name="Hexagon 97"/>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Freeform 98"/>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Hexagon 99"/>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Freeform 100"/>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Freeform 101"/>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03" name="Group 102"/>
            <p:cNvGrpSpPr/>
            <p:nvPr userDrawn="1"/>
          </p:nvGrpSpPr>
          <p:grpSpPr>
            <a:xfrm rot="16200000" flipH="1">
              <a:off x="4155460" y="5982671"/>
              <a:ext cx="903760" cy="838200"/>
              <a:chOff x="4933950" y="137517"/>
              <a:chExt cx="7410451" cy="6872883"/>
            </a:xfrm>
          </p:grpSpPr>
          <p:sp>
            <p:nvSpPr>
              <p:cNvPr id="104" name="Hexagon 103"/>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 name="Freeform 104"/>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6" name="Hexagon 105"/>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 name="Hexagon 106"/>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8" name="Freeform 107"/>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Hexagon 108"/>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Freeform 109"/>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1" name="Freeform 110"/>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12" name="Group 111"/>
            <p:cNvGrpSpPr/>
            <p:nvPr userDrawn="1"/>
          </p:nvGrpSpPr>
          <p:grpSpPr>
            <a:xfrm rot="5400000">
              <a:off x="4993108" y="5982670"/>
              <a:ext cx="903760" cy="838200"/>
              <a:chOff x="4933950" y="137517"/>
              <a:chExt cx="7410451" cy="6872883"/>
            </a:xfrm>
          </p:grpSpPr>
          <p:sp>
            <p:nvSpPr>
              <p:cNvPr id="113" name="Hexagon 112"/>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 name="Freeform 113"/>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5" name="Hexagon 114"/>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Hexagon 115"/>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7" name="Freeform 116"/>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8" name="Hexagon 117"/>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9" name="Freeform 118"/>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0" name="Freeform 119"/>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21" name="Group 120"/>
            <p:cNvGrpSpPr/>
            <p:nvPr userDrawn="1"/>
          </p:nvGrpSpPr>
          <p:grpSpPr>
            <a:xfrm rot="16200000" flipH="1">
              <a:off x="5830756" y="5982671"/>
              <a:ext cx="903760" cy="838200"/>
              <a:chOff x="4933950" y="137517"/>
              <a:chExt cx="7410451" cy="6872883"/>
            </a:xfrm>
          </p:grpSpPr>
          <p:sp>
            <p:nvSpPr>
              <p:cNvPr id="122" name="Hexagon 121"/>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3" name="Freeform 122"/>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4" name="Hexagon 123"/>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5" name="Hexagon 124"/>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6" name="Freeform 125"/>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Hexagon 126"/>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Freeform 127"/>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Freeform 128"/>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0" name="Group 129"/>
            <p:cNvGrpSpPr/>
            <p:nvPr userDrawn="1"/>
          </p:nvGrpSpPr>
          <p:grpSpPr>
            <a:xfrm rot="5400000">
              <a:off x="6668404" y="5982670"/>
              <a:ext cx="903760" cy="838200"/>
              <a:chOff x="4933950" y="137517"/>
              <a:chExt cx="7410451" cy="6872883"/>
            </a:xfrm>
          </p:grpSpPr>
          <p:sp>
            <p:nvSpPr>
              <p:cNvPr id="131" name="Hexagon 130"/>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Freeform 131"/>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Hexagon 132"/>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4" name="Hexagon 133"/>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Freeform 134"/>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6" name="Hexagon 135"/>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Freeform 136"/>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8" name="Freeform 137"/>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39" name="Group 138"/>
            <p:cNvGrpSpPr/>
            <p:nvPr userDrawn="1"/>
          </p:nvGrpSpPr>
          <p:grpSpPr>
            <a:xfrm rot="16200000" flipH="1">
              <a:off x="7506052" y="5982671"/>
              <a:ext cx="903760" cy="838200"/>
              <a:chOff x="4933950" y="137517"/>
              <a:chExt cx="7410451" cy="6872883"/>
            </a:xfrm>
          </p:grpSpPr>
          <p:sp>
            <p:nvSpPr>
              <p:cNvPr id="140" name="Hexagon 139"/>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Freeform 140"/>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Hexagon 141"/>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Hexagon 142"/>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Freeform 143"/>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Hexagon 144"/>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6" name="Freeform 145"/>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Freeform 146"/>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48" name="Group 147"/>
            <p:cNvGrpSpPr/>
            <p:nvPr userDrawn="1"/>
          </p:nvGrpSpPr>
          <p:grpSpPr>
            <a:xfrm rot="5400000">
              <a:off x="8343700" y="5982670"/>
              <a:ext cx="903760" cy="838200"/>
              <a:chOff x="4933950" y="137517"/>
              <a:chExt cx="7410451" cy="6872883"/>
            </a:xfrm>
          </p:grpSpPr>
          <p:sp>
            <p:nvSpPr>
              <p:cNvPr id="149" name="Hexagon 148"/>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 name="Freeform 149"/>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 name="Hexagon 150"/>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 name="Hexagon 151"/>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 name="Freeform 152"/>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4" name="Hexagon 153"/>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 name="Freeform 154"/>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 name="Freeform 155"/>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57" name="Group 156"/>
            <p:cNvGrpSpPr/>
            <p:nvPr userDrawn="1"/>
          </p:nvGrpSpPr>
          <p:grpSpPr>
            <a:xfrm rot="16200000" flipH="1">
              <a:off x="9181348" y="5982670"/>
              <a:ext cx="903760" cy="838200"/>
              <a:chOff x="4933950" y="137517"/>
              <a:chExt cx="7410451" cy="6872883"/>
            </a:xfrm>
          </p:grpSpPr>
          <p:sp>
            <p:nvSpPr>
              <p:cNvPr id="158" name="Hexagon 157"/>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Freeform 158"/>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Hexagon 159"/>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Hexagon 160"/>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2" name="Freeform 161"/>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3" name="Hexagon 162"/>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4" name="Freeform 163"/>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5" name="Freeform 164"/>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6" name="Group 165"/>
            <p:cNvGrpSpPr/>
            <p:nvPr userDrawn="1"/>
          </p:nvGrpSpPr>
          <p:grpSpPr>
            <a:xfrm rot="5400000">
              <a:off x="10018996" y="5982670"/>
              <a:ext cx="903760" cy="838200"/>
              <a:chOff x="4933950" y="137517"/>
              <a:chExt cx="7410451" cy="6872883"/>
            </a:xfrm>
          </p:grpSpPr>
          <p:sp>
            <p:nvSpPr>
              <p:cNvPr id="167" name="Hexagon 166"/>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8" name="Freeform 167"/>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9" name="Hexagon 168"/>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0" name="Hexagon 169"/>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1" name="Freeform 170"/>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2" name="Hexagon 171"/>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3" name="Freeform 172"/>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4" name="Freeform 173"/>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5" name="Group 174"/>
            <p:cNvGrpSpPr/>
            <p:nvPr userDrawn="1"/>
          </p:nvGrpSpPr>
          <p:grpSpPr>
            <a:xfrm rot="16200000" flipH="1">
              <a:off x="10856644" y="5982671"/>
              <a:ext cx="903760" cy="838200"/>
              <a:chOff x="4933950" y="137517"/>
              <a:chExt cx="7410451" cy="6872883"/>
            </a:xfrm>
          </p:grpSpPr>
          <p:sp>
            <p:nvSpPr>
              <p:cNvPr id="176" name="Hexagon 175"/>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7" name="Freeform 176"/>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8" name="Hexagon 177"/>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9" name="Hexagon 178"/>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0" name="Freeform 179"/>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1" name="Hexagon 180"/>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2" name="Freeform 181"/>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3" name="Freeform 182"/>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16" name="Picture 15"/>
            <p:cNvPicPr>
              <a:picLocks noChangeAspect="1"/>
            </p:cNvPicPr>
            <p:nvPr userDrawn="1"/>
          </p:nvPicPr>
          <p:blipFill rotWithShape="1">
            <a:blip r:embed="rId2"/>
            <a:srcRect r="48188"/>
            <a:stretch/>
          </p:blipFill>
          <p:spPr>
            <a:xfrm>
              <a:off x="11727071" y="5950627"/>
              <a:ext cx="464929" cy="902286"/>
            </a:xfrm>
            <a:prstGeom prst="rect">
              <a:avLst/>
            </a:prstGeom>
          </p:spPr>
        </p:pic>
      </p:gr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sp>
        <p:nvSpPr>
          <p:cNvPr id="80" name="Shape 80"/>
          <p:cNvSpPr txBox="1">
            <a:spLocks noGrp="1"/>
          </p:cNvSpPr>
          <p:nvPr>
            <p:ph type="body" idx="2"/>
          </p:nvPr>
        </p:nvSpPr>
        <p:spPr>
          <a:xfrm>
            <a:off x="5129353" y="2510957"/>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8069700" y="2510957"/>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189005" y="1494970"/>
            <a:ext cx="8087683" cy="685347"/>
          </a:xfrm>
          <a:prstGeom prst="rect">
            <a:avLst/>
          </a:prstGeom>
        </p:spPr>
        <p:txBody>
          <a:bodyPr lIns="91425" tIns="91425" rIns="91425" bIns="91425" anchor="b" anchorCtr="0">
            <a:normAutofit/>
          </a:bodyPr>
          <a:lstStyle>
            <a:lvl1pPr lvl="0" algn="ctr"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189006" y="2510957"/>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grpSp>
        <p:nvGrpSpPr>
          <p:cNvPr id="30" name="Group 29"/>
          <p:cNvGrpSpPr/>
          <p:nvPr userDrawn="1"/>
        </p:nvGrpSpPr>
        <p:grpSpPr>
          <a:xfrm>
            <a:off x="0" y="5964404"/>
            <a:ext cx="12192000" cy="903761"/>
            <a:chOff x="0" y="5949890"/>
            <a:chExt cx="12192000" cy="903761"/>
          </a:xfrm>
        </p:grpSpPr>
        <p:grpSp>
          <p:nvGrpSpPr>
            <p:cNvPr id="31" name="Group 30"/>
            <p:cNvGrpSpPr/>
            <p:nvPr userDrawn="1"/>
          </p:nvGrpSpPr>
          <p:grpSpPr>
            <a:xfrm rot="5400000">
              <a:off x="-32780" y="5982670"/>
              <a:ext cx="903760" cy="838200"/>
              <a:chOff x="4933950" y="137517"/>
              <a:chExt cx="7410451" cy="6872883"/>
            </a:xfrm>
          </p:grpSpPr>
          <p:sp>
            <p:nvSpPr>
              <p:cNvPr id="154" name="Hexagon 153"/>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5" name="Freeform 154"/>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6" name="Hexagon 155"/>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7" name="Hexagon 156"/>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8" name="Freeform 157"/>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9" name="Hexagon 158"/>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0" name="Freeform 159"/>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1" name="Freeform 160"/>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2" name="Group 31"/>
            <p:cNvGrpSpPr/>
            <p:nvPr userDrawn="1"/>
          </p:nvGrpSpPr>
          <p:grpSpPr>
            <a:xfrm rot="16200000" flipH="1">
              <a:off x="804868" y="5982670"/>
              <a:ext cx="903760" cy="838200"/>
              <a:chOff x="4933950" y="137517"/>
              <a:chExt cx="7410451" cy="6872883"/>
            </a:xfrm>
          </p:grpSpPr>
          <p:sp>
            <p:nvSpPr>
              <p:cNvPr id="146" name="Hexagon 145"/>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7" name="Freeform 146"/>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Hexagon 147"/>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9" name="Hexagon 148"/>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0" name="Freeform 149"/>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1" name="Hexagon 150"/>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2" name="Freeform 151"/>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3" name="Freeform 152"/>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3" name="Group 32"/>
            <p:cNvGrpSpPr/>
            <p:nvPr userDrawn="1"/>
          </p:nvGrpSpPr>
          <p:grpSpPr>
            <a:xfrm rot="5400000">
              <a:off x="1642516" y="5982670"/>
              <a:ext cx="903760" cy="838200"/>
              <a:chOff x="4933950" y="137517"/>
              <a:chExt cx="7410451" cy="6872883"/>
            </a:xfrm>
          </p:grpSpPr>
          <p:sp>
            <p:nvSpPr>
              <p:cNvPr id="138" name="Hexagon 137"/>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9" name="Freeform 138"/>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0" name="Hexagon 139"/>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1" name="Hexagon 140"/>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2" name="Freeform 141"/>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3" name="Hexagon 142"/>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4" name="Freeform 143"/>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5" name="Freeform 144"/>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4" name="Group 33"/>
            <p:cNvGrpSpPr/>
            <p:nvPr userDrawn="1"/>
          </p:nvGrpSpPr>
          <p:grpSpPr>
            <a:xfrm rot="16200000" flipH="1">
              <a:off x="2480164" y="5982670"/>
              <a:ext cx="903760" cy="838200"/>
              <a:chOff x="4933950" y="137517"/>
              <a:chExt cx="7410451" cy="6872883"/>
            </a:xfrm>
          </p:grpSpPr>
          <p:sp>
            <p:nvSpPr>
              <p:cNvPr id="130" name="Hexagon 129"/>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Freeform 130"/>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2" name="Hexagon 131"/>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3" name="Hexagon 132"/>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4" name="Freeform 133"/>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5" name="Hexagon 134"/>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6" name="Freeform 135"/>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7" name="Freeform 136"/>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5" name="Group 34"/>
            <p:cNvGrpSpPr/>
            <p:nvPr userDrawn="1"/>
          </p:nvGrpSpPr>
          <p:grpSpPr>
            <a:xfrm rot="5400000">
              <a:off x="3317812" y="5982670"/>
              <a:ext cx="903760" cy="838200"/>
              <a:chOff x="4933950" y="137517"/>
              <a:chExt cx="7410451" cy="6872883"/>
            </a:xfrm>
          </p:grpSpPr>
          <p:sp>
            <p:nvSpPr>
              <p:cNvPr id="122" name="Hexagon 121"/>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3" name="Freeform 122"/>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4" name="Hexagon 123"/>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5" name="Hexagon 124"/>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6" name="Freeform 125"/>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Hexagon 126"/>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8" name="Freeform 127"/>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Freeform 128"/>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6" name="Group 35"/>
            <p:cNvGrpSpPr/>
            <p:nvPr userDrawn="1"/>
          </p:nvGrpSpPr>
          <p:grpSpPr>
            <a:xfrm rot="16200000" flipH="1">
              <a:off x="4155460" y="5982671"/>
              <a:ext cx="903760" cy="838200"/>
              <a:chOff x="4933950" y="137517"/>
              <a:chExt cx="7410451" cy="6872883"/>
            </a:xfrm>
          </p:grpSpPr>
          <p:sp>
            <p:nvSpPr>
              <p:cNvPr id="114" name="Hexagon 113"/>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5" name="Freeform 114"/>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Hexagon 115"/>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7" name="Hexagon 116"/>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8" name="Freeform 117"/>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9" name="Hexagon 118"/>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0" name="Freeform 119"/>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1" name="Freeform 120"/>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7" name="Group 36"/>
            <p:cNvGrpSpPr/>
            <p:nvPr userDrawn="1"/>
          </p:nvGrpSpPr>
          <p:grpSpPr>
            <a:xfrm rot="5400000">
              <a:off x="4993108" y="5982670"/>
              <a:ext cx="903760" cy="838200"/>
              <a:chOff x="4933950" y="137517"/>
              <a:chExt cx="7410451" cy="6872883"/>
            </a:xfrm>
          </p:grpSpPr>
          <p:sp>
            <p:nvSpPr>
              <p:cNvPr id="106" name="Hexagon 105"/>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7" name="Freeform 106"/>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8" name="Hexagon 107"/>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Hexagon 108"/>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Freeform 109"/>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1" name="Hexagon 110"/>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2" name="Freeform 111"/>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3" name="Freeform 112"/>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8" name="Group 37"/>
            <p:cNvGrpSpPr/>
            <p:nvPr userDrawn="1"/>
          </p:nvGrpSpPr>
          <p:grpSpPr>
            <a:xfrm rot="16200000" flipH="1">
              <a:off x="5830756" y="5982671"/>
              <a:ext cx="903760" cy="838200"/>
              <a:chOff x="4933950" y="137517"/>
              <a:chExt cx="7410451" cy="6872883"/>
            </a:xfrm>
          </p:grpSpPr>
          <p:sp>
            <p:nvSpPr>
              <p:cNvPr id="98" name="Hexagon 97"/>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Freeform 98"/>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0" name="Hexagon 99"/>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Hexagon 100"/>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2" name="Freeform 101"/>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3" name="Hexagon 102"/>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4" name="Freeform 103"/>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5" name="Freeform 104"/>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39" name="Group 38"/>
            <p:cNvGrpSpPr/>
            <p:nvPr userDrawn="1"/>
          </p:nvGrpSpPr>
          <p:grpSpPr>
            <a:xfrm rot="5400000">
              <a:off x="6668404" y="5982670"/>
              <a:ext cx="903760" cy="838200"/>
              <a:chOff x="4933950" y="137517"/>
              <a:chExt cx="7410451" cy="6872883"/>
            </a:xfrm>
          </p:grpSpPr>
          <p:sp>
            <p:nvSpPr>
              <p:cNvPr id="90" name="Hexagon 89"/>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Freeform 90"/>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Hexagon 91"/>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Hexagon 92"/>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4" name="Freeform 93"/>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Hexagon 94"/>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6" name="Freeform 95"/>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7" name="Freeform 96"/>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0" name="Group 39"/>
            <p:cNvGrpSpPr/>
            <p:nvPr userDrawn="1"/>
          </p:nvGrpSpPr>
          <p:grpSpPr>
            <a:xfrm rot="16200000" flipH="1">
              <a:off x="7506052" y="5982671"/>
              <a:ext cx="903760" cy="838200"/>
              <a:chOff x="4933950" y="137517"/>
              <a:chExt cx="7410451" cy="6872883"/>
            </a:xfrm>
          </p:grpSpPr>
          <p:sp>
            <p:nvSpPr>
              <p:cNvPr id="82" name="Hexagon 81"/>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Freeform 82"/>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Hexagon 83"/>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Hexagon 84"/>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6" name="Freeform 85"/>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7" name="Hexagon 86"/>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Freeform 87"/>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Freeform 88"/>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1" name="Group 40"/>
            <p:cNvGrpSpPr/>
            <p:nvPr userDrawn="1"/>
          </p:nvGrpSpPr>
          <p:grpSpPr>
            <a:xfrm rot="5400000">
              <a:off x="8343700" y="5982670"/>
              <a:ext cx="903760" cy="838200"/>
              <a:chOff x="4933950" y="137517"/>
              <a:chExt cx="7410451" cy="6872883"/>
            </a:xfrm>
          </p:grpSpPr>
          <p:sp>
            <p:nvSpPr>
              <p:cNvPr id="70" name="Hexagon 69"/>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1" name="Freeform 70"/>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Hexagon 71"/>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3" name="Hexagon 72"/>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Freeform 73"/>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Hexagon 74"/>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Freeform 75"/>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Freeform 76"/>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2" name="Group 41"/>
            <p:cNvGrpSpPr/>
            <p:nvPr userDrawn="1"/>
          </p:nvGrpSpPr>
          <p:grpSpPr>
            <a:xfrm rot="16200000" flipH="1">
              <a:off x="9181348" y="5982670"/>
              <a:ext cx="903760" cy="838200"/>
              <a:chOff x="4933950" y="137517"/>
              <a:chExt cx="7410451" cy="6872883"/>
            </a:xfrm>
          </p:grpSpPr>
          <p:sp>
            <p:nvSpPr>
              <p:cNvPr id="62" name="Hexagon 61"/>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Freeform 62"/>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Hexagon 63"/>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5" name="Hexagon 64"/>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Freeform 65"/>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7" name="Hexagon 66"/>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8" name="Freeform 67"/>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9" name="Freeform 68"/>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3" name="Group 42"/>
            <p:cNvGrpSpPr/>
            <p:nvPr userDrawn="1"/>
          </p:nvGrpSpPr>
          <p:grpSpPr>
            <a:xfrm rot="5400000">
              <a:off x="10018996" y="5982670"/>
              <a:ext cx="903760" cy="838200"/>
              <a:chOff x="4933950" y="137517"/>
              <a:chExt cx="7410451" cy="6872883"/>
            </a:xfrm>
          </p:grpSpPr>
          <p:sp>
            <p:nvSpPr>
              <p:cNvPr id="54" name="Hexagon 53"/>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Freeform 54"/>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Hexagon 55"/>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Hexagon 56"/>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Freeform 57"/>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Hexagon 58"/>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Freeform 59"/>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Freeform 60"/>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44" name="Group 43"/>
            <p:cNvGrpSpPr/>
            <p:nvPr userDrawn="1"/>
          </p:nvGrpSpPr>
          <p:grpSpPr>
            <a:xfrm rot="16200000" flipH="1">
              <a:off x="10856644" y="5982671"/>
              <a:ext cx="903760" cy="838200"/>
              <a:chOff x="4933950" y="137517"/>
              <a:chExt cx="7410451" cy="6872883"/>
            </a:xfrm>
          </p:grpSpPr>
          <p:sp>
            <p:nvSpPr>
              <p:cNvPr id="46" name="Hexagon 45"/>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Freeform 46"/>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Hexagon 47"/>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Hexagon 48"/>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Freeform 49"/>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Hexagon 50"/>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Freeform 51"/>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Freeform 52"/>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45" name="Picture 44"/>
            <p:cNvPicPr>
              <a:picLocks noChangeAspect="1"/>
            </p:cNvPicPr>
            <p:nvPr userDrawn="1"/>
          </p:nvPicPr>
          <p:blipFill rotWithShape="1">
            <a:blip r:embed="rId2"/>
            <a:srcRect r="48188"/>
            <a:stretch/>
          </p:blipFill>
          <p:spPr>
            <a:xfrm>
              <a:off x="11727071" y="5950627"/>
              <a:ext cx="464929" cy="902286"/>
            </a:xfrm>
            <a:prstGeom prst="rect">
              <a:avLst/>
            </a:prstGeom>
          </p:spPr>
        </p:pic>
      </p:grpSp>
      <p:grpSp>
        <p:nvGrpSpPr>
          <p:cNvPr id="162" name="Group 161"/>
          <p:cNvGrpSpPr/>
          <p:nvPr userDrawn="1"/>
        </p:nvGrpSpPr>
        <p:grpSpPr>
          <a:xfrm flipV="1">
            <a:off x="3704" y="-7219"/>
            <a:ext cx="12192000" cy="903761"/>
            <a:chOff x="0" y="5949890"/>
            <a:chExt cx="12192000" cy="903761"/>
          </a:xfrm>
        </p:grpSpPr>
        <p:grpSp>
          <p:nvGrpSpPr>
            <p:cNvPr id="163" name="Group 162"/>
            <p:cNvGrpSpPr/>
            <p:nvPr userDrawn="1"/>
          </p:nvGrpSpPr>
          <p:grpSpPr>
            <a:xfrm rot="5400000">
              <a:off x="-32780" y="5982670"/>
              <a:ext cx="903760" cy="838200"/>
              <a:chOff x="4933950" y="137517"/>
              <a:chExt cx="7410451" cy="6872883"/>
            </a:xfrm>
          </p:grpSpPr>
          <p:sp>
            <p:nvSpPr>
              <p:cNvPr id="282" name="Hexagon 281"/>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3" name="Freeform 282"/>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4" name="Hexagon 283"/>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5" name="Hexagon 284"/>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6" name="Freeform 285"/>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7" name="Hexagon 286"/>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8" name="Freeform 287"/>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9" name="Freeform 288"/>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4" name="Group 163"/>
            <p:cNvGrpSpPr/>
            <p:nvPr userDrawn="1"/>
          </p:nvGrpSpPr>
          <p:grpSpPr>
            <a:xfrm rot="16200000" flipH="1">
              <a:off x="804868" y="5982670"/>
              <a:ext cx="903760" cy="838200"/>
              <a:chOff x="4933950" y="137517"/>
              <a:chExt cx="7410451" cy="6872883"/>
            </a:xfrm>
          </p:grpSpPr>
          <p:sp>
            <p:nvSpPr>
              <p:cNvPr id="274" name="Hexagon 273"/>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5" name="Freeform 274"/>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6" name="Hexagon 275"/>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7" name="Hexagon 276"/>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8" name="Freeform 277"/>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9" name="Hexagon 278"/>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0" name="Freeform 279"/>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1" name="Freeform 280"/>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5" name="Group 164"/>
            <p:cNvGrpSpPr/>
            <p:nvPr userDrawn="1"/>
          </p:nvGrpSpPr>
          <p:grpSpPr>
            <a:xfrm rot="5400000">
              <a:off x="1642516" y="5982670"/>
              <a:ext cx="903760" cy="838200"/>
              <a:chOff x="4933950" y="137517"/>
              <a:chExt cx="7410451" cy="6872883"/>
            </a:xfrm>
          </p:grpSpPr>
          <p:sp>
            <p:nvSpPr>
              <p:cNvPr id="266" name="Hexagon 265"/>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7" name="Freeform 266"/>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8" name="Hexagon 267"/>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9" name="Hexagon 268"/>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0" name="Freeform 269"/>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1" name="Hexagon 270"/>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2" name="Freeform 271"/>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3" name="Freeform 272"/>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6" name="Group 165"/>
            <p:cNvGrpSpPr/>
            <p:nvPr userDrawn="1"/>
          </p:nvGrpSpPr>
          <p:grpSpPr>
            <a:xfrm rot="16200000" flipH="1">
              <a:off x="2480164" y="5982670"/>
              <a:ext cx="903760" cy="838200"/>
              <a:chOff x="4933950" y="137517"/>
              <a:chExt cx="7410451" cy="6872883"/>
            </a:xfrm>
          </p:grpSpPr>
          <p:sp>
            <p:nvSpPr>
              <p:cNvPr id="258" name="Hexagon 257"/>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9" name="Freeform 258"/>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0" name="Hexagon 259"/>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1" name="Hexagon 260"/>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2" name="Freeform 261"/>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3" name="Hexagon 262"/>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4" name="Freeform 263"/>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5" name="Freeform 264"/>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7" name="Group 166"/>
            <p:cNvGrpSpPr/>
            <p:nvPr userDrawn="1"/>
          </p:nvGrpSpPr>
          <p:grpSpPr>
            <a:xfrm rot="5400000">
              <a:off x="3317812" y="5982670"/>
              <a:ext cx="903760" cy="838200"/>
              <a:chOff x="4933950" y="137517"/>
              <a:chExt cx="7410451" cy="6872883"/>
            </a:xfrm>
          </p:grpSpPr>
          <p:sp>
            <p:nvSpPr>
              <p:cNvPr id="250" name="Hexagon 249"/>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1" name="Freeform 250"/>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2" name="Hexagon 251"/>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3" name="Hexagon 252"/>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4" name="Freeform 253"/>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5" name="Hexagon 254"/>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6" name="Freeform 255"/>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7" name="Freeform 256"/>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8" name="Group 167"/>
            <p:cNvGrpSpPr/>
            <p:nvPr userDrawn="1"/>
          </p:nvGrpSpPr>
          <p:grpSpPr>
            <a:xfrm rot="16200000" flipH="1">
              <a:off x="4155460" y="5982671"/>
              <a:ext cx="903760" cy="838200"/>
              <a:chOff x="4933950" y="137517"/>
              <a:chExt cx="7410451" cy="6872883"/>
            </a:xfrm>
          </p:grpSpPr>
          <p:sp>
            <p:nvSpPr>
              <p:cNvPr id="242" name="Hexagon 241"/>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3" name="Freeform 242"/>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4" name="Hexagon 243"/>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5" name="Hexagon 244"/>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6" name="Freeform 245"/>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7" name="Hexagon 246"/>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8" name="Freeform 247"/>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9" name="Freeform 248"/>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69" name="Group 168"/>
            <p:cNvGrpSpPr/>
            <p:nvPr userDrawn="1"/>
          </p:nvGrpSpPr>
          <p:grpSpPr>
            <a:xfrm rot="5400000">
              <a:off x="4993108" y="5982670"/>
              <a:ext cx="903760" cy="838200"/>
              <a:chOff x="4933950" y="137517"/>
              <a:chExt cx="7410451" cy="6872883"/>
            </a:xfrm>
          </p:grpSpPr>
          <p:sp>
            <p:nvSpPr>
              <p:cNvPr id="234" name="Hexagon 233"/>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5" name="Freeform 234"/>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6" name="Hexagon 235"/>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7" name="Hexagon 236"/>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8" name="Freeform 237"/>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9" name="Hexagon 238"/>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0" name="Freeform 239"/>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1" name="Freeform 240"/>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0" name="Group 169"/>
            <p:cNvGrpSpPr/>
            <p:nvPr userDrawn="1"/>
          </p:nvGrpSpPr>
          <p:grpSpPr>
            <a:xfrm rot="16200000" flipH="1">
              <a:off x="5830756" y="5982671"/>
              <a:ext cx="903760" cy="838200"/>
              <a:chOff x="4933950" y="137517"/>
              <a:chExt cx="7410451" cy="6872883"/>
            </a:xfrm>
          </p:grpSpPr>
          <p:sp>
            <p:nvSpPr>
              <p:cNvPr id="226" name="Hexagon 225"/>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7" name="Freeform 226"/>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8" name="Hexagon 227"/>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9" name="Hexagon 228"/>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0" name="Freeform 229"/>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1" name="Hexagon 230"/>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2" name="Freeform 231"/>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33" name="Freeform 232"/>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1" name="Group 170"/>
            <p:cNvGrpSpPr/>
            <p:nvPr userDrawn="1"/>
          </p:nvGrpSpPr>
          <p:grpSpPr>
            <a:xfrm rot="5400000">
              <a:off x="6668404" y="5982670"/>
              <a:ext cx="903760" cy="838200"/>
              <a:chOff x="4933950" y="137517"/>
              <a:chExt cx="7410451" cy="6872883"/>
            </a:xfrm>
          </p:grpSpPr>
          <p:sp>
            <p:nvSpPr>
              <p:cNvPr id="218" name="Hexagon 217"/>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9" name="Freeform 218"/>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0" name="Hexagon 219"/>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1" name="Hexagon 220"/>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2" name="Freeform 221"/>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3" name="Hexagon 222"/>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4" name="Freeform 223"/>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5" name="Freeform 224"/>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2" name="Group 171"/>
            <p:cNvGrpSpPr/>
            <p:nvPr userDrawn="1"/>
          </p:nvGrpSpPr>
          <p:grpSpPr>
            <a:xfrm rot="16200000" flipH="1">
              <a:off x="7506052" y="5982671"/>
              <a:ext cx="903760" cy="838200"/>
              <a:chOff x="4933950" y="137517"/>
              <a:chExt cx="7410451" cy="6872883"/>
            </a:xfrm>
          </p:grpSpPr>
          <p:sp>
            <p:nvSpPr>
              <p:cNvPr id="210" name="Hexagon 209"/>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1" name="Freeform 210"/>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2" name="Hexagon 211"/>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3" name="Hexagon 212"/>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4" name="Freeform 213"/>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5" name="Hexagon 214"/>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6" name="Freeform 215"/>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7" name="Freeform 216"/>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3" name="Group 172"/>
            <p:cNvGrpSpPr/>
            <p:nvPr userDrawn="1"/>
          </p:nvGrpSpPr>
          <p:grpSpPr>
            <a:xfrm rot="5400000">
              <a:off x="8343700" y="5982670"/>
              <a:ext cx="903760" cy="838200"/>
              <a:chOff x="4933950" y="137517"/>
              <a:chExt cx="7410451" cy="6872883"/>
            </a:xfrm>
          </p:grpSpPr>
          <p:sp>
            <p:nvSpPr>
              <p:cNvPr id="202" name="Hexagon 201"/>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3" name="Freeform 202"/>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4" name="Hexagon 203"/>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5" name="Hexagon 204"/>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6" name="Freeform 205"/>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7" name="Hexagon 206"/>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8" name="Freeform 207"/>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9" name="Freeform 208"/>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4" name="Group 173"/>
            <p:cNvGrpSpPr/>
            <p:nvPr userDrawn="1"/>
          </p:nvGrpSpPr>
          <p:grpSpPr>
            <a:xfrm rot="16200000" flipH="1">
              <a:off x="9181348" y="5982670"/>
              <a:ext cx="903760" cy="838200"/>
              <a:chOff x="4933950" y="137517"/>
              <a:chExt cx="7410451" cy="6872883"/>
            </a:xfrm>
          </p:grpSpPr>
          <p:sp>
            <p:nvSpPr>
              <p:cNvPr id="194" name="Hexagon 193"/>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5" name="Freeform 194"/>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6" name="Hexagon 195"/>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7" name="Hexagon 196"/>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8" name="Freeform 197"/>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9" name="Hexagon 198"/>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0" name="Freeform 199"/>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1" name="Freeform 200"/>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5" name="Group 174"/>
            <p:cNvGrpSpPr/>
            <p:nvPr userDrawn="1"/>
          </p:nvGrpSpPr>
          <p:grpSpPr>
            <a:xfrm rot="5400000">
              <a:off x="10018996" y="5982670"/>
              <a:ext cx="903760" cy="838200"/>
              <a:chOff x="4933950" y="137517"/>
              <a:chExt cx="7410451" cy="6872883"/>
            </a:xfrm>
          </p:grpSpPr>
          <p:sp>
            <p:nvSpPr>
              <p:cNvPr id="186" name="Hexagon 185"/>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7" name="Freeform 186"/>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8" name="Hexagon 187"/>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9" name="Hexagon 188"/>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0" name="Freeform 189"/>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1" name="Hexagon 190"/>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2" name="Freeform 191"/>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3" name="Freeform 192"/>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76" name="Group 175"/>
            <p:cNvGrpSpPr/>
            <p:nvPr userDrawn="1"/>
          </p:nvGrpSpPr>
          <p:grpSpPr>
            <a:xfrm rot="16200000" flipH="1">
              <a:off x="10856644" y="5982671"/>
              <a:ext cx="903760" cy="838200"/>
              <a:chOff x="4933950" y="137517"/>
              <a:chExt cx="7410451" cy="6872883"/>
            </a:xfrm>
          </p:grpSpPr>
          <p:sp>
            <p:nvSpPr>
              <p:cNvPr id="178" name="Hexagon 177"/>
              <p:cNvSpPr/>
              <p:nvPr userDrawn="1"/>
            </p:nvSpPr>
            <p:spPr>
              <a:xfrm>
                <a:off x="9672212" y="4533531"/>
                <a:ext cx="2354431" cy="1933250"/>
              </a:xfrm>
              <a:prstGeom prst="hexagon">
                <a:avLst/>
              </a:prstGeom>
              <a:solidFill>
                <a:srgbClr val="00B05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9" name="Freeform 178"/>
              <p:cNvSpPr/>
              <p:nvPr userDrawn="1"/>
            </p:nvSpPr>
            <p:spPr>
              <a:xfrm>
                <a:off x="10022116" y="4779755"/>
                <a:ext cx="2320271" cy="2230644"/>
              </a:xfrm>
              <a:custGeom>
                <a:avLst/>
                <a:gdLst>
                  <a:gd name="connsiteX0" fmla="*/ 557662 w 2320271"/>
                  <a:gd name="connsiteY0" fmla="*/ 0 h 2230644"/>
                  <a:gd name="connsiteX1" fmla="*/ 2320271 w 2320271"/>
                  <a:gd name="connsiteY1" fmla="*/ 0 h 2230644"/>
                  <a:gd name="connsiteX2" fmla="*/ 2320271 w 2320271"/>
                  <a:gd name="connsiteY2" fmla="*/ 2230644 h 2230644"/>
                  <a:gd name="connsiteX3" fmla="*/ 557662 w 2320271"/>
                  <a:gd name="connsiteY3" fmla="*/ 2230644 h 2230644"/>
                  <a:gd name="connsiteX4" fmla="*/ 0 w 2320271"/>
                  <a:gd name="connsiteY4" fmla="*/ 1115322 h 2230644"/>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320271" h="2230644">
                    <a:moveTo>
                      <a:pt x="557662" y="0"/>
                    </a:moveTo>
                    <a:lnTo>
                      <a:pt x="2320271" y="0"/>
                    </a:lnTo>
                    <a:lnTo>
                      <a:pt x="2320271" y="2230644"/>
                    </a:lnTo>
                    <a:lnTo>
                      <a:pt x="557662" y="2230644"/>
                    </a:lnTo>
                    <a:lnTo>
                      <a:pt x="0" y="1115322"/>
                    </a:lnTo>
                    <a:close/>
                  </a:path>
                </a:pathLst>
              </a:custGeom>
              <a:solidFill>
                <a:srgbClr val="FF5E8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0" name="Hexagon 179"/>
              <p:cNvSpPr/>
              <p:nvPr userDrawn="1"/>
            </p:nvSpPr>
            <p:spPr>
              <a:xfrm>
                <a:off x="6154058" y="3375458"/>
                <a:ext cx="4426856" cy="3634942"/>
              </a:xfrm>
              <a:prstGeom prst="hexagon">
                <a:avLst/>
              </a:prstGeom>
              <a:solidFill>
                <a:srgbClr val="FFFF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1" name="Hexagon 180"/>
              <p:cNvSpPr/>
              <p:nvPr userDrawn="1"/>
            </p:nvSpPr>
            <p:spPr>
              <a:xfrm>
                <a:off x="4933950" y="697274"/>
                <a:ext cx="5378450" cy="3645081"/>
              </a:xfrm>
              <a:prstGeom prst="hexagon">
                <a:avLst/>
              </a:prstGeom>
              <a:solidFill>
                <a:schemeClr val="accent1">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2" name="Freeform 181"/>
              <p:cNvSpPr/>
              <p:nvPr userDrawn="1"/>
            </p:nvSpPr>
            <p:spPr>
              <a:xfrm>
                <a:off x="8743951" y="1965530"/>
                <a:ext cx="3600450" cy="3072667"/>
              </a:xfrm>
              <a:custGeom>
                <a:avLst/>
                <a:gdLst>
                  <a:gd name="connsiteX0" fmla="*/ 832114 w 3384278"/>
                  <a:gd name="connsiteY0" fmla="*/ 0 h 3328454"/>
                  <a:gd name="connsiteX1" fmla="*/ 3221484 w 3384278"/>
                  <a:gd name="connsiteY1" fmla="*/ 0 h 3328454"/>
                  <a:gd name="connsiteX2" fmla="*/ 3384278 w 3384278"/>
                  <a:gd name="connsiteY2" fmla="*/ 325588 h 3328454"/>
                  <a:gd name="connsiteX3" fmla="*/ 3384278 w 3384278"/>
                  <a:gd name="connsiteY3" fmla="*/ 3002866 h 3328454"/>
                  <a:gd name="connsiteX4" fmla="*/ 3221484 w 3384278"/>
                  <a:gd name="connsiteY4" fmla="*/ 3328454 h 3328454"/>
                  <a:gd name="connsiteX5" fmla="*/ 832114 w 3384278"/>
                  <a:gd name="connsiteY5" fmla="*/ 3328454 h 3328454"/>
                  <a:gd name="connsiteX6" fmla="*/ 0 w 3384278"/>
                  <a:gd name="connsiteY6" fmla="*/ 1664227 h 332845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384278" h="3328454">
                    <a:moveTo>
                      <a:pt x="832114" y="0"/>
                    </a:moveTo>
                    <a:lnTo>
                      <a:pt x="3221484" y="0"/>
                    </a:lnTo>
                    <a:lnTo>
                      <a:pt x="3384278" y="325588"/>
                    </a:lnTo>
                    <a:lnTo>
                      <a:pt x="3384278" y="3002866"/>
                    </a:lnTo>
                    <a:lnTo>
                      <a:pt x="3221484" y="3328454"/>
                    </a:lnTo>
                    <a:lnTo>
                      <a:pt x="832114" y="3328454"/>
                    </a:lnTo>
                    <a:lnTo>
                      <a:pt x="0" y="1664227"/>
                    </a:lnTo>
                    <a:close/>
                  </a:path>
                </a:pathLst>
              </a:custGeom>
              <a:solidFill>
                <a:schemeClr val="accent3">
                  <a:lumMod val="75000"/>
                  <a:alpha val="7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3" name="Hexagon 182"/>
              <p:cNvSpPr/>
              <p:nvPr userDrawn="1"/>
            </p:nvSpPr>
            <p:spPr>
              <a:xfrm>
                <a:off x="8577682" y="5475597"/>
                <a:ext cx="2418449" cy="1534803"/>
              </a:xfrm>
              <a:prstGeom prst="hexagon">
                <a:avLst/>
              </a:pr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4" name="Freeform 183"/>
              <p:cNvSpPr/>
              <p:nvPr userDrawn="1"/>
            </p:nvSpPr>
            <p:spPr>
              <a:xfrm>
                <a:off x="8305800" y="137518"/>
                <a:ext cx="4038601" cy="3634940"/>
              </a:xfrm>
              <a:custGeom>
                <a:avLst/>
                <a:gdLst>
                  <a:gd name="connsiteX0" fmla="*/ 908736 w 3522563"/>
                  <a:gd name="connsiteY0" fmla="*/ 0 h 3634940"/>
                  <a:gd name="connsiteX1" fmla="*/ 3518121 w 3522563"/>
                  <a:gd name="connsiteY1" fmla="*/ 0 h 3634940"/>
                  <a:gd name="connsiteX2" fmla="*/ 3522563 w 3522563"/>
                  <a:gd name="connsiteY2" fmla="*/ 8884 h 3634940"/>
                  <a:gd name="connsiteX3" fmla="*/ 3522563 w 3522563"/>
                  <a:gd name="connsiteY3" fmla="*/ 3626056 h 3634940"/>
                  <a:gd name="connsiteX4" fmla="*/ 3518121 w 3522563"/>
                  <a:gd name="connsiteY4" fmla="*/ 3634940 h 3634940"/>
                  <a:gd name="connsiteX5" fmla="*/ 908736 w 3522563"/>
                  <a:gd name="connsiteY5" fmla="*/ 3634940 h 3634940"/>
                  <a:gd name="connsiteX6" fmla="*/ 0 w 3522563"/>
                  <a:gd name="connsiteY6" fmla="*/ 1817470 h 363494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3522563" h="3634940">
                    <a:moveTo>
                      <a:pt x="908736" y="0"/>
                    </a:moveTo>
                    <a:lnTo>
                      <a:pt x="3518121" y="0"/>
                    </a:lnTo>
                    <a:lnTo>
                      <a:pt x="3522563" y="8884"/>
                    </a:lnTo>
                    <a:lnTo>
                      <a:pt x="3522563" y="3626056"/>
                    </a:lnTo>
                    <a:lnTo>
                      <a:pt x="3518121" y="3634940"/>
                    </a:lnTo>
                    <a:lnTo>
                      <a:pt x="908736" y="3634940"/>
                    </a:lnTo>
                    <a:lnTo>
                      <a:pt x="0" y="1817470"/>
                    </a:lnTo>
                    <a:close/>
                  </a:path>
                </a:pathLst>
              </a:custGeom>
              <a:solidFill>
                <a:srgbClr val="FFC000">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5" name="Freeform 184"/>
              <p:cNvSpPr/>
              <p:nvPr userDrawn="1"/>
            </p:nvSpPr>
            <p:spPr>
              <a:xfrm>
                <a:off x="7603666" y="137517"/>
                <a:ext cx="2418449" cy="1193885"/>
              </a:xfrm>
              <a:custGeom>
                <a:avLst/>
                <a:gdLst>
                  <a:gd name="connsiteX0" fmla="*/ 213242 w 2418449"/>
                  <a:gd name="connsiteY0" fmla="*/ 0 h 1193885"/>
                  <a:gd name="connsiteX1" fmla="*/ 2205207 w 2418449"/>
                  <a:gd name="connsiteY1" fmla="*/ 0 h 1193885"/>
                  <a:gd name="connsiteX2" fmla="*/ 2418449 w 2418449"/>
                  <a:gd name="connsiteY2" fmla="*/ 426484 h 1193885"/>
                  <a:gd name="connsiteX3" fmla="*/ 2034748 w 2418449"/>
                  <a:gd name="connsiteY3" fmla="*/ 1193885 h 1193885"/>
                  <a:gd name="connsiteX4" fmla="*/ 383701 w 2418449"/>
                  <a:gd name="connsiteY4" fmla="*/ 1193885 h 1193885"/>
                  <a:gd name="connsiteX5" fmla="*/ 0 w 2418449"/>
                  <a:gd name="connsiteY5" fmla="*/ 426484 h 11938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2418449" h="1193885">
                    <a:moveTo>
                      <a:pt x="213242" y="0"/>
                    </a:moveTo>
                    <a:lnTo>
                      <a:pt x="2205207" y="0"/>
                    </a:lnTo>
                    <a:lnTo>
                      <a:pt x="2418449" y="426484"/>
                    </a:lnTo>
                    <a:lnTo>
                      <a:pt x="2034748" y="1193885"/>
                    </a:lnTo>
                    <a:lnTo>
                      <a:pt x="383701" y="1193885"/>
                    </a:lnTo>
                    <a:lnTo>
                      <a:pt x="0" y="426484"/>
                    </a:lnTo>
                    <a:close/>
                  </a:path>
                </a:pathLst>
              </a:custGeom>
              <a:solidFill>
                <a:srgbClr val="42DF9A">
                  <a:alpha val="76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177" name="Picture 176"/>
            <p:cNvPicPr>
              <a:picLocks noChangeAspect="1"/>
            </p:cNvPicPr>
            <p:nvPr userDrawn="1"/>
          </p:nvPicPr>
          <p:blipFill rotWithShape="1">
            <a:blip r:embed="rId2"/>
            <a:srcRect r="48188"/>
            <a:stretch/>
          </p:blipFill>
          <p:spPr>
            <a:xfrm>
              <a:off x="11727071" y="5950627"/>
              <a:ext cx="464929" cy="902286"/>
            </a:xfrm>
            <a:prstGeom prst="rect">
              <a:avLst/>
            </a:prstGeom>
          </p:spPr>
        </p:pic>
      </p:gr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21" name="Group 20"/>
          <p:cNvGrpSpPr/>
          <p:nvPr userDrawn="1"/>
        </p:nvGrpSpPr>
        <p:grpSpPr>
          <a:xfrm>
            <a:off x="-1" y="1"/>
            <a:ext cx="6000751" cy="6857999"/>
            <a:chOff x="-1" y="1"/>
            <a:chExt cx="4888627" cy="6857999"/>
          </a:xfrm>
        </p:grpSpPr>
        <p:sp>
          <p:nvSpPr>
            <p:cNvPr id="22" name="Freeform 21"/>
            <p:cNvSpPr/>
            <p:nvPr userDrawn="1"/>
          </p:nvSpPr>
          <p:spPr>
            <a:xfrm>
              <a:off x="-1" y="5313818"/>
              <a:ext cx="2416017" cy="1541080"/>
            </a:xfrm>
            <a:custGeom>
              <a:avLst/>
              <a:gdLst>
                <a:gd name="connsiteX0" fmla="*/ 0 w 2416017"/>
                <a:gd name="connsiteY0" fmla="*/ 0 h 1541080"/>
                <a:gd name="connsiteX1" fmla="*/ 1983759 w 2416017"/>
                <a:gd name="connsiteY1" fmla="*/ 0 h 1541080"/>
                <a:gd name="connsiteX2" fmla="*/ 2416017 w 2416017"/>
                <a:gd name="connsiteY2" fmla="*/ 770540 h 1541080"/>
                <a:gd name="connsiteX3" fmla="*/ 1983759 w 2416017"/>
                <a:gd name="connsiteY3" fmla="*/ 1541080 h 1541080"/>
                <a:gd name="connsiteX4" fmla="*/ 0 w 2416017"/>
                <a:gd name="connsiteY4" fmla="*/ 1541080 h 154108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416017" h="1541080">
                  <a:moveTo>
                    <a:pt x="0" y="0"/>
                  </a:moveTo>
                  <a:lnTo>
                    <a:pt x="1983759" y="0"/>
                  </a:lnTo>
                  <a:lnTo>
                    <a:pt x="2416017" y="770540"/>
                  </a:lnTo>
                  <a:lnTo>
                    <a:pt x="1983759" y="1541080"/>
                  </a:lnTo>
                  <a:lnTo>
                    <a:pt x="0" y="1541080"/>
                  </a:lnTo>
                  <a:close/>
                </a:path>
              </a:pathLst>
            </a:custGeom>
            <a:solidFill>
              <a:schemeClr val="accent4">
                <a:lumMod val="75000"/>
                <a:alpha val="7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Hexagon 7"/>
            <p:cNvSpPr/>
            <p:nvPr userDrawn="1"/>
          </p:nvSpPr>
          <p:spPr>
            <a:xfrm>
              <a:off x="-1" y="2654710"/>
              <a:ext cx="4888627" cy="4203290"/>
            </a:xfrm>
            <a:prstGeom prst="hexagon">
              <a:avLst>
                <a:gd name="adj" fmla="val 28049"/>
                <a:gd name="vf" fmla="val 115470"/>
              </a:avLst>
            </a:prstGeom>
            <a:solidFill>
              <a:srgbClr val="FFC000">
                <a:alpha val="7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Freeform 13"/>
            <p:cNvSpPr/>
            <p:nvPr userDrawn="1"/>
          </p:nvSpPr>
          <p:spPr>
            <a:xfrm>
              <a:off x="1" y="2917371"/>
              <a:ext cx="3385457" cy="3047997"/>
            </a:xfrm>
            <a:custGeom>
              <a:avLst/>
              <a:gdLst>
                <a:gd name="connsiteX0" fmla="*/ 0 w 3385457"/>
                <a:gd name="connsiteY0" fmla="*/ 0 h 3047997"/>
                <a:gd name="connsiteX1" fmla="*/ 2653328 w 3385457"/>
                <a:gd name="connsiteY1" fmla="*/ 0 h 3047997"/>
                <a:gd name="connsiteX2" fmla="*/ 3385457 w 3385457"/>
                <a:gd name="connsiteY2" fmla="*/ 1523999 h 3047997"/>
                <a:gd name="connsiteX3" fmla="*/ 2653328 w 3385457"/>
                <a:gd name="connsiteY3" fmla="*/ 3047997 h 3047997"/>
                <a:gd name="connsiteX4" fmla="*/ 0 w 3385457"/>
                <a:gd name="connsiteY4" fmla="*/ 3047997 h 30479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385457" h="3047997">
                  <a:moveTo>
                    <a:pt x="0" y="0"/>
                  </a:moveTo>
                  <a:lnTo>
                    <a:pt x="2653328" y="0"/>
                  </a:lnTo>
                  <a:lnTo>
                    <a:pt x="3385457" y="1523999"/>
                  </a:lnTo>
                  <a:lnTo>
                    <a:pt x="2653328" y="3047997"/>
                  </a:lnTo>
                  <a:lnTo>
                    <a:pt x="0" y="3047997"/>
                  </a:lnTo>
                  <a:close/>
                </a:path>
              </a:pathLst>
            </a:custGeom>
            <a:solidFill>
              <a:srgbClr val="8CBA46">
                <a:alpha val="7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p:nvPr userDrawn="1"/>
          </p:nvSpPr>
          <p:spPr>
            <a:xfrm>
              <a:off x="0" y="1"/>
              <a:ext cx="2693307" cy="4441369"/>
            </a:xfrm>
            <a:custGeom>
              <a:avLst/>
              <a:gdLst>
                <a:gd name="connsiteX0" fmla="*/ 0 w 2693307"/>
                <a:gd name="connsiteY0" fmla="*/ 0 h 4441369"/>
                <a:gd name="connsiteX1" fmla="*/ 1133009 w 2693307"/>
                <a:gd name="connsiteY1" fmla="*/ 0 h 4441369"/>
                <a:gd name="connsiteX2" fmla="*/ 2693307 w 2693307"/>
                <a:gd name="connsiteY2" fmla="*/ 2220685 h 4441369"/>
                <a:gd name="connsiteX3" fmla="*/ 1133009 w 2693307"/>
                <a:gd name="connsiteY3" fmla="*/ 4441369 h 4441369"/>
                <a:gd name="connsiteX4" fmla="*/ 0 w 2693307"/>
                <a:gd name="connsiteY4" fmla="*/ 4441369 h 444136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693307" h="4441369">
                  <a:moveTo>
                    <a:pt x="0" y="0"/>
                  </a:moveTo>
                  <a:lnTo>
                    <a:pt x="1133009" y="0"/>
                  </a:lnTo>
                  <a:lnTo>
                    <a:pt x="2693307" y="2220685"/>
                  </a:lnTo>
                  <a:lnTo>
                    <a:pt x="1133009" y="4441369"/>
                  </a:lnTo>
                  <a:lnTo>
                    <a:pt x="0" y="4441369"/>
                  </a:lnTo>
                  <a:close/>
                </a:path>
              </a:pathLst>
            </a:custGeom>
            <a:solidFill>
              <a:srgbClr val="E66E92">
                <a:alpha val="7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Freeform 11"/>
            <p:cNvSpPr/>
            <p:nvPr userDrawn="1"/>
          </p:nvSpPr>
          <p:spPr>
            <a:xfrm>
              <a:off x="0" y="1"/>
              <a:ext cx="1695534" cy="3788227"/>
            </a:xfrm>
            <a:custGeom>
              <a:avLst/>
              <a:gdLst>
                <a:gd name="connsiteX0" fmla="*/ 0 w 1695534"/>
                <a:gd name="connsiteY0" fmla="*/ 0 h 3788227"/>
                <a:gd name="connsiteX1" fmla="*/ 270326 w 1695534"/>
                <a:gd name="connsiteY1" fmla="*/ 0 h 3788227"/>
                <a:gd name="connsiteX2" fmla="*/ 1695534 w 1695534"/>
                <a:gd name="connsiteY2" fmla="*/ 1894114 h 3788227"/>
                <a:gd name="connsiteX3" fmla="*/ 270326 w 1695534"/>
                <a:gd name="connsiteY3" fmla="*/ 3788227 h 3788227"/>
                <a:gd name="connsiteX4" fmla="*/ 0 w 1695534"/>
                <a:gd name="connsiteY4" fmla="*/ 3788227 h 378822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695534" h="3788227">
                  <a:moveTo>
                    <a:pt x="0" y="0"/>
                  </a:moveTo>
                  <a:lnTo>
                    <a:pt x="270326" y="0"/>
                  </a:lnTo>
                  <a:lnTo>
                    <a:pt x="1695534" y="1894114"/>
                  </a:lnTo>
                  <a:lnTo>
                    <a:pt x="270326" y="3788227"/>
                  </a:lnTo>
                  <a:lnTo>
                    <a:pt x="0" y="3788227"/>
                  </a:lnTo>
                  <a:close/>
                </a:path>
              </a:pathLst>
            </a:custGeom>
            <a:solidFill>
              <a:srgbClr val="7A5C90">
                <a:alpha val="8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Freeform 18"/>
            <p:cNvSpPr/>
            <p:nvPr userDrawn="1"/>
          </p:nvSpPr>
          <p:spPr>
            <a:xfrm>
              <a:off x="0" y="6122460"/>
              <a:ext cx="3176185" cy="735539"/>
            </a:xfrm>
            <a:custGeom>
              <a:avLst/>
              <a:gdLst>
                <a:gd name="connsiteX0" fmla="*/ 0 w 3176185"/>
                <a:gd name="connsiteY0" fmla="*/ 0 h 934996"/>
                <a:gd name="connsiteX1" fmla="*/ 2651671 w 3176185"/>
                <a:gd name="connsiteY1" fmla="*/ 0 h 934996"/>
                <a:gd name="connsiteX2" fmla="*/ 3176185 w 3176185"/>
                <a:gd name="connsiteY2" fmla="*/ 934996 h 934996"/>
                <a:gd name="connsiteX3" fmla="*/ 0 w 3176185"/>
                <a:gd name="connsiteY3" fmla="*/ 934996 h 934996"/>
              </a:gdLst>
              <a:ahLst/>
              <a:cxnLst>
                <a:cxn ang="0">
                  <a:pos x="connsiteX0" y="connsiteY0"/>
                </a:cxn>
                <a:cxn ang="0">
                  <a:pos x="connsiteX1" y="connsiteY1"/>
                </a:cxn>
                <a:cxn ang="0">
                  <a:pos x="connsiteX2" y="connsiteY2"/>
                </a:cxn>
                <a:cxn ang="0">
                  <a:pos x="connsiteX3" y="connsiteY3"/>
                </a:cxn>
              </a:cxnLst>
              <a:rect l="l" t="t" r="r" b="b"/>
              <a:pathLst>
                <a:path w="3176185" h="934996">
                  <a:moveTo>
                    <a:pt x="0" y="0"/>
                  </a:moveTo>
                  <a:lnTo>
                    <a:pt x="2651671" y="0"/>
                  </a:lnTo>
                  <a:lnTo>
                    <a:pt x="3176185" y="934996"/>
                  </a:lnTo>
                  <a:lnTo>
                    <a:pt x="0" y="934996"/>
                  </a:lnTo>
                  <a:close/>
                </a:path>
              </a:pathLst>
            </a:custGeom>
            <a:solidFill>
              <a:srgbClr val="7A5C90">
                <a:alpha val="7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grpSp>
        <p:nvGrpSpPr>
          <p:cNvPr id="4" name="Group 3"/>
          <p:cNvGrpSpPr/>
          <p:nvPr userDrawn="1"/>
        </p:nvGrpSpPr>
        <p:grpSpPr>
          <a:xfrm flipH="1">
            <a:off x="6191249" y="1"/>
            <a:ext cx="6000751" cy="6857999"/>
            <a:chOff x="-1" y="1"/>
            <a:chExt cx="4888627" cy="6857999"/>
          </a:xfrm>
        </p:grpSpPr>
        <p:sp>
          <p:nvSpPr>
            <p:cNvPr id="5" name="Freeform 4"/>
            <p:cNvSpPr/>
            <p:nvPr userDrawn="1"/>
          </p:nvSpPr>
          <p:spPr>
            <a:xfrm>
              <a:off x="-1" y="5313818"/>
              <a:ext cx="2416017" cy="1541080"/>
            </a:xfrm>
            <a:custGeom>
              <a:avLst/>
              <a:gdLst>
                <a:gd name="connsiteX0" fmla="*/ 0 w 2416017"/>
                <a:gd name="connsiteY0" fmla="*/ 0 h 1541080"/>
                <a:gd name="connsiteX1" fmla="*/ 1983759 w 2416017"/>
                <a:gd name="connsiteY1" fmla="*/ 0 h 1541080"/>
                <a:gd name="connsiteX2" fmla="*/ 2416017 w 2416017"/>
                <a:gd name="connsiteY2" fmla="*/ 770540 h 1541080"/>
                <a:gd name="connsiteX3" fmla="*/ 1983759 w 2416017"/>
                <a:gd name="connsiteY3" fmla="*/ 1541080 h 1541080"/>
                <a:gd name="connsiteX4" fmla="*/ 0 w 2416017"/>
                <a:gd name="connsiteY4" fmla="*/ 1541080 h 1541080"/>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416017" h="1541080">
                  <a:moveTo>
                    <a:pt x="0" y="0"/>
                  </a:moveTo>
                  <a:lnTo>
                    <a:pt x="1983759" y="0"/>
                  </a:lnTo>
                  <a:lnTo>
                    <a:pt x="2416017" y="770540"/>
                  </a:lnTo>
                  <a:lnTo>
                    <a:pt x="1983759" y="1541080"/>
                  </a:lnTo>
                  <a:lnTo>
                    <a:pt x="0" y="1541080"/>
                  </a:lnTo>
                  <a:close/>
                </a:path>
              </a:pathLst>
            </a:custGeom>
            <a:solidFill>
              <a:schemeClr val="accent4">
                <a:lumMod val="75000"/>
                <a:alpha val="7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Hexagon 5"/>
            <p:cNvSpPr/>
            <p:nvPr userDrawn="1"/>
          </p:nvSpPr>
          <p:spPr>
            <a:xfrm>
              <a:off x="-1" y="2654710"/>
              <a:ext cx="4888627" cy="4203290"/>
            </a:xfrm>
            <a:prstGeom prst="hexagon">
              <a:avLst>
                <a:gd name="adj" fmla="val 28049"/>
                <a:gd name="vf" fmla="val 115470"/>
              </a:avLst>
            </a:prstGeom>
            <a:solidFill>
              <a:srgbClr val="FFC000">
                <a:alpha val="7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eeform 6"/>
            <p:cNvSpPr/>
            <p:nvPr userDrawn="1"/>
          </p:nvSpPr>
          <p:spPr>
            <a:xfrm>
              <a:off x="1" y="2917371"/>
              <a:ext cx="3385457" cy="3047997"/>
            </a:xfrm>
            <a:custGeom>
              <a:avLst/>
              <a:gdLst>
                <a:gd name="connsiteX0" fmla="*/ 0 w 3385457"/>
                <a:gd name="connsiteY0" fmla="*/ 0 h 3047997"/>
                <a:gd name="connsiteX1" fmla="*/ 2653328 w 3385457"/>
                <a:gd name="connsiteY1" fmla="*/ 0 h 3047997"/>
                <a:gd name="connsiteX2" fmla="*/ 3385457 w 3385457"/>
                <a:gd name="connsiteY2" fmla="*/ 1523999 h 3047997"/>
                <a:gd name="connsiteX3" fmla="*/ 2653328 w 3385457"/>
                <a:gd name="connsiteY3" fmla="*/ 3047997 h 3047997"/>
                <a:gd name="connsiteX4" fmla="*/ 0 w 3385457"/>
                <a:gd name="connsiteY4" fmla="*/ 3047997 h 304799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3385457" h="3047997">
                  <a:moveTo>
                    <a:pt x="0" y="0"/>
                  </a:moveTo>
                  <a:lnTo>
                    <a:pt x="2653328" y="0"/>
                  </a:lnTo>
                  <a:lnTo>
                    <a:pt x="3385457" y="1523999"/>
                  </a:lnTo>
                  <a:lnTo>
                    <a:pt x="2653328" y="3047997"/>
                  </a:lnTo>
                  <a:lnTo>
                    <a:pt x="0" y="3047997"/>
                  </a:lnTo>
                  <a:close/>
                </a:path>
              </a:pathLst>
            </a:custGeom>
            <a:solidFill>
              <a:srgbClr val="8CBA46">
                <a:alpha val="73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Freeform 7"/>
            <p:cNvSpPr/>
            <p:nvPr userDrawn="1"/>
          </p:nvSpPr>
          <p:spPr>
            <a:xfrm>
              <a:off x="0" y="1"/>
              <a:ext cx="2693307" cy="4441369"/>
            </a:xfrm>
            <a:custGeom>
              <a:avLst/>
              <a:gdLst>
                <a:gd name="connsiteX0" fmla="*/ 0 w 2693307"/>
                <a:gd name="connsiteY0" fmla="*/ 0 h 4441369"/>
                <a:gd name="connsiteX1" fmla="*/ 1133009 w 2693307"/>
                <a:gd name="connsiteY1" fmla="*/ 0 h 4441369"/>
                <a:gd name="connsiteX2" fmla="*/ 2693307 w 2693307"/>
                <a:gd name="connsiteY2" fmla="*/ 2220685 h 4441369"/>
                <a:gd name="connsiteX3" fmla="*/ 1133009 w 2693307"/>
                <a:gd name="connsiteY3" fmla="*/ 4441369 h 4441369"/>
                <a:gd name="connsiteX4" fmla="*/ 0 w 2693307"/>
                <a:gd name="connsiteY4" fmla="*/ 4441369 h 444136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2693307" h="4441369">
                  <a:moveTo>
                    <a:pt x="0" y="0"/>
                  </a:moveTo>
                  <a:lnTo>
                    <a:pt x="1133009" y="0"/>
                  </a:lnTo>
                  <a:lnTo>
                    <a:pt x="2693307" y="2220685"/>
                  </a:lnTo>
                  <a:lnTo>
                    <a:pt x="1133009" y="4441369"/>
                  </a:lnTo>
                  <a:lnTo>
                    <a:pt x="0" y="4441369"/>
                  </a:lnTo>
                  <a:close/>
                </a:path>
              </a:pathLst>
            </a:custGeom>
            <a:solidFill>
              <a:srgbClr val="E66E92">
                <a:alpha val="78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8"/>
            <p:cNvSpPr/>
            <p:nvPr userDrawn="1"/>
          </p:nvSpPr>
          <p:spPr>
            <a:xfrm>
              <a:off x="0" y="1"/>
              <a:ext cx="1695534" cy="3788227"/>
            </a:xfrm>
            <a:custGeom>
              <a:avLst/>
              <a:gdLst>
                <a:gd name="connsiteX0" fmla="*/ 0 w 1695534"/>
                <a:gd name="connsiteY0" fmla="*/ 0 h 3788227"/>
                <a:gd name="connsiteX1" fmla="*/ 270326 w 1695534"/>
                <a:gd name="connsiteY1" fmla="*/ 0 h 3788227"/>
                <a:gd name="connsiteX2" fmla="*/ 1695534 w 1695534"/>
                <a:gd name="connsiteY2" fmla="*/ 1894114 h 3788227"/>
                <a:gd name="connsiteX3" fmla="*/ 270326 w 1695534"/>
                <a:gd name="connsiteY3" fmla="*/ 3788227 h 3788227"/>
                <a:gd name="connsiteX4" fmla="*/ 0 w 1695534"/>
                <a:gd name="connsiteY4" fmla="*/ 3788227 h 3788227"/>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695534" h="3788227">
                  <a:moveTo>
                    <a:pt x="0" y="0"/>
                  </a:moveTo>
                  <a:lnTo>
                    <a:pt x="270326" y="0"/>
                  </a:lnTo>
                  <a:lnTo>
                    <a:pt x="1695534" y="1894114"/>
                  </a:lnTo>
                  <a:lnTo>
                    <a:pt x="270326" y="3788227"/>
                  </a:lnTo>
                  <a:lnTo>
                    <a:pt x="0" y="3788227"/>
                  </a:lnTo>
                  <a:close/>
                </a:path>
              </a:pathLst>
            </a:custGeom>
            <a:solidFill>
              <a:srgbClr val="7A5C90">
                <a:alpha val="8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Freeform 9"/>
            <p:cNvSpPr/>
            <p:nvPr userDrawn="1"/>
          </p:nvSpPr>
          <p:spPr>
            <a:xfrm>
              <a:off x="0" y="6122460"/>
              <a:ext cx="3176185" cy="735539"/>
            </a:xfrm>
            <a:custGeom>
              <a:avLst/>
              <a:gdLst>
                <a:gd name="connsiteX0" fmla="*/ 0 w 3176185"/>
                <a:gd name="connsiteY0" fmla="*/ 0 h 934996"/>
                <a:gd name="connsiteX1" fmla="*/ 2651671 w 3176185"/>
                <a:gd name="connsiteY1" fmla="*/ 0 h 934996"/>
                <a:gd name="connsiteX2" fmla="*/ 3176185 w 3176185"/>
                <a:gd name="connsiteY2" fmla="*/ 934996 h 934996"/>
                <a:gd name="connsiteX3" fmla="*/ 0 w 3176185"/>
                <a:gd name="connsiteY3" fmla="*/ 934996 h 934996"/>
              </a:gdLst>
              <a:ahLst/>
              <a:cxnLst>
                <a:cxn ang="0">
                  <a:pos x="connsiteX0" y="connsiteY0"/>
                </a:cxn>
                <a:cxn ang="0">
                  <a:pos x="connsiteX1" y="connsiteY1"/>
                </a:cxn>
                <a:cxn ang="0">
                  <a:pos x="connsiteX2" y="connsiteY2"/>
                </a:cxn>
                <a:cxn ang="0">
                  <a:pos x="connsiteX3" y="connsiteY3"/>
                </a:cxn>
              </a:cxnLst>
              <a:rect l="l" t="t" r="r" b="b"/>
              <a:pathLst>
                <a:path w="3176185" h="934996">
                  <a:moveTo>
                    <a:pt x="0" y="0"/>
                  </a:moveTo>
                  <a:lnTo>
                    <a:pt x="2651671" y="0"/>
                  </a:lnTo>
                  <a:lnTo>
                    <a:pt x="3176185" y="934996"/>
                  </a:lnTo>
                  <a:lnTo>
                    <a:pt x="0" y="934996"/>
                  </a:lnTo>
                  <a:close/>
                </a:path>
              </a:pathLst>
            </a:custGeom>
            <a:solidFill>
              <a:srgbClr val="7A5C90">
                <a:alpha val="7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2" name="Rectangle 1"/>
          <p:cNvSpPr/>
          <p:nvPr userDrawn="1"/>
        </p:nvSpPr>
        <p:spPr>
          <a:xfrm>
            <a:off x="0" y="1914525"/>
            <a:ext cx="12192000" cy="3028950"/>
          </a:xfrm>
          <a:prstGeom prst="rect">
            <a:avLst/>
          </a:prstGeom>
          <a:gradFill>
            <a:gsLst>
              <a:gs pos="100000">
                <a:srgbClr val="7030A0">
                  <a:alpha val="94000"/>
                </a:srgbClr>
              </a:gs>
              <a:gs pos="0">
                <a:srgbClr val="0070C0">
                  <a:lumMod val="86000"/>
                  <a:lumOff val="14000"/>
                  <a:alpha val="98000"/>
                </a:srgbClr>
              </a:gs>
            </a:gsLst>
            <a:path path="circle">
              <a:fillToRect l="100000" b="100000"/>
            </a:path>
          </a:gradFill>
          <a:ln w="3175">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7" name="Group 16"/>
          <p:cNvGrpSpPr/>
          <p:nvPr userDrawn="1"/>
        </p:nvGrpSpPr>
        <p:grpSpPr>
          <a:xfrm>
            <a:off x="0" y="1726991"/>
            <a:ext cx="12192000" cy="3467819"/>
            <a:chOff x="0" y="1830237"/>
            <a:chExt cx="12192000" cy="3046563"/>
          </a:xfrm>
        </p:grpSpPr>
        <p:sp>
          <p:nvSpPr>
            <p:cNvPr id="3" name="Isosceles Triangle 2"/>
            <p:cNvSpPr/>
            <p:nvPr userDrawn="1"/>
          </p:nvSpPr>
          <p:spPr>
            <a:xfrm>
              <a:off x="104246" y="1847850"/>
              <a:ext cx="4062677" cy="3028950"/>
            </a:xfrm>
            <a:prstGeom prst="triangle">
              <a:avLst>
                <a:gd name="adj" fmla="val 37043"/>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Isosceles Triangle 12"/>
            <p:cNvSpPr/>
            <p:nvPr userDrawn="1"/>
          </p:nvSpPr>
          <p:spPr>
            <a:xfrm>
              <a:off x="0" y="2858938"/>
              <a:ext cx="12192000" cy="2000250"/>
            </a:xfrm>
            <a:prstGeom prst="triangle">
              <a:avLst>
                <a:gd name="adj" fmla="val 100000"/>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Isosceles Triangle 13"/>
            <p:cNvSpPr/>
            <p:nvPr userDrawn="1"/>
          </p:nvSpPr>
          <p:spPr>
            <a:xfrm>
              <a:off x="152400" y="1847850"/>
              <a:ext cx="6400800" cy="3011338"/>
            </a:xfrm>
            <a:prstGeom prst="triangle">
              <a:avLst>
                <a:gd name="adj" fmla="val 100000"/>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Isosceles Triangle 14"/>
            <p:cNvSpPr/>
            <p:nvPr userDrawn="1"/>
          </p:nvSpPr>
          <p:spPr>
            <a:xfrm rot="10800000">
              <a:off x="7624498" y="1847850"/>
              <a:ext cx="4567502" cy="3011338"/>
            </a:xfrm>
            <a:prstGeom prst="triangle">
              <a:avLst>
                <a:gd name="adj" fmla="val 46197"/>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Isosceles Triangle 15"/>
            <p:cNvSpPr/>
            <p:nvPr userDrawn="1"/>
          </p:nvSpPr>
          <p:spPr>
            <a:xfrm rot="10800000">
              <a:off x="3887656" y="1830237"/>
              <a:ext cx="4567502" cy="3011338"/>
            </a:xfrm>
            <a:prstGeom prst="triangle">
              <a:avLst>
                <a:gd name="adj" fmla="val 67468"/>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7" name="Group 6"/>
          <p:cNvGrpSpPr/>
          <p:nvPr userDrawn="1"/>
        </p:nvGrpSpPr>
        <p:grpSpPr>
          <a:xfrm>
            <a:off x="414073" y="4107429"/>
            <a:ext cx="1995752" cy="1780459"/>
            <a:chOff x="414073" y="4107429"/>
            <a:chExt cx="1995752" cy="1780459"/>
          </a:xfrm>
        </p:grpSpPr>
        <p:sp>
          <p:nvSpPr>
            <p:cNvPr id="4" name="Hexagon 3"/>
            <p:cNvSpPr/>
            <p:nvPr userDrawn="1"/>
          </p:nvSpPr>
          <p:spPr>
            <a:xfrm rot="5400000">
              <a:off x="511477" y="4195498"/>
              <a:ext cx="1538742" cy="1362604"/>
            </a:xfrm>
            <a:prstGeom prst="hexagon">
              <a:avLst>
                <a:gd name="adj" fmla="val 32407"/>
                <a:gd name="vf" fmla="val 115470"/>
              </a:avLst>
            </a:prstGeom>
            <a:gradFill flip="none" rotWithShape="1">
              <a:gsLst>
                <a:gs pos="5000">
                  <a:srgbClr val="FFFF00"/>
                </a:gs>
                <a:gs pos="73000">
                  <a:srgbClr val="FFC000">
                    <a:lumMod val="84000"/>
                    <a:lumOff val="16000"/>
                  </a:srgbClr>
                </a:gs>
                <a:gs pos="100000">
                  <a:schemeClr val="bg1"/>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Hexagon 4"/>
            <p:cNvSpPr/>
            <p:nvPr userDrawn="1"/>
          </p:nvSpPr>
          <p:spPr>
            <a:xfrm rot="5400000">
              <a:off x="1456606" y="4934669"/>
              <a:ext cx="1011088" cy="895350"/>
            </a:xfrm>
            <a:prstGeom prst="hexagon">
              <a:avLst>
                <a:gd name="adj" fmla="val 32407"/>
                <a:gd name="vf" fmla="val 115470"/>
              </a:avLst>
            </a:prstGeom>
            <a:gradFill flip="none" rotWithShape="1">
              <a:gsLst>
                <a:gs pos="5000">
                  <a:srgbClr val="00B0F0"/>
                </a:gs>
                <a:gs pos="73000">
                  <a:srgbClr val="42DF9A"/>
                </a:gs>
                <a:gs pos="100000">
                  <a:schemeClr val="bg1"/>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Hexagon 5"/>
            <p:cNvSpPr/>
            <p:nvPr userDrawn="1"/>
          </p:nvSpPr>
          <p:spPr>
            <a:xfrm rot="5400000">
              <a:off x="371304" y="5183396"/>
              <a:ext cx="747261" cy="661723"/>
            </a:xfrm>
            <a:prstGeom prst="hexagon">
              <a:avLst>
                <a:gd name="adj" fmla="val 32407"/>
                <a:gd name="vf" fmla="val 115470"/>
              </a:avLst>
            </a:prstGeom>
            <a:gradFill flip="none" rotWithShape="1">
              <a:gsLst>
                <a:gs pos="5000">
                  <a:srgbClr val="7030A0"/>
                </a:gs>
                <a:gs pos="73000">
                  <a:srgbClr val="7030A0">
                    <a:lumMod val="46000"/>
                    <a:lumOff val="54000"/>
                  </a:srgbClr>
                </a:gs>
                <a:gs pos="100000">
                  <a:schemeClr val="bg1"/>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 name="Group 7"/>
          <p:cNvGrpSpPr/>
          <p:nvPr userDrawn="1"/>
        </p:nvGrpSpPr>
        <p:grpSpPr>
          <a:xfrm>
            <a:off x="9958123" y="693793"/>
            <a:ext cx="1995752" cy="1780459"/>
            <a:chOff x="414073" y="4107429"/>
            <a:chExt cx="1995752" cy="1780459"/>
          </a:xfrm>
        </p:grpSpPr>
        <p:sp>
          <p:nvSpPr>
            <p:cNvPr id="9" name="Hexagon 8"/>
            <p:cNvSpPr/>
            <p:nvPr userDrawn="1"/>
          </p:nvSpPr>
          <p:spPr>
            <a:xfrm rot="5400000">
              <a:off x="511477" y="4195498"/>
              <a:ext cx="1538742" cy="1362604"/>
            </a:xfrm>
            <a:prstGeom prst="hexagon">
              <a:avLst>
                <a:gd name="adj" fmla="val 32407"/>
                <a:gd name="vf" fmla="val 115470"/>
              </a:avLst>
            </a:prstGeom>
            <a:gradFill flip="none" rotWithShape="1">
              <a:gsLst>
                <a:gs pos="5000">
                  <a:srgbClr val="FFFF00"/>
                </a:gs>
                <a:gs pos="73000">
                  <a:srgbClr val="FFC000">
                    <a:lumMod val="84000"/>
                    <a:lumOff val="16000"/>
                  </a:srgbClr>
                </a:gs>
                <a:gs pos="100000">
                  <a:schemeClr val="bg1"/>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p:cNvSpPr/>
            <p:nvPr userDrawn="1"/>
          </p:nvSpPr>
          <p:spPr>
            <a:xfrm rot="5400000">
              <a:off x="1456606" y="4934669"/>
              <a:ext cx="1011088" cy="895350"/>
            </a:xfrm>
            <a:prstGeom prst="hexagon">
              <a:avLst>
                <a:gd name="adj" fmla="val 32407"/>
                <a:gd name="vf" fmla="val 115470"/>
              </a:avLst>
            </a:prstGeom>
            <a:gradFill flip="none" rotWithShape="1">
              <a:gsLst>
                <a:gs pos="5000">
                  <a:srgbClr val="00B0F0"/>
                </a:gs>
                <a:gs pos="73000">
                  <a:srgbClr val="42DF9A"/>
                </a:gs>
                <a:gs pos="100000">
                  <a:schemeClr val="bg1"/>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Hexagon 10"/>
            <p:cNvSpPr/>
            <p:nvPr userDrawn="1"/>
          </p:nvSpPr>
          <p:spPr>
            <a:xfrm rot="5400000">
              <a:off x="371304" y="5183396"/>
              <a:ext cx="747261" cy="661723"/>
            </a:xfrm>
            <a:prstGeom prst="hexagon">
              <a:avLst>
                <a:gd name="adj" fmla="val 32407"/>
                <a:gd name="vf" fmla="val 115470"/>
              </a:avLst>
            </a:prstGeom>
            <a:gradFill flip="none" rotWithShape="1">
              <a:gsLst>
                <a:gs pos="5000">
                  <a:srgbClr val="7030A0"/>
                </a:gs>
                <a:gs pos="73000">
                  <a:srgbClr val="7030A0">
                    <a:lumMod val="46000"/>
                    <a:lumOff val="54000"/>
                  </a:srgbClr>
                </a:gs>
                <a:gs pos="100000">
                  <a:schemeClr val="bg1"/>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2" name="Rectangle 1"/>
          <p:cNvSpPr/>
          <p:nvPr userDrawn="1"/>
        </p:nvSpPr>
        <p:spPr>
          <a:xfrm>
            <a:off x="0" y="1847850"/>
            <a:ext cx="12192000" cy="3028950"/>
          </a:xfrm>
          <a:prstGeom prst="rect">
            <a:avLst/>
          </a:prstGeom>
          <a:gradFill>
            <a:gsLst>
              <a:gs pos="0">
                <a:srgbClr val="00B050"/>
              </a:gs>
              <a:gs pos="100000">
                <a:srgbClr val="0070C0"/>
              </a:gs>
            </a:gsLst>
            <a:path path="circle">
              <a:fillToRect l="100000" b="100000"/>
            </a:path>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12" name="Group 11"/>
          <p:cNvGrpSpPr/>
          <p:nvPr userDrawn="1"/>
        </p:nvGrpSpPr>
        <p:grpSpPr>
          <a:xfrm>
            <a:off x="0" y="1726991"/>
            <a:ext cx="12192000" cy="3467819"/>
            <a:chOff x="0" y="1830237"/>
            <a:chExt cx="12192000" cy="3046563"/>
          </a:xfrm>
        </p:grpSpPr>
        <p:sp>
          <p:nvSpPr>
            <p:cNvPr id="16" name="Isosceles Triangle 15"/>
            <p:cNvSpPr/>
            <p:nvPr userDrawn="1"/>
          </p:nvSpPr>
          <p:spPr>
            <a:xfrm>
              <a:off x="104246" y="1847850"/>
              <a:ext cx="4062677" cy="3028950"/>
            </a:xfrm>
            <a:prstGeom prst="triangle">
              <a:avLst>
                <a:gd name="adj" fmla="val 37043"/>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Isosceles Triangle 16"/>
            <p:cNvSpPr/>
            <p:nvPr userDrawn="1"/>
          </p:nvSpPr>
          <p:spPr>
            <a:xfrm>
              <a:off x="0" y="2858938"/>
              <a:ext cx="12192000" cy="2000250"/>
            </a:xfrm>
            <a:prstGeom prst="triangle">
              <a:avLst>
                <a:gd name="adj" fmla="val 100000"/>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Isosceles Triangle 17"/>
            <p:cNvSpPr/>
            <p:nvPr userDrawn="1"/>
          </p:nvSpPr>
          <p:spPr>
            <a:xfrm>
              <a:off x="152400" y="1847850"/>
              <a:ext cx="6400800" cy="3011338"/>
            </a:xfrm>
            <a:prstGeom prst="triangle">
              <a:avLst>
                <a:gd name="adj" fmla="val 100000"/>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Isosceles Triangle 18"/>
            <p:cNvSpPr/>
            <p:nvPr userDrawn="1"/>
          </p:nvSpPr>
          <p:spPr>
            <a:xfrm rot="10800000">
              <a:off x="7624498" y="1847850"/>
              <a:ext cx="4567502" cy="3011338"/>
            </a:xfrm>
            <a:prstGeom prst="triangle">
              <a:avLst>
                <a:gd name="adj" fmla="val 46197"/>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Isosceles Triangle 19"/>
            <p:cNvSpPr/>
            <p:nvPr userDrawn="1"/>
          </p:nvSpPr>
          <p:spPr>
            <a:xfrm rot="10800000">
              <a:off x="3887656" y="1830237"/>
              <a:ext cx="4567502" cy="3011338"/>
            </a:xfrm>
            <a:prstGeom prst="triangle">
              <a:avLst>
                <a:gd name="adj" fmla="val 67468"/>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14" name="Group 13"/>
          <p:cNvGrpSpPr/>
          <p:nvPr userDrawn="1"/>
        </p:nvGrpSpPr>
        <p:grpSpPr>
          <a:xfrm>
            <a:off x="9958123" y="693793"/>
            <a:ext cx="1995752" cy="1780459"/>
            <a:chOff x="9958123" y="693793"/>
            <a:chExt cx="1995752" cy="1780459"/>
          </a:xfrm>
        </p:grpSpPr>
        <p:sp>
          <p:nvSpPr>
            <p:cNvPr id="8" name="Hexagon 7"/>
            <p:cNvSpPr/>
            <p:nvPr userDrawn="1"/>
          </p:nvSpPr>
          <p:spPr>
            <a:xfrm rot="5400000">
              <a:off x="10055527" y="781862"/>
              <a:ext cx="1538742" cy="1362604"/>
            </a:xfrm>
            <a:prstGeom prst="hexagon">
              <a:avLst>
                <a:gd name="adj" fmla="val 32407"/>
                <a:gd name="vf" fmla="val 115470"/>
              </a:avLst>
            </a:prstGeom>
            <a:gradFill flip="none" rotWithShape="1">
              <a:gsLst>
                <a:gs pos="5000">
                  <a:srgbClr val="7030A0"/>
                </a:gs>
                <a:gs pos="73000">
                  <a:srgbClr val="7030A0">
                    <a:lumMod val="46000"/>
                    <a:lumOff val="54000"/>
                  </a:srgbClr>
                </a:gs>
                <a:gs pos="100000">
                  <a:schemeClr val="bg1"/>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9" name="Hexagon 8"/>
            <p:cNvSpPr/>
            <p:nvPr userDrawn="1"/>
          </p:nvSpPr>
          <p:spPr>
            <a:xfrm rot="5400000">
              <a:off x="11000656" y="1521033"/>
              <a:ext cx="1011088" cy="895350"/>
            </a:xfrm>
            <a:prstGeom prst="hexagon">
              <a:avLst>
                <a:gd name="adj" fmla="val 32407"/>
                <a:gd name="vf" fmla="val 115470"/>
              </a:avLst>
            </a:prstGeom>
            <a:gradFill flip="none" rotWithShape="1">
              <a:gsLst>
                <a:gs pos="5000">
                  <a:srgbClr val="00B0F0"/>
                </a:gs>
                <a:gs pos="73000">
                  <a:srgbClr val="42DF9A"/>
                </a:gs>
                <a:gs pos="100000">
                  <a:schemeClr val="bg1"/>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Hexagon 9"/>
            <p:cNvSpPr/>
            <p:nvPr userDrawn="1"/>
          </p:nvSpPr>
          <p:spPr>
            <a:xfrm rot="5400000">
              <a:off x="9915354" y="1769760"/>
              <a:ext cx="747261" cy="661723"/>
            </a:xfrm>
            <a:prstGeom prst="hexagon">
              <a:avLst>
                <a:gd name="adj" fmla="val 32407"/>
                <a:gd name="vf" fmla="val 115470"/>
              </a:avLst>
            </a:prstGeom>
            <a:gradFill flip="none" rotWithShape="1">
              <a:gsLst>
                <a:gs pos="5000">
                  <a:srgbClr val="FFFF00"/>
                </a:gs>
                <a:gs pos="73000">
                  <a:srgbClr val="FFC000">
                    <a:lumMod val="84000"/>
                    <a:lumOff val="16000"/>
                  </a:srgbClr>
                </a:gs>
                <a:gs pos="100000">
                  <a:schemeClr val="bg1"/>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grpSp>
        <p:nvGrpSpPr>
          <p:cNvPr id="15" name="Group 14"/>
          <p:cNvGrpSpPr/>
          <p:nvPr userDrawn="1"/>
        </p:nvGrpSpPr>
        <p:grpSpPr>
          <a:xfrm>
            <a:off x="414073" y="4107429"/>
            <a:ext cx="1995752" cy="1780459"/>
            <a:chOff x="414073" y="4107429"/>
            <a:chExt cx="1995752" cy="1780459"/>
          </a:xfrm>
        </p:grpSpPr>
        <p:sp>
          <p:nvSpPr>
            <p:cNvPr id="4" name="Hexagon 3"/>
            <p:cNvSpPr/>
            <p:nvPr userDrawn="1"/>
          </p:nvSpPr>
          <p:spPr>
            <a:xfrm rot="5400000">
              <a:off x="511477" y="4195498"/>
              <a:ext cx="1538742" cy="1362604"/>
            </a:xfrm>
            <a:prstGeom prst="hexagon">
              <a:avLst>
                <a:gd name="adj" fmla="val 32407"/>
                <a:gd name="vf" fmla="val 115470"/>
              </a:avLst>
            </a:prstGeom>
            <a:gradFill flip="none" rotWithShape="1">
              <a:gsLst>
                <a:gs pos="5000">
                  <a:srgbClr val="00B0F0"/>
                </a:gs>
                <a:gs pos="73000">
                  <a:srgbClr val="42DF9A"/>
                </a:gs>
                <a:gs pos="100000">
                  <a:schemeClr val="bg1"/>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5" name="Hexagon 4"/>
            <p:cNvSpPr/>
            <p:nvPr userDrawn="1"/>
          </p:nvSpPr>
          <p:spPr>
            <a:xfrm rot="5400000">
              <a:off x="1456606" y="4934669"/>
              <a:ext cx="1011088" cy="895350"/>
            </a:xfrm>
            <a:prstGeom prst="hexagon">
              <a:avLst>
                <a:gd name="adj" fmla="val 32407"/>
                <a:gd name="vf" fmla="val 115470"/>
              </a:avLst>
            </a:prstGeom>
            <a:gradFill flip="none" rotWithShape="1">
              <a:gsLst>
                <a:gs pos="5000">
                  <a:srgbClr val="FFFF00"/>
                </a:gs>
                <a:gs pos="73000">
                  <a:srgbClr val="FFC000">
                    <a:lumMod val="84000"/>
                    <a:lumOff val="16000"/>
                  </a:srgbClr>
                </a:gs>
                <a:gs pos="100000">
                  <a:schemeClr val="bg1"/>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 name="Hexagon 5"/>
            <p:cNvSpPr/>
            <p:nvPr userDrawn="1"/>
          </p:nvSpPr>
          <p:spPr>
            <a:xfrm rot="5400000">
              <a:off x="371304" y="5183396"/>
              <a:ext cx="747261" cy="661723"/>
            </a:xfrm>
            <a:prstGeom prst="hexagon">
              <a:avLst>
                <a:gd name="adj" fmla="val 32407"/>
                <a:gd name="vf" fmla="val 115470"/>
              </a:avLst>
            </a:prstGeom>
            <a:gradFill flip="none" rotWithShape="1">
              <a:gsLst>
                <a:gs pos="5000">
                  <a:srgbClr val="7030A0"/>
                </a:gs>
                <a:gs pos="73000">
                  <a:srgbClr val="7030A0">
                    <a:lumMod val="46000"/>
                    <a:lumOff val="54000"/>
                  </a:srgbClr>
                </a:gs>
                <a:gs pos="100000">
                  <a:schemeClr val="bg1"/>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12" name="Rectangle 11"/>
          <p:cNvSpPr/>
          <p:nvPr userDrawn="1"/>
        </p:nvSpPr>
        <p:spPr>
          <a:xfrm>
            <a:off x="0" y="1847850"/>
            <a:ext cx="12192000" cy="3028950"/>
          </a:xfrm>
          <a:prstGeom prst="rect">
            <a:avLst/>
          </a:prstGeom>
          <a:gradFill flip="none" rotWithShape="1">
            <a:gsLst>
              <a:gs pos="0">
                <a:srgbClr val="FFFF00"/>
              </a:gs>
              <a:gs pos="100000">
                <a:srgbClr val="7030A0">
                  <a:alpha val="87000"/>
                  <a:lumMod val="84000"/>
                  <a:lumOff val="16000"/>
                </a:srgbClr>
              </a:gs>
            </a:gsLst>
            <a:path path="circle">
              <a:fillToRect t="100000" r="100000"/>
            </a:path>
            <a:tileRect l="-100000" b="-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36" name="Group 35"/>
          <p:cNvGrpSpPr/>
          <p:nvPr userDrawn="1"/>
        </p:nvGrpSpPr>
        <p:grpSpPr>
          <a:xfrm>
            <a:off x="0" y="1726991"/>
            <a:ext cx="12192000" cy="3467819"/>
            <a:chOff x="0" y="1830237"/>
            <a:chExt cx="12192000" cy="3046563"/>
          </a:xfrm>
        </p:grpSpPr>
        <p:sp>
          <p:nvSpPr>
            <p:cNvPr id="37" name="Isosceles Triangle 36"/>
            <p:cNvSpPr/>
            <p:nvPr userDrawn="1"/>
          </p:nvSpPr>
          <p:spPr>
            <a:xfrm>
              <a:off x="104246" y="1847850"/>
              <a:ext cx="4062677" cy="3028950"/>
            </a:xfrm>
            <a:prstGeom prst="triangle">
              <a:avLst>
                <a:gd name="adj" fmla="val 37043"/>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Isosceles Triangle 37"/>
            <p:cNvSpPr/>
            <p:nvPr userDrawn="1"/>
          </p:nvSpPr>
          <p:spPr>
            <a:xfrm>
              <a:off x="0" y="2858938"/>
              <a:ext cx="12192000" cy="2000250"/>
            </a:xfrm>
            <a:prstGeom prst="triangle">
              <a:avLst>
                <a:gd name="adj" fmla="val 100000"/>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Isosceles Triangle 38"/>
            <p:cNvSpPr/>
            <p:nvPr userDrawn="1"/>
          </p:nvSpPr>
          <p:spPr>
            <a:xfrm>
              <a:off x="152400" y="1847850"/>
              <a:ext cx="6400800" cy="3011338"/>
            </a:xfrm>
            <a:prstGeom prst="triangle">
              <a:avLst>
                <a:gd name="adj" fmla="val 100000"/>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Isosceles Triangle 39"/>
            <p:cNvSpPr/>
            <p:nvPr userDrawn="1"/>
          </p:nvSpPr>
          <p:spPr>
            <a:xfrm rot="10800000">
              <a:off x="7624498" y="1847850"/>
              <a:ext cx="4567502" cy="3011338"/>
            </a:xfrm>
            <a:prstGeom prst="triangle">
              <a:avLst>
                <a:gd name="adj" fmla="val 46197"/>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Isosceles Triangle 40"/>
            <p:cNvSpPr/>
            <p:nvPr userDrawn="1"/>
          </p:nvSpPr>
          <p:spPr>
            <a:xfrm rot="10800000">
              <a:off x="3887656" y="1830237"/>
              <a:ext cx="4567502" cy="3011338"/>
            </a:xfrm>
            <a:prstGeom prst="triangle">
              <a:avLst>
                <a:gd name="adj" fmla="val 67468"/>
              </a:avLst>
            </a:prstGeom>
            <a:noFill/>
            <a:ln>
              <a:solidFill>
                <a:schemeClr val="bg1">
                  <a:alpha val="39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pic>
        <p:nvPicPr>
          <p:cNvPr id="2" name="Picture 1"/>
          <p:cNvPicPr>
            <a:picLocks noChangeAspect="1"/>
          </p:cNvPicPr>
          <p:nvPr userDrawn="1"/>
        </p:nvPicPr>
        <p:blipFill rotWithShape="1">
          <a:blip r:embed="rId2"/>
          <a:srcRect t="17295" b="17993"/>
          <a:stretch/>
        </p:blipFill>
        <p:spPr>
          <a:xfrm>
            <a:off x="0" y="-29498"/>
            <a:ext cx="4682134" cy="6931743"/>
          </a:xfrm>
          <a:prstGeom prst="rect">
            <a:avLst/>
          </a:prstGeom>
        </p:spPr>
      </p:pic>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3/17/2018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6.png"/><Relationship Id="rId1" Type="http://schemas.openxmlformats.org/officeDocument/2006/relationships/slideLayout" Target="../slideLayouts/slideLayout13.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4" name="Group 13"/>
          <p:cNvGrpSpPr/>
          <p:nvPr/>
        </p:nvGrpSpPr>
        <p:grpSpPr>
          <a:xfrm>
            <a:off x="4276364" y="1543048"/>
            <a:ext cx="3639272" cy="3810003"/>
            <a:chOff x="4485914" y="1276348"/>
            <a:chExt cx="3639272" cy="3810003"/>
          </a:xfrm>
          <a:effectLst>
            <a:outerShdw blurRad="215900" dist="38100" algn="l" rotWithShape="0">
              <a:prstClr val="black">
                <a:alpha val="46000"/>
              </a:prstClr>
            </a:outerShdw>
          </a:effectLst>
        </p:grpSpPr>
        <p:sp>
          <p:nvSpPr>
            <p:cNvPr id="6" name="Hexagon 5"/>
            <p:cNvSpPr/>
            <p:nvPr/>
          </p:nvSpPr>
          <p:spPr>
            <a:xfrm rot="5400000">
              <a:off x="4400548" y="1361714"/>
              <a:ext cx="3810003" cy="3639272"/>
            </a:xfrm>
            <a:prstGeom prst="hexagon">
              <a:avLst>
                <a:gd name="adj" fmla="val 25364"/>
                <a:gd name="vf" fmla="val 11547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Freeform 8"/>
            <p:cNvSpPr/>
            <p:nvPr/>
          </p:nvSpPr>
          <p:spPr>
            <a:xfrm rot="5400000">
              <a:off x="5316762" y="2274709"/>
              <a:ext cx="3803559" cy="1813284"/>
            </a:xfrm>
            <a:custGeom>
              <a:avLst/>
              <a:gdLst>
                <a:gd name="connsiteX0" fmla="*/ 0 w 3803559"/>
                <a:gd name="connsiteY0" fmla="*/ 1813284 h 1813284"/>
                <a:gd name="connsiteX1" fmla="*/ 919843 w 3803559"/>
                <a:gd name="connsiteY1" fmla="*/ 0 h 1813284"/>
                <a:gd name="connsiteX2" fmla="*/ 2883716 w 3803559"/>
                <a:gd name="connsiteY2" fmla="*/ 0 h 1813284"/>
                <a:gd name="connsiteX3" fmla="*/ 3803559 w 3803559"/>
                <a:gd name="connsiteY3" fmla="*/ 1813284 h 1813284"/>
              </a:gdLst>
              <a:ahLst/>
              <a:cxnLst>
                <a:cxn ang="0">
                  <a:pos x="connsiteX0" y="connsiteY0"/>
                </a:cxn>
                <a:cxn ang="0">
                  <a:pos x="connsiteX1" y="connsiteY1"/>
                </a:cxn>
                <a:cxn ang="0">
                  <a:pos x="connsiteX2" y="connsiteY2"/>
                </a:cxn>
                <a:cxn ang="0">
                  <a:pos x="connsiteX3" y="connsiteY3"/>
                </a:cxn>
              </a:cxnLst>
              <a:rect l="l" t="t" r="r" b="b"/>
              <a:pathLst>
                <a:path w="3803559" h="1813284">
                  <a:moveTo>
                    <a:pt x="0" y="1813284"/>
                  </a:moveTo>
                  <a:lnTo>
                    <a:pt x="919843" y="0"/>
                  </a:lnTo>
                  <a:lnTo>
                    <a:pt x="2883716" y="0"/>
                  </a:lnTo>
                  <a:lnTo>
                    <a:pt x="3803559" y="1813284"/>
                  </a:lnTo>
                  <a:close/>
                </a:path>
              </a:pathLst>
            </a:cu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 name="Shape 72"/>
          <p:cNvSpPr txBox="1">
            <a:spLocks noGrp="1"/>
          </p:cNvSpPr>
          <p:nvPr>
            <p:ph type="ctrTitle"/>
          </p:nvPr>
        </p:nvSpPr>
        <p:spPr>
          <a:xfrm rot="16200000">
            <a:off x="3670555" y="2998990"/>
            <a:ext cx="3963936" cy="899652"/>
          </a:xfrm>
          <a:prstGeom prst="rect">
            <a:avLst/>
          </a:prstGeom>
        </p:spPr>
        <p:txBody>
          <a:bodyPr lIns="91425" tIns="91425" rIns="91425" bIns="91425" anchor="b" anchorCtr="0">
            <a:noAutofit/>
            <a:scene3d>
              <a:camera prst="orthographicFront">
                <a:rot lat="2100000" lon="0" rev="0"/>
              </a:camera>
              <a:lightRig rig="threePt" dir="t"/>
            </a:scene3d>
          </a:bodyPr>
          <a:lstStyle/>
          <a:p>
            <a:pPr lvl="0"/>
            <a:r>
              <a:rPr lang="en" sz="4000" dirty="0">
                <a:solidFill>
                  <a:schemeClr val="tx1"/>
                </a:solidFill>
              </a:rPr>
              <a:t>SPECTRUM</a:t>
            </a:r>
            <a:endParaRPr lang="en" sz="3200" dirty="0">
              <a:solidFill>
                <a:schemeClr val="tx1"/>
              </a:solidFill>
            </a:endParaRPr>
          </a:p>
        </p:txBody>
      </p:sp>
      <p:grpSp>
        <p:nvGrpSpPr>
          <p:cNvPr id="22" name="Group 21"/>
          <p:cNvGrpSpPr/>
          <p:nvPr/>
        </p:nvGrpSpPr>
        <p:grpSpPr>
          <a:xfrm>
            <a:off x="5028817" y="4943016"/>
            <a:ext cx="2134368" cy="786571"/>
            <a:chOff x="5028817" y="4943016"/>
            <a:chExt cx="2134368" cy="786571"/>
          </a:xfrm>
        </p:grpSpPr>
        <p:sp>
          <p:nvSpPr>
            <p:cNvPr id="17" name="Chevron 16"/>
            <p:cNvSpPr/>
            <p:nvPr/>
          </p:nvSpPr>
          <p:spPr>
            <a:xfrm rot="5400000">
              <a:off x="5702716" y="4269117"/>
              <a:ext cx="786569" cy="2134368"/>
            </a:xfrm>
            <a:prstGeom prst="chevron">
              <a:avLst>
                <a:gd name="adj" fmla="val 72414"/>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1" name="Freeform 20"/>
            <p:cNvSpPr/>
            <p:nvPr/>
          </p:nvSpPr>
          <p:spPr>
            <a:xfrm rot="5400000">
              <a:off x="6236305" y="4802710"/>
              <a:ext cx="786569" cy="1067185"/>
            </a:xfrm>
            <a:custGeom>
              <a:avLst/>
              <a:gdLst>
                <a:gd name="connsiteX0" fmla="*/ 0 w 786569"/>
                <a:gd name="connsiteY0" fmla="*/ 0 h 1067185"/>
                <a:gd name="connsiteX1" fmla="*/ 216983 w 786569"/>
                <a:gd name="connsiteY1" fmla="*/ 0 h 1067185"/>
                <a:gd name="connsiteX2" fmla="*/ 786569 w 786569"/>
                <a:gd name="connsiteY2" fmla="*/ 1067184 h 1067185"/>
                <a:gd name="connsiteX3" fmla="*/ 786569 w 786569"/>
                <a:gd name="connsiteY3" fmla="*/ 1067185 h 1067185"/>
                <a:gd name="connsiteX4" fmla="*/ 569586 w 786569"/>
                <a:gd name="connsiteY4" fmla="*/ 1067185 h 1067185"/>
                <a:gd name="connsiteX5" fmla="*/ 569586 w 786569"/>
                <a:gd name="connsiteY5" fmla="*/ 1067184 h 10671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786569" h="1067185">
                  <a:moveTo>
                    <a:pt x="0" y="0"/>
                  </a:moveTo>
                  <a:lnTo>
                    <a:pt x="216983" y="0"/>
                  </a:lnTo>
                  <a:lnTo>
                    <a:pt x="786569" y="1067184"/>
                  </a:lnTo>
                  <a:lnTo>
                    <a:pt x="786569" y="1067185"/>
                  </a:lnTo>
                  <a:lnTo>
                    <a:pt x="569586" y="1067185"/>
                  </a:lnTo>
                  <a:lnTo>
                    <a:pt x="569586" y="1067184"/>
                  </a:lnTo>
                  <a:close/>
                </a:path>
              </a:pathLst>
            </a:custGeom>
            <a:noFill/>
            <a:ln>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grpSp>
        <p:nvGrpSpPr>
          <p:cNvPr id="23" name="Group 22"/>
          <p:cNvGrpSpPr/>
          <p:nvPr/>
        </p:nvGrpSpPr>
        <p:grpSpPr>
          <a:xfrm flipV="1">
            <a:off x="5035163" y="1171768"/>
            <a:ext cx="2134368" cy="786571"/>
            <a:chOff x="5028817" y="4943016"/>
            <a:chExt cx="2134368" cy="786571"/>
          </a:xfrm>
        </p:grpSpPr>
        <p:sp>
          <p:nvSpPr>
            <p:cNvPr id="24" name="Chevron 23"/>
            <p:cNvSpPr/>
            <p:nvPr/>
          </p:nvSpPr>
          <p:spPr>
            <a:xfrm rot="5400000">
              <a:off x="5702716" y="4269117"/>
              <a:ext cx="786569" cy="2134368"/>
            </a:xfrm>
            <a:prstGeom prst="chevron">
              <a:avLst>
                <a:gd name="adj" fmla="val 72414"/>
              </a:avLst>
            </a:prstGeom>
            <a:noFill/>
            <a:ln>
              <a:solidFill>
                <a:schemeClr val="bg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sp>
          <p:nvSpPr>
            <p:cNvPr id="25" name="Freeform 24"/>
            <p:cNvSpPr/>
            <p:nvPr/>
          </p:nvSpPr>
          <p:spPr>
            <a:xfrm rot="5400000">
              <a:off x="6236305" y="4802710"/>
              <a:ext cx="786569" cy="1067185"/>
            </a:xfrm>
            <a:custGeom>
              <a:avLst/>
              <a:gdLst>
                <a:gd name="connsiteX0" fmla="*/ 0 w 786569"/>
                <a:gd name="connsiteY0" fmla="*/ 0 h 1067185"/>
                <a:gd name="connsiteX1" fmla="*/ 216983 w 786569"/>
                <a:gd name="connsiteY1" fmla="*/ 0 h 1067185"/>
                <a:gd name="connsiteX2" fmla="*/ 786569 w 786569"/>
                <a:gd name="connsiteY2" fmla="*/ 1067184 h 1067185"/>
                <a:gd name="connsiteX3" fmla="*/ 786569 w 786569"/>
                <a:gd name="connsiteY3" fmla="*/ 1067185 h 1067185"/>
                <a:gd name="connsiteX4" fmla="*/ 569586 w 786569"/>
                <a:gd name="connsiteY4" fmla="*/ 1067185 h 1067185"/>
                <a:gd name="connsiteX5" fmla="*/ 569586 w 786569"/>
                <a:gd name="connsiteY5" fmla="*/ 1067184 h 106718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786569" h="1067185">
                  <a:moveTo>
                    <a:pt x="0" y="0"/>
                  </a:moveTo>
                  <a:lnTo>
                    <a:pt x="216983" y="0"/>
                  </a:lnTo>
                  <a:lnTo>
                    <a:pt x="786569" y="1067184"/>
                  </a:lnTo>
                  <a:lnTo>
                    <a:pt x="786569" y="1067185"/>
                  </a:lnTo>
                  <a:lnTo>
                    <a:pt x="569586" y="1067185"/>
                  </a:lnTo>
                  <a:lnTo>
                    <a:pt x="569586" y="1067184"/>
                  </a:lnTo>
                  <a:close/>
                </a:path>
              </a:pathLst>
            </a:custGeom>
            <a:noFill/>
            <a:ln>
              <a:solidFill>
                <a:schemeClr val="bg1">
                  <a:lumMod val="75000"/>
                </a:schemeClr>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tx1"/>
                </a:solidFill>
              </a:endParaRPr>
            </a:p>
          </p:txBody>
        </p:sp>
      </p:gr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6BCDD2DE-0664-4B9B-802D-68F4AD93E3C5}"/>
              </a:ext>
            </a:extLst>
          </p:cNvPr>
          <p:cNvSpPr txBox="1">
            <a:spLocks/>
          </p:cNvSpPr>
          <p:nvPr/>
        </p:nvSpPr>
        <p:spPr>
          <a:xfrm>
            <a:off x="353808" y="1293010"/>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95B8656C-FD63-4AAA-B206-7E1C765B7DC0}"/>
              </a:ext>
            </a:extLst>
          </p:cNvPr>
          <p:cNvSpPr txBox="1">
            <a:spLocks/>
          </p:cNvSpPr>
          <p:nvPr/>
        </p:nvSpPr>
        <p:spPr>
          <a:xfrm>
            <a:off x="716136" y="1962250"/>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83031EDF-1C34-49BB-A711-61952CB8A541}"/>
              </a:ext>
            </a:extLst>
          </p:cNvPr>
          <p:cNvSpPr/>
          <p:nvPr/>
        </p:nvSpPr>
        <p:spPr>
          <a:xfrm>
            <a:off x="353808" y="4435548"/>
            <a:ext cx="3994363" cy="307777"/>
          </a:xfrm>
          <a:prstGeom prst="rect">
            <a:avLst/>
          </a:prstGeom>
        </p:spPr>
        <p:txBody>
          <a:bodyPr wrap="none">
            <a:spAutoFit/>
          </a:bodyPr>
          <a:lstStyle/>
          <a:p>
            <a:pPr algn="just"/>
            <a:r>
              <a:rPr lang="en-US" sz="1400" dirty="0">
                <a:solidFill>
                  <a:schemeClr val="accent1">
                    <a:lumMod val="75000"/>
                  </a:schemeClr>
                </a:solidFill>
              </a:rPr>
              <a:t>FONT:   </a:t>
            </a:r>
            <a:r>
              <a:rPr lang="en-US" sz="1400" dirty="0" err="1">
                <a:solidFill>
                  <a:schemeClr val="accent1">
                    <a:lumMod val="75000"/>
                  </a:schemeClr>
                </a:solidFill>
              </a:rPr>
              <a:t>Raleway</a:t>
            </a:r>
            <a:r>
              <a:rPr lang="en-US" sz="1400" dirty="0">
                <a:solidFill>
                  <a:schemeClr val="accent1">
                    <a:lumMod val="75000"/>
                  </a:schemeClr>
                </a:solidFill>
              </a:rPr>
              <a:t> &amp; </a:t>
            </a:r>
            <a:r>
              <a:rPr lang="en-US" sz="1400" dirty="0" err="1">
                <a:solidFill>
                  <a:schemeClr val="accent1">
                    <a:lumMod val="75000"/>
                  </a:schemeClr>
                </a:solidFill>
              </a:rPr>
              <a:t>Roboto</a:t>
            </a:r>
            <a:r>
              <a:rPr lang="en-US" sz="1400" dirty="0">
                <a:solidFill>
                  <a:schemeClr val="accent1">
                    <a:lumMod val="75000"/>
                  </a:schemeClr>
                </a:solidFill>
              </a:rPr>
              <a:t> (Free 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353808" y="1959043"/>
            <a:ext cx="3078002" cy="2277547"/>
          </a:xfrm>
          <a:prstGeom prst="rect">
            <a:avLst/>
          </a:prstGeom>
        </p:spPr>
        <p:txBody>
          <a:bodyPr wrap="square">
            <a:spAutoFit/>
          </a:bodyPr>
          <a:lstStyle/>
          <a:p>
            <a:r>
              <a:rPr lang="en-US" sz="1400" dirty="0">
                <a:solidFill>
                  <a:schemeClr val="accent1">
                    <a:lumMod val="75000"/>
                  </a:schemeClr>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D57298C0-A38E-4A89-92DC-EA24513855AE}"/>
              </a:ext>
            </a:extLst>
          </p:cNvPr>
          <p:cNvSpPr/>
          <p:nvPr/>
        </p:nvSpPr>
        <p:spPr>
          <a:xfrm>
            <a:off x="3431810" y="1959043"/>
            <a:ext cx="2683240" cy="2369880"/>
          </a:xfrm>
          <a:prstGeom prst="rect">
            <a:avLst/>
          </a:prstGeom>
        </p:spPr>
        <p:txBody>
          <a:bodyPr wrap="square">
            <a:spAutoFit/>
          </a:bodyPr>
          <a:lstStyle/>
          <a:p>
            <a:r>
              <a:rPr lang="en-US" sz="1400" dirty="0">
                <a:solidFill>
                  <a:schemeClr val="accent1">
                    <a:lumMod val="75000"/>
                  </a:schemeClr>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353807" y="4942283"/>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297249830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663119" y="2272601"/>
            <a:ext cx="3897859" cy="1398399"/>
          </a:xfrm>
          <a:prstGeom prst="rect">
            <a:avLst/>
          </a:prstGeom>
        </p:spPr>
        <p:txBody>
          <a:bodyPr lIns="91425" tIns="91425" rIns="91425" bIns="91425" anchor="b" anchorCtr="0">
            <a:noAutofit/>
          </a:bodyPr>
          <a:lstStyle/>
          <a:p>
            <a:pPr lvl="0" rtl="0">
              <a:spcBef>
                <a:spcPts val="0"/>
              </a:spcBef>
              <a:buNone/>
            </a:pPr>
            <a:r>
              <a:rPr lang="en" dirty="0"/>
              <a:t>YOUR FIRST </a:t>
            </a:r>
            <a:r>
              <a:rPr lang="en" b="1" dirty="0">
                <a:solidFill>
                  <a:schemeClr val="accent1"/>
                </a:solidFill>
              </a:rPr>
              <a:t>HEADLINE</a:t>
            </a:r>
          </a:p>
        </p:txBody>
      </p:sp>
      <p:sp>
        <p:nvSpPr>
          <p:cNvPr id="5" name="Shape 99"/>
          <p:cNvSpPr txBox="1">
            <a:spLocks noGrp="1"/>
          </p:cNvSpPr>
          <p:nvPr>
            <p:ph type="subTitle" idx="1"/>
          </p:nvPr>
        </p:nvSpPr>
        <p:spPr>
          <a:xfrm>
            <a:off x="468246" y="3585275"/>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rgbClr val="42DF9A"/>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12550" y="2746125"/>
            <a:ext cx="6366900" cy="1292476"/>
          </a:xfrm>
        </p:spPr>
        <p:txBody>
          <a:bodyPr>
            <a:normAutofit/>
          </a:bodyPr>
          <a:lstStyle/>
          <a:p>
            <a:r>
              <a:rPr lang="en-US" b="0" dirty="0">
                <a:latin typeface="+mj-lt"/>
              </a:rPr>
              <a:t>A fine quotation is a diamond in the hand of a man of wit and a pebble in the hand of a fool. </a:t>
            </a:r>
          </a:p>
          <a:p>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5648325" y="1638301"/>
            <a:ext cx="895350" cy="971549"/>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298888" y="3409950"/>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00B050"/>
                </a:solidFill>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4253918" y="4107039"/>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grpSp>
        <p:nvGrpSpPr>
          <p:cNvPr id="4" name="Group 3">
            <a:extLst>
              <a:ext uri="{FF2B5EF4-FFF2-40B4-BE49-F238E27FC236}">
                <a16:creationId xmlns:a16="http://schemas.microsoft.com/office/drawing/2014/main" id="{80A4B4A8-609A-4BE7-A91F-A0DE2FC8289C}"/>
              </a:ext>
            </a:extLst>
          </p:cNvPr>
          <p:cNvGrpSpPr/>
          <p:nvPr/>
        </p:nvGrpSpPr>
        <p:grpSpPr>
          <a:xfrm>
            <a:off x="5536123" y="1763255"/>
            <a:ext cx="1348353" cy="1495096"/>
            <a:chOff x="883403" y="1146875"/>
            <a:chExt cx="1348353" cy="1495096"/>
          </a:xfrm>
        </p:grpSpPr>
        <p:sp>
          <p:nvSpPr>
            <p:cNvPr id="5" name="Isosceles Triangle 4">
              <a:extLst>
                <a:ext uri="{FF2B5EF4-FFF2-40B4-BE49-F238E27FC236}">
                  <a16:creationId xmlns:a16="http://schemas.microsoft.com/office/drawing/2014/main" id="{AD0B58D2-B9D6-44CE-8701-40FC2258A5A1}"/>
                </a:ext>
              </a:extLst>
            </p:cNvPr>
            <p:cNvSpPr/>
            <p:nvPr/>
          </p:nvSpPr>
          <p:spPr>
            <a:xfrm>
              <a:off x="883403" y="1146875"/>
              <a:ext cx="1348353" cy="1495096"/>
            </a:xfrm>
            <a:prstGeom prst="triangle">
              <a:avLst/>
            </a:prstGeom>
            <a:solidFill>
              <a:srgbClr val="0070C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Isosceles Triangle 5">
              <a:extLst>
                <a:ext uri="{FF2B5EF4-FFF2-40B4-BE49-F238E27FC236}">
                  <a16:creationId xmlns:a16="http://schemas.microsoft.com/office/drawing/2014/main" id="{0C24D9EF-CCAE-4837-93DE-A0F41DFE71D3}"/>
                </a:ext>
              </a:extLst>
            </p:cNvPr>
            <p:cNvSpPr/>
            <p:nvPr/>
          </p:nvSpPr>
          <p:spPr>
            <a:xfrm>
              <a:off x="1435059" y="1758568"/>
              <a:ext cx="796697" cy="883403"/>
            </a:xfrm>
            <a:prstGeom prst="triangle">
              <a:avLst/>
            </a:prstGeom>
            <a:solidFill>
              <a:srgbClr val="00B050"/>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EE4A11E0-3775-435B-94F8-BB2A84EED6E6}"/>
                </a:ext>
              </a:extLst>
            </p:cNvPr>
            <p:cNvSpPr/>
            <p:nvPr/>
          </p:nvSpPr>
          <p:spPr>
            <a:xfrm>
              <a:off x="883403" y="1593684"/>
              <a:ext cx="945397" cy="1048286"/>
            </a:xfrm>
            <a:prstGeom prst="triangle">
              <a:avLst/>
            </a:prstGeom>
            <a:solidFill>
              <a:schemeClr val="accent5"/>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Oval 7">
              <a:extLst>
                <a:ext uri="{FF2B5EF4-FFF2-40B4-BE49-F238E27FC236}">
                  <a16:creationId xmlns:a16="http://schemas.microsoft.com/office/drawing/2014/main" id="{C3777F3F-4184-407F-8D17-3BA0B29DE120}"/>
                </a:ext>
              </a:extLst>
            </p:cNvPr>
            <p:cNvSpPr/>
            <p:nvPr/>
          </p:nvSpPr>
          <p:spPr>
            <a:xfrm>
              <a:off x="1189110" y="2118815"/>
              <a:ext cx="348154" cy="345415"/>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9" name="Rectangle 8"/>
          <p:cNvSpPr/>
          <p:nvPr/>
        </p:nvSpPr>
        <p:spPr>
          <a:xfrm>
            <a:off x="323850" y="257175"/>
            <a:ext cx="11544300" cy="6343650"/>
          </a:xfrm>
          <a:prstGeom prst="rect">
            <a:avLst/>
          </a:prstGeom>
          <a:noFill/>
          <a:ln w="57150">
            <a:solidFill>
              <a:schemeClr val="tx2"/>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700131408"/>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ABFFCBEE-9541-4CF2-A73C-DE3CA3F61503}"/>
              </a:ext>
            </a:extLst>
          </p:cNvPr>
          <p:cNvSpPr>
            <a:spLocks noGrp="1"/>
          </p:cNvSpPr>
          <p:nvPr>
            <p:ph type="title"/>
          </p:nvPr>
        </p:nvSpPr>
        <p:spPr>
          <a:xfrm>
            <a:off x="5845293" y="1452663"/>
            <a:ext cx="6159486" cy="847999"/>
          </a:xfrm>
        </p:spPr>
        <p:txBody>
          <a:bodyPr>
            <a:normAutofit fontScale="90000"/>
          </a:bodyPr>
          <a:lstStyle/>
          <a:p>
            <a:r>
              <a:rPr lang="en-US" dirty="0"/>
              <a:t>THIS IS YOUR </a:t>
            </a:r>
            <a:r>
              <a:rPr lang="en-US" dirty="0">
                <a:solidFill>
                  <a:schemeClr val="accent1">
                    <a:lumMod val="75000"/>
                  </a:schemeClr>
                </a:solidFill>
              </a:rPr>
              <a:t>HEADING</a:t>
            </a:r>
          </a:p>
        </p:txBody>
      </p:sp>
      <p:sp>
        <p:nvSpPr>
          <p:cNvPr id="5"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5845293" y="2814311"/>
            <a:ext cx="5813307" cy="2705326"/>
          </a:xfrm>
          <a:prstGeom prst="rect">
            <a:avLst/>
          </a:prstGeom>
        </p:spPr>
        <p:txBody>
          <a:bodyPr wrap="square">
            <a:spAutoFit/>
          </a:bodyPr>
          <a:lstStyle/>
          <a:p>
            <a:pPr marL="0" indent="0" algn="just">
              <a:buNone/>
            </a:pPr>
            <a:r>
              <a:rPr lang="en-US" sz="1400" b="1" dirty="0">
                <a:solidFill>
                  <a:srgbClr val="0070C0"/>
                </a:solidFill>
              </a:rPr>
              <a:t>Chris </a:t>
            </a:r>
            <a:r>
              <a:rPr lang="en-US" sz="1400" b="1" dirty="0">
                <a:solidFill>
                  <a:schemeClr val="accent1">
                    <a:lumMod val="75000"/>
                  </a:schemeClr>
                </a:solidFill>
              </a:rPr>
              <a:t>Hadfield</a:t>
            </a:r>
            <a:r>
              <a:rPr lang="en-US" sz="1400" dirty="0">
                <a:solidFill>
                  <a:srgbClr val="0070C0"/>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16440213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868902" y="2546041"/>
            <a:ext cx="4454195" cy="1818304"/>
          </a:xfrm>
          <a:prstGeom prst="rect">
            <a:avLst/>
          </a:prstGeom>
        </p:spPr>
        <p:txBody>
          <a:bodyPr lIns="91425" tIns="91425" rIns="91425" bIns="91425" anchor="b" anchorCtr="0">
            <a:noAutofit/>
          </a:bodyPr>
          <a:lstStyle/>
          <a:p>
            <a:pPr lvl="0">
              <a:spcBef>
                <a:spcPts val="0"/>
              </a:spcBef>
              <a:buNone/>
            </a:pPr>
            <a:r>
              <a:rPr lang="en" sz="4000" dirty="0"/>
              <a:t>YOU CAN ALSO </a:t>
            </a:r>
            <a:r>
              <a:rPr lang="en" sz="4000" dirty="0">
                <a:solidFill>
                  <a:srgbClr val="FF5E80"/>
                </a:solidFill>
              </a:rPr>
              <a:t>SPLIT</a:t>
            </a:r>
            <a:r>
              <a:rPr lang="en" sz="40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8608079" y="604272"/>
            <a:ext cx="3166682" cy="2677656"/>
          </a:xfrm>
          <a:prstGeom prst="rect">
            <a:avLst/>
          </a:prstGeom>
        </p:spPr>
        <p:txBody>
          <a:bodyPr wrap="square">
            <a:spAutoFit/>
          </a:bodyPr>
          <a:lstStyle/>
          <a:p>
            <a:pPr algn="just"/>
            <a:r>
              <a:rPr lang="en-US" sz="1400" b="1" dirty="0">
                <a:solidFill>
                  <a:schemeClr val="accent1">
                    <a:lumMod val="75000"/>
                  </a:schemeClr>
                </a:solidFill>
              </a:rPr>
              <a:t>Chris Hadfield</a:t>
            </a:r>
            <a:r>
              <a:rPr lang="en-US" sz="1400" dirty="0">
                <a:solidFill>
                  <a:schemeClr val="accent1">
                    <a:lumMod val="75000"/>
                  </a:schemeClr>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627238" y="3449865"/>
            <a:ext cx="3166682" cy="2677656"/>
          </a:xfrm>
          <a:prstGeom prst="rect">
            <a:avLst/>
          </a:prstGeom>
        </p:spPr>
        <p:txBody>
          <a:bodyPr wrap="square">
            <a:spAutoFit/>
          </a:bodyPr>
          <a:lstStyle/>
          <a:p>
            <a:pPr algn="just"/>
            <a:r>
              <a:rPr lang="en-US" sz="1400" b="1" dirty="0">
                <a:solidFill>
                  <a:schemeClr val="accent1">
                    <a:lumMod val="75000"/>
                  </a:schemeClr>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622042" y="1470341"/>
            <a:ext cx="6947915" cy="771892"/>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rgbClr val="FF5E80"/>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843360" y="2584442"/>
            <a:ext cx="2648549" cy="2031325"/>
          </a:xfrm>
          <a:prstGeom prst="rect">
            <a:avLst/>
          </a:prstGeom>
        </p:spPr>
        <p:txBody>
          <a:bodyPr wrap="square">
            <a:spAutoFit/>
          </a:bodyPr>
          <a:lstStyle/>
          <a:p>
            <a:r>
              <a:rPr lang="en-US" sz="1400" b="1" dirty="0">
                <a:solidFill>
                  <a:schemeClr val="accent1">
                    <a:lumMod val="75000"/>
                  </a:schemeClr>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982631" y="2584442"/>
            <a:ext cx="2648549" cy="2031325"/>
          </a:xfrm>
          <a:prstGeom prst="rect">
            <a:avLst/>
          </a:prstGeom>
        </p:spPr>
        <p:txBody>
          <a:bodyPr wrap="square">
            <a:spAutoFit/>
          </a:bodyPr>
          <a:lstStyle/>
          <a:p>
            <a:r>
              <a:rPr lang="en-US" sz="1400" b="1" dirty="0">
                <a:solidFill>
                  <a:schemeClr val="accent1">
                    <a:lumMod val="75000"/>
                  </a:schemeClr>
                </a:solidFill>
              </a:rPr>
              <a:t>Mario Andretti</a:t>
            </a:r>
          </a:p>
          <a:p>
            <a:endParaRPr lang="en-US" sz="1400" dirty="0">
              <a:solidFill>
                <a:srgbClr val="0070C0"/>
              </a:solidFill>
            </a:endParaRPr>
          </a:p>
          <a:p>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8121902" y="2584442"/>
            <a:ext cx="2648549" cy="2031325"/>
          </a:xfrm>
          <a:prstGeom prst="rect">
            <a:avLst/>
          </a:prstGeom>
        </p:spPr>
        <p:txBody>
          <a:bodyPr wrap="square">
            <a:spAutoFit/>
          </a:bodyPr>
          <a:lstStyle/>
          <a:p>
            <a:r>
              <a:rPr lang="en-US" sz="1400" b="1" dirty="0">
                <a:solidFill>
                  <a:schemeClr val="accent1">
                    <a:lumMod val="75000"/>
                  </a:schemeClr>
                </a:solidFill>
              </a:rPr>
              <a:t>Dwight. Eisenhower</a:t>
            </a:r>
          </a:p>
          <a:p>
            <a:endParaRPr lang="en-US" sz="1400" b="1" dirty="0">
              <a:solidFill>
                <a:srgbClr val="0070C0"/>
              </a:solidFill>
            </a:endParaRPr>
          </a:p>
          <a:p>
            <a:r>
              <a:rPr lang="en-US" sz="14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rotWithShape="1">
          <a:blip r:embed="rId2" cstate="hqprint">
            <a:extLst>
              <a:ext uri="{28A0092B-C50C-407E-A947-70E740481C1C}">
                <a14:useLocalDpi xmlns:a14="http://schemas.microsoft.com/office/drawing/2010/main" val="0"/>
              </a:ext>
            </a:extLst>
          </a:blip>
          <a:srcRect/>
          <a:stretch/>
        </p:blipFill>
        <p:spPr>
          <a:xfrm>
            <a:off x="0" y="-38100"/>
            <a:ext cx="12192000" cy="6896100"/>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6612195" y="183414"/>
            <a:ext cx="5410200"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solidFill>
                  <a:schemeClr val="bg1"/>
                </a:solidFill>
              </a:rPr>
              <a:t>BIG PICTURE CREATES BIG IMPACT</a:t>
            </a:r>
            <a:br>
              <a:rPr lang="en-US" sz="2400" dirty="0">
                <a:solidFill>
                  <a:schemeClr val="bg1"/>
                </a:solidFill>
              </a:rPr>
            </a:br>
            <a:r>
              <a:rPr lang="en-US" sz="2400" dirty="0">
                <a:solidFill>
                  <a:schemeClr val="bg1"/>
                </a:solidFill>
              </a:rPr>
              <a:t>A Picture Is Worth A Thousand Words</a:t>
            </a: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590896" y="372043"/>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a:t>
            </a:r>
            <a:r>
              <a:rPr lang="en" sz="3600" dirty="0">
                <a:solidFill>
                  <a:srgbClr val="FF5E8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4143007985"/>
              </p:ext>
            </p:extLst>
          </p:nvPr>
        </p:nvGraphicFramePr>
        <p:xfrm>
          <a:off x="431573" y="1436796"/>
          <a:ext cx="7550150" cy="4911087"/>
        </p:xfrm>
        <a:graphic>
          <a:graphicData uri="http://schemas.openxmlformats.org/drawingml/2006/chart">
            <c:chart xmlns:c="http://schemas.openxmlformats.org/drawingml/2006/chart" xmlns:r="http://schemas.openxmlformats.org/officeDocument/2006/relationships" r:id="rId2"/>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732551" y="764500"/>
            <a:ext cx="8229601" cy="1096917"/>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spcBef>
                <a:spcPts val="0"/>
              </a:spcBef>
            </a:pPr>
            <a:r>
              <a:rPr lang="en" sz="3600" dirty="0"/>
              <a:t>USE </a:t>
            </a:r>
            <a:r>
              <a:rPr lang="en-US" sz="3600" dirty="0"/>
              <a:t>TABLES</a:t>
            </a:r>
            <a:r>
              <a:rPr lang="en" sz="3600" dirty="0"/>
              <a:t> TO EXPLAIN YOUR </a:t>
            </a:r>
            <a:r>
              <a:rPr lang="en-US" sz="3600" dirty="0">
                <a:solidFill>
                  <a:srgbClr val="0070C0"/>
                </a:solidFill>
              </a:rPr>
              <a:t>DATA</a:t>
            </a:r>
            <a:endParaRPr lang="en" sz="3600" dirty="0">
              <a:solidFill>
                <a:srgbClr val="0070C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2562388813"/>
              </p:ext>
            </p:extLst>
          </p:nvPr>
        </p:nvGraphicFramePr>
        <p:xfrm>
          <a:off x="4460510" y="1861417"/>
          <a:ext cx="7391400" cy="4174276"/>
        </p:xfrm>
        <a:graphic>
          <a:graphicData uri="http://schemas.openxmlformats.org/drawingml/2006/table">
            <a:tbl>
              <a:tblPr firstRow="1" bandRow="1">
                <a:tableStyleId>{7DF18680-E054-41AD-8BC1-D1AEF772440D}</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FF0DDB51-47CD-43A0-B16B-A1E0073E1563}"/>
              </a:ext>
            </a:extLst>
          </p:cNvPr>
          <p:cNvPicPr>
            <a:picLocks noChangeAspect="1"/>
          </p:cNvPicPr>
          <p:nvPr/>
        </p:nvPicPr>
        <p:blipFill>
          <a:blip r:embed="rId2"/>
          <a:stretch>
            <a:fillRect/>
          </a:stretch>
        </p:blipFill>
        <p:spPr>
          <a:xfrm>
            <a:off x="270767" y="176502"/>
            <a:ext cx="11650466" cy="6504996"/>
          </a:xfrm>
          <a:prstGeom prst="rect">
            <a:avLst/>
          </a:prstGeom>
        </p:spPr>
      </p:pic>
      <p:pic>
        <p:nvPicPr>
          <p:cNvPr id="2" name="Picture 1">
            <a:extLst>
              <a:ext uri="{FF2B5EF4-FFF2-40B4-BE49-F238E27FC236}">
                <a16:creationId xmlns:a16="http://schemas.microsoft.com/office/drawing/2014/main" id="{66A665C8-0E50-41D5-8FC8-FBB9EBF88105}"/>
              </a:ext>
            </a:extLst>
          </p:cNvPr>
          <p:cNvPicPr>
            <a:picLocks noChangeAspect="1"/>
          </p:cNvPicPr>
          <p:nvPr/>
        </p:nvPicPr>
        <p:blipFill>
          <a:blip r:embed="rId3"/>
          <a:stretch>
            <a:fillRect/>
          </a:stretch>
        </p:blipFill>
        <p:spPr>
          <a:xfrm>
            <a:off x="295153" y="228322"/>
            <a:ext cx="11601694" cy="6401355"/>
          </a:xfrm>
          <a:prstGeom prst="rect">
            <a:avLst/>
          </a:prstGeom>
        </p:spPr>
      </p:pic>
    </p:spTree>
    <p:extLst>
      <p:ext uri="{BB962C8B-B14F-4D97-AF65-F5344CB8AC3E}">
        <p14:creationId xmlns:p14="http://schemas.microsoft.com/office/powerpoint/2010/main" val="2106194157"/>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63000">
              <a:schemeClr val="bg1"/>
            </a:gs>
            <a:gs pos="100000">
              <a:schemeClr val="accent5">
                <a:lumMod val="40000"/>
                <a:lumOff val="60000"/>
              </a:schemeClr>
            </a:gs>
          </a:gsLst>
          <a:lin ang="8100000" scaled="1"/>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2387793713"/>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chemeClr val="accent3">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chemeClr val="accent4">
                    <a:lumMod val="75000"/>
                  </a:schemeClr>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chemeClr val="accent4">
                    <a:lumMod val="75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42DF9A"/>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2"/>
                </a:solidFill>
                <a:latin typeface="Roboto" pitchFamily="2" charset="0"/>
                <a:ea typeface="Roboto" pitchFamily="2" charset="0"/>
                <a:cs typeface="Lato" panose="020F0502020204030203" pitchFamily="34" charset="0"/>
              </a:rPr>
              <a:t>OUR PROCESS IS </a:t>
            </a:r>
            <a:r>
              <a:rPr lang="en-US" sz="4000" b="1" cap="none" spc="0" dirty="0">
                <a:ln w="0"/>
                <a:solidFill>
                  <a:schemeClr val="tx2"/>
                </a:solidFill>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A85E5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dirty="0">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A85E5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A85E5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A85E5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83015531"/>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63000">
              <a:schemeClr val="bg1"/>
            </a:gs>
            <a:gs pos="100000">
              <a:schemeClr val="accent5">
                <a:lumMod val="40000"/>
                <a:lumOff val="60000"/>
              </a:schemeClr>
            </a:gs>
          </a:gsLst>
          <a:lin ang="8100000" scaled="1"/>
          <a:tileRect/>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486602" y="1239365"/>
            <a:ext cx="1531869" cy="0"/>
          </a:xfrm>
          <a:prstGeom prst="line">
            <a:avLst/>
          </a:prstGeom>
          <a:ln w="38100">
            <a:solidFill>
              <a:srgbClr val="8CBA46"/>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939238" y="1056805"/>
            <a:ext cx="28433" cy="4553442"/>
          </a:xfrm>
          <a:prstGeom prst="line">
            <a:avLst/>
          </a:prstGeom>
          <a:ln w="38100">
            <a:solidFill>
              <a:srgbClr val="8CBA46"/>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728634" y="5716481"/>
            <a:ext cx="2195856" cy="13711"/>
          </a:xfrm>
          <a:prstGeom prst="line">
            <a:avLst/>
          </a:prstGeom>
          <a:ln w="38100">
            <a:solidFill>
              <a:srgbClr val="8CBA46"/>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550633" y="4479395"/>
            <a:ext cx="2400487" cy="14989"/>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284071" y="3278921"/>
            <a:ext cx="2474300" cy="15450"/>
          </a:xfrm>
          <a:prstGeom prst="line">
            <a:avLst/>
          </a:prstGeom>
          <a:ln w="38100">
            <a:solidFill>
              <a:srgbClr val="FFC00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428603" y="3380047"/>
            <a:ext cx="9541" cy="1528183"/>
          </a:xfrm>
          <a:prstGeom prst="line">
            <a:avLst/>
          </a:prstGeom>
          <a:ln w="38100">
            <a:solidFill>
              <a:schemeClr val="accent6">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425127" y="4957205"/>
            <a:ext cx="3042996" cy="19001"/>
          </a:xfrm>
          <a:prstGeom prst="line">
            <a:avLst/>
          </a:prstGeom>
          <a:ln w="38100">
            <a:solidFill>
              <a:schemeClr val="accent6">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202399" y="3353299"/>
            <a:ext cx="2400487" cy="14989"/>
          </a:xfrm>
          <a:prstGeom prst="line">
            <a:avLst/>
          </a:prstGeom>
          <a:ln w="38100">
            <a:solidFill>
              <a:schemeClr val="accent4">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1009650" y="1778083"/>
            <a:ext cx="2400487" cy="14989"/>
          </a:xfrm>
          <a:prstGeom prst="line">
            <a:avLst/>
          </a:prstGeom>
          <a:ln w="38100">
            <a:solidFill>
              <a:schemeClr val="accent4">
                <a:lumMod val="75000"/>
              </a:schemeClr>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732707" y="1115642"/>
            <a:ext cx="1354861" cy="1354861"/>
            <a:chOff x="1438244" y="995722"/>
            <a:chExt cx="1396958" cy="1396958"/>
          </a:xfrm>
        </p:grpSpPr>
        <p:sp>
          <p:nvSpPr>
            <p:cNvPr id="3" name="Oval 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ellipse">
              <a:avLst/>
            </a:prstGeom>
            <a:solidFill>
              <a:schemeClr val="accent4">
                <a:lumMod val="7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5" name="Group 4"/>
          <p:cNvGrpSpPr/>
          <p:nvPr/>
        </p:nvGrpSpPr>
        <p:grpSpPr>
          <a:xfrm>
            <a:off x="2732707" y="4251084"/>
            <a:ext cx="1354861" cy="1354861"/>
            <a:chOff x="1438244" y="995722"/>
            <a:chExt cx="1396958" cy="1396958"/>
          </a:xfrm>
        </p:grpSpPr>
        <p:sp>
          <p:nvSpPr>
            <p:cNvPr id="6" name="Oval 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ellipse">
              <a:avLst/>
            </a:prstGeom>
            <a:solidFill>
              <a:srgbClr val="D31F25"/>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 name="Group 7"/>
          <p:cNvGrpSpPr/>
          <p:nvPr/>
        </p:nvGrpSpPr>
        <p:grpSpPr>
          <a:xfrm>
            <a:off x="5760714" y="2609216"/>
            <a:ext cx="1354861" cy="1354861"/>
            <a:chOff x="1438244" y="995722"/>
            <a:chExt cx="1396958" cy="1396958"/>
          </a:xfrm>
        </p:grpSpPr>
        <p:sp>
          <p:nvSpPr>
            <p:cNvPr id="9" name="Oval 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ellipse">
              <a:avLst/>
            </a:prstGeom>
            <a:solidFill>
              <a:schemeClr val="accent6">
                <a:lumMod val="7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275251" y="561935"/>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ellipse">
              <a:avLst/>
            </a:prstGeom>
            <a:solidFill>
              <a:srgbClr val="8CBA4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8080941" y="5033446"/>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rgbClr val="FFC00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330136" y="4417893"/>
            <a:ext cx="2363076" cy="1231106"/>
          </a:xfrm>
          <a:prstGeom prst="rect">
            <a:avLst/>
          </a:prstGeom>
          <a:noFill/>
        </p:spPr>
        <p:txBody>
          <a:bodyPr wrap="square" rtlCol="0">
            <a:spAutoFit/>
          </a:bodyPr>
          <a:lstStyle/>
          <a:p>
            <a:r>
              <a:rPr lang="en-US" b="1" dirty="0">
                <a:solidFill>
                  <a:srgbClr val="C00000"/>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606821" y="158329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accent4">
              <a:lumMod val="75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301779" y="2102420"/>
            <a:ext cx="2363076" cy="1231106"/>
          </a:xfrm>
          <a:prstGeom prst="rect">
            <a:avLst/>
          </a:prstGeom>
          <a:noFill/>
        </p:spPr>
        <p:txBody>
          <a:bodyPr wrap="square" rtlCol="0">
            <a:spAutoFit/>
          </a:bodyPr>
          <a:lstStyle/>
          <a:p>
            <a:r>
              <a:rPr lang="en-US" b="1" dirty="0">
                <a:solidFill>
                  <a:schemeClr val="accent4">
                    <a:lumMod val="75000"/>
                  </a:schemeClr>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526809" y="2826842"/>
            <a:ext cx="2363076" cy="1231106"/>
          </a:xfrm>
          <a:prstGeom prst="rect">
            <a:avLst/>
          </a:prstGeom>
          <a:noFill/>
        </p:spPr>
        <p:txBody>
          <a:bodyPr wrap="square" rtlCol="0">
            <a:spAutoFit/>
          </a:bodyPr>
          <a:lstStyle/>
          <a:p>
            <a:r>
              <a:rPr lang="en-US" b="1" dirty="0">
                <a:solidFill>
                  <a:srgbClr val="E35555"/>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234149" y="1146476"/>
            <a:ext cx="211178" cy="211178"/>
          </a:xfrm>
          <a:prstGeom prst="ellipse">
            <a:avLst/>
          </a:prstGeom>
          <a:solidFill>
            <a:srgbClr val="8CBA46"/>
          </a:solidFill>
          <a:ln>
            <a:solidFill>
              <a:srgbClr val="8CBA46"/>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764461" y="5259910"/>
            <a:ext cx="2363076" cy="1231106"/>
          </a:xfrm>
          <a:prstGeom prst="rect">
            <a:avLst/>
          </a:prstGeom>
          <a:noFill/>
        </p:spPr>
        <p:txBody>
          <a:bodyPr wrap="square" rtlCol="0">
            <a:spAutoFit/>
          </a:bodyPr>
          <a:lstStyle/>
          <a:p>
            <a:r>
              <a:rPr lang="en-US" b="1" dirty="0">
                <a:solidFill>
                  <a:srgbClr val="FFC000"/>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894176" y="649325"/>
            <a:ext cx="2363076" cy="1231106"/>
          </a:xfrm>
          <a:prstGeom prst="rect">
            <a:avLst/>
          </a:prstGeom>
          <a:noFill/>
        </p:spPr>
        <p:txBody>
          <a:bodyPr wrap="square" rtlCol="0">
            <a:spAutoFit/>
          </a:bodyPr>
          <a:lstStyle/>
          <a:p>
            <a:r>
              <a:rPr lang="en-US" b="1" dirty="0">
                <a:solidFill>
                  <a:srgbClr val="8CBA46"/>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753575" y="964247"/>
            <a:ext cx="457203" cy="487148"/>
            <a:chOff x="5970800" y="1619250"/>
            <a:chExt cx="428650" cy="456725"/>
          </a:xfrm>
          <a:solidFill>
            <a:schemeClr val="bg1"/>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20695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272938" y="4708441"/>
            <a:ext cx="274865" cy="448083"/>
            <a:chOff x="6730350" y="2315900"/>
            <a:chExt cx="257700" cy="420100"/>
          </a:xfrm>
          <a:solidFill>
            <a:schemeClr val="bg1"/>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563103" y="5517707"/>
            <a:ext cx="483228" cy="354301"/>
            <a:chOff x="4610450" y="3703750"/>
            <a:chExt cx="453050" cy="332175"/>
          </a:xfrm>
          <a:solidFill>
            <a:schemeClr val="bg1"/>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192188" y="3057607"/>
            <a:ext cx="472829" cy="472856"/>
            <a:chOff x="570875" y="4322250"/>
            <a:chExt cx="443300" cy="443325"/>
          </a:xfrm>
          <a:solidFill>
            <a:schemeClr val="bg1"/>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192890" y="341846"/>
            <a:ext cx="6235713" cy="435825"/>
          </a:xfrm>
          <a:prstGeom prst="rect">
            <a:avLst/>
          </a:prstGeom>
          <a:noFill/>
        </p:spPr>
        <p:txBody>
          <a:bodyPr wrap="square" lIns="91440" tIns="45720" rIns="91440" bIns="45720">
            <a:spAutoFit/>
          </a:bodyPr>
          <a:lstStyle/>
          <a:p>
            <a:pPr>
              <a:lnSpc>
                <a:spcPts val="2600"/>
              </a:lnSpc>
            </a:pPr>
            <a:r>
              <a:rPr lang="en-US" sz="3200" cap="none" spc="0" dirty="0">
                <a:ln w="0"/>
                <a:solidFill>
                  <a:schemeClr val="accent4">
                    <a:lumMod val="75000"/>
                  </a:schemeClr>
                </a:solidFill>
                <a:latin typeface="Roboto" pitchFamily="2" charset="0"/>
                <a:ea typeface="Roboto" pitchFamily="2" charset="0"/>
                <a:cs typeface="Lato" panose="020F0502020204030203" pitchFamily="34" charset="0"/>
              </a:rPr>
              <a:t>TIMELINE INFOGRAPHIC</a:t>
            </a:r>
          </a:p>
        </p:txBody>
      </p:sp>
      <p:sp>
        <p:nvSpPr>
          <p:cNvPr id="76" name="Rectangle 75">
            <a:extLst>
              <a:ext uri="{FF2B5EF4-FFF2-40B4-BE49-F238E27FC236}">
                <a16:creationId xmlns:a16="http://schemas.microsoft.com/office/drawing/2014/main" id="{EFF49A3A-275B-4E2D-9586-12C6492F041A}"/>
              </a:ext>
            </a:extLst>
          </p:cNvPr>
          <p:cNvSpPr/>
          <p:nvPr/>
        </p:nvSpPr>
        <p:spPr>
          <a:xfrm>
            <a:off x="261009" y="622849"/>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E35555"/>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4001829524"/>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2055415" y="1321094"/>
            <a:ext cx="4985716"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rgbClr val="E6442F"/>
                </a:solidFill>
                <a:latin typeface="+mj-lt"/>
                <a:ea typeface="Muli"/>
                <a:cs typeface="Muli"/>
                <a:sym typeface="Muli"/>
              </a:rPr>
              <a:t>	ANDROID MOCKUP</a:t>
            </a:r>
            <a:endParaRPr lang="en-US" sz="3600" dirty="0">
              <a:solidFill>
                <a:srgbClr val="E6442F"/>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sp>
        <p:nvSpPr>
          <p:cNvPr id="5" name="Rectangle 4">
            <a:extLst>
              <a:ext uri="{FF2B5EF4-FFF2-40B4-BE49-F238E27FC236}">
                <a16:creationId xmlns:a16="http://schemas.microsoft.com/office/drawing/2014/main" id="{91612518-AB68-45A1-A65A-5EAC3F8698C4}"/>
              </a:ext>
            </a:extLst>
          </p:cNvPr>
          <p:cNvSpPr/>
          <p:nvPr/>
        </p:nvSpPr>
        <p:spPr>
          <a:xfrm>
            <a:off x="2416859" y="2297077"/>
            <a:ext cx="4624272" cy="954107"/>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A6CA35E2-233A-4B6D-BE8F-A03EAF0B3308}"/>
              </a:ext>
            </a:extLst>
          </p:cNvPr>
          <p:cNvSpPr/>
          <p:nvPr/>
        </p:nvSpPr>
        <p:spPr>
          <a:xfrm>
            <a:off x="2416859" y="3484721"/>
            <a:ext cx="4668136" cy="954107"/>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F5383A91-EE0B-41C4-B0A9-9D30283F4F4C}"/>
              </a:ext>
            </a:extLst>
          </p:cNvPr>
          <p:cNvSpPr/>
          <p:nvPr/>
        </p:nvSpPr>
        <p:spPr>
          <a:xfrm>
            <a:off x="1860554" y="249994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chemeClr val="bg1"/>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878020" y="361106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chemeClr val="bg1"/>
              </a:solidFill>
            </a:endParaRPr>
          </a:p>
        </p:txBody>
      </p:sp>
      <p:grpSp>
        <p:nvGrpSpPr>
          <p:cNvPr id="14" name="Group 13"/>
          <p:cNvGrpSpPr/>
          <p:nvPr/>
        </p:nvGrpSpPr>
        <p:grpSpPr>
          <a:xfrm>
            <a:off x="7373875" y="864696"/>
            <a:ext cx="2640274" cy="5297940"/>
            <a:chOff x="7491559" y="1006689"/>
            <a:chExt cx="2429059" cy="4874119"/>
          </a:xfrm>
        </p:grpSpPr>
        <p:pic>
          <p:nvPicPr>
            <p:cNvPr id="15" name="Picture 14"/>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6"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27126BCD-5034-45F0-A790-D88DD8B1F9E6}"/>
              </a:ext>
            </a:extLst>
          </p:cNvPr>
          <p:cNvSpPr/>
          <p:nvPr/>
        </p:nvSpPr>
        <p:spPr>
          <a:xfrm>
            <a:off x="6636312" y="2047085"/>
            <a:ext cx="3903406"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0F676009-01E6-4F41-A44D-931C16281E77}"/>
              </a:ext>
            </a:extLst>
          </p:cNvPr>
          <p:cNvSpPr/>
          <p:nvPr/>
        </p:nvSpPr>
        <p:spPr>
          <a:xfrm>
            <a:off x="6636312" y="3405648"/>
            <a:ext cx="3940432"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2917E0F2-C85E-488C-B664-9D9F976B62CE}"/>
              </a:ext>
            </a:extLst>
          </p:cNvPr>
          <p:cNvSpPr/>
          <p:nvPr/>
        </p:nvSpPr>
        <p:spPr>
          <a:xfrm>
            <a:off x="6097473" y="235767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097473" y="344205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096000" y="1132752"/>
            <a:ext cx="3903777" cy="646331"/>
          </a:xfrm>
          <a:prstGeom prst="rect">
            <a:avLst/>
          </a:prstGeom>
        </p:spPr>
        <p:txBody>
          <a:bodyPr wrap="square">
            <a:spAutoFit/>
          </a:bodyPr>
          <a:lstStyle/>
          <a:p>
            <a:pPr algn="ctr">
              <a:spcBef>
                <a:spcPts val="0"/>
              </a:spcBef>
              <a:buFont typeface="Arial" panose="020B0604020202020204" pitchFamily="34" charset="0"/>
              <a:buNone/>
            </a:pPr>
            <a:r>
              <a:rPr lang="en-US" sz="3600" dirty="0">
                <a:solidFill>
                  <a:srgbClr val="E6442F"/>
                </a:solidFill>
                <a:latin typeface="+mj-lt"/>
                <a:ea typeface="Muli"/>
                <a:cs typeface="Muli"/>
                <a:sym typeface="Muli"/>
              </a:rPr>
              <a:t>iPhone MOCK</a:t>
            </a:r>
          </a:p>
        </p:txBody>
      </p:sp>
      <p:grpSp>
        <p:nvGrpSpPr>
          <p:cNvPr id="12" name="Group 11"/>
          <p:cNvGrpSpPr/>
          <p:nvPr/>
        </p:nvGrpSpPr>
        <p:grpSpPr>
          <a:xfrm>
            <a:off x="2218175" y="962442"/>
            <a:ext cx="2362546" cy="4971806"/>
            <a:chOff x="2393646" y="1055913"/>
            <a:chExt cx="2362546" cy="4971806"/>
          </a:xfrm>
          <a:effectLst/>
        </p:grpSpPr>
        <p:pic>
          <p:nvPicPr>
            <p:cNvPr id="13" name="Picture 12"/>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573147" y="1596895"/>
              <a:ext cx="2032170" cy="3875007"/>
            </a:xfrm>
            <a:prstGeom prst="roundRect">
              <a:avLst>
                <a:gd name="adj" fmla="val 0"/>
              </a:avLst>
            </a:prstGeom>
          </p:spPr>
        </p:pic>
        <p:sp>
          <p:nvSpPr>
            <p:cNvPr id="14" name="Shape 401">
              <a:extLst>
                <a:ext uri="{FF2B5EF4-FFF2-40B4-BE49-F238E27FC236}">
                  <a16:creationId xmlns:a16="http://schemas.microsoft.com/office/drawing/2014/main" id="{85F65B61-6A22-4ADE-B0F7-14DF715996CA}"/>
                </a:ext>
              </a:extLst>
            </p:cNvPr>
            <p:cNvSpPr/>
            <p:nvPr/>
          </p:nvSpPr>
          <p:spPr>
            <a:xfrm>
              <a:off x="2393646" y="1055913"/>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397017" y="1150788"/>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rgbClr val="E6442F"/>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rgbClr val="E6442F"/>
              </a:solidFill>
              <a:ea typeface="Muli"/>
              <a:cs typeface="Muli"/>
              <a:sym typeface="Muli"/>
            </a:endParaRPr>
          </a:p>
          <a:p>
            <a:pPr algn="just">
              <a:spcBef>
                <a:spcPts val="0"/>
              </a:spcBef>
              <a:buFont typeface="Arial" panose="020B0604020202020204" pitchFamily="34" charset="0"/>
              <a:buNone/>
            </a:pPr>
            <a:r>
              <a:rPr lang="en-US" sz="1400" dirty="0">
                <a:solidFill>
                  <a:srgbClr val="E6442F"/>
                </a:solidFill>
                <a:ea typeface="Muli"/>
                <a:cs typeface="Muli"/>
                <a:sym typeface="Muli"/>
              </a:rPr>
              <a:t>    </a:t>
            </a:r>
            <a:endParaRPr lang="en-US" sz="2000" dirty="0">
              <a:solidFill>
                <a:srgbClr val="E6442F"/>
              </a:solidFill>
              <a:ea typeface="Muli"/>
              <a:cs typeface="Muli"/>
              <a:sym typeface="Muli"/>
            </a:endParaRPr>
          </a:p>
          <a:p>
            <a:pPr>
              <a:spcBef>
                <a:spcPts val="0"/>
              </a:spcBef>
              <a:buFont typeface="Arial" panose="020B0604020202020204" pitchFamily="34" charset="0"/>
              <a:buNone/>
            </a:pPr>
            <a:endParaRPr lang="en-US" sz="2000" dirty="0">
              <a:solidFill>
                <a:srgbClr val="E6442F"/>
              </a:solidFill>
              <a:ea typeface="Muli"/>
              <a:cs typeface="Muli"/>
              <a:sym typeface="Muli"/>
            </a:endParaRPr>
          </a:p>
        </p:txBody>
      </p:sp>
      <p:sp>
        <p:nvSpPr>
          <p:cNvPr id="9" name="Rectangle 8">
            <a:extLst>
              <a:ext uri="{FF2B5EF4-FFF2-40B4-BE49-F238E27FC236}">
                <a16:creationId xmlns:a16="http://schemas.microsoft.com/office/drawing/2014/main" id="{C64907C5-3740-4238-9850-C8055C626A55}"/>
              </a:ext>
            </a:extLst>
          </p:cNvPr>
          <p:cNvSpPr/>
          <p:nvPr/>
        </p:nvSpPr>
        <p:spPr>
          <a:xfrm>
            <a:off x="1680401" y="2111315"/>
            <a:ext cx="3505881" cy="1169551"/>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8C08EFAB-7F49-40C9-8B53-F0C912FAC053}"/>
              </a:ext>
            </a:extLst>
          </p:cNvPr>
          <p:cNvSpPr/>
          <p:nvPr/>
        </p:nvSpPr>
        <p:spPr>
          <a:xfrm>
            <a:off x="1680401" y="3429000"/>
            <a:ext cx="3505881"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1033682" y="2458369"/>
            <a:ext cx="493682" cy="475442"/>
            <a:chOff x="2583325" y="2972875"/>
            <a:chExt cx="462850" cy="445750"/>
          </a:xfrm>
          <a:solidFill>
            <a:schemeClr val="bg1"/>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1070704" y="3686469"/>
            <a:ext cx="493682" cy="475442"/>
            <a:chOff x="2583325" y="2972875"/>
            <a:chExt cx="462850" cy="445750"/>
          </a:xfrm>
          <a:solidFill>
            <a:schemeClr val="bg1"/>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19" name="Group 18"/>
          <p:cNvGrpSpPr/>
          <p:nvPr/>
        </p:nvGrpSpPr>
        <p:grpSpPr>
          <a:xfrm>
            <a:off x="6614880" y="1259735"/>
            <a:ext cx="4477754" cy="3682548"/>
            <a:chOff x="6089746" y="1660633"/>
            <a:chExt cx="4477754" cy="3485982"/>
          </a:xfrm>
          <a:effectLst/>
        </p:grpSpPr>
        <p:pic>
          <p:nvPicPr>
            <p:cNvPr id="20" name="Picture 19"/>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21"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319925" y="1176127"/>
            <a:ext cx="3413115" cy="646331"/>
          </a:xfrm>
          <a:prstGeom prst="rect">
            <a:avLst/>
          </a:prstGeom>
        </p:spPr>
        <p:txBody>
          <a:bodyPr wrap="none">
            <a:spAutoFit/>
          </a:bodyPr>
          <a:lstStyle/>
          <a:p>
            <a:pPr algn="ctr"/>
            <a:r>
              <a:rPr lang="en-US" sz="3600" dirty="0">
                <a:solidFill>
                  <a:srgbClr val="E6442F"/>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74AF34DA-266C-492E-A7CD-23347953F19D}"/>
              </a:ext>
            </a:extLst>
          </p:cNvPr>
          <p:cNvSpPr/>
          <p:nvPr/>
        </p:nvSpPr>
        <p:spPr>
          <a:xfrm>
            <a:off x="6678023" y="2124537"/>
            <a:ext cx="3413115" cy="1384995"/>
          </a:xfrm>
          <a:prstGeom prst="rect">
            <a:avLst/>
          </a:prstGeom>
        </p:spPr>
        <p:txBody>
          <a:bodyPr wrap="square">
            <a:spAutoFit/>
          </a:bodyPr>
          <a:lstStyle/>
          <a:p>
            <a:pPr algn="just">
              <a:spcBef>
                <a:spcPts val="0"/>
              </a:spcBef>
              <a:buNone/>
            </a:pPr>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678023" y="3542539"/>
            <a:ext cx="3445490" cy="1169551"/>
          </a:xfrm>
          <a:prstGeom prst="rect">
            <a:avLst/>
          </a:prstGeom>
        </p:spPr>
        <p:txBody>
          <a:bodyPr wrap="square">
            <a:spAutoFit/>
          </a:bodyPr>
          <a:lstStyle/>
          <a:p>
            <a:pPr algn="just"/>
            <a:r>
              <a:rPr lang="en-US" sz="14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106310" y="228781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106310" y="3791282"/>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endParaRPr>
              <a:solidFill>
                <a:srgbClr val="434343"/>
              </a:solidFill>
            </a:endParaRPr>
          </a:p>
        </p:txBody>
      </p:sp>
      <p:grpSp>
        <p:nvGrpSpPr>
          <p:cNvPr id="12" name="Group 11"/>
          <p:cNvGrpSpPr/>
          <p:nvPr/>
        </p:nvGrpSpPr>
        <p:grpSpPr>
          <a:xfrm>
            <a:off x="1607684" y="1234429"/>
            <a:ext cx="3145876" cy="4449063"/>
            <a:chOff x="2099532" y="1261619"/>
            <a:chExt cx="3145876" cy="4449063"/>
          </a:xfrm>
        </p:grpSpPr>
        <p:pic>
          <p:nvPicPr>
            <p:cNvPr id="13" name="Picture 12"/>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2247605" y="1654303"/>
              <a:ext cx="2796369" cy="3874968"/>
            </a:xfrm>
            <a:prstGeom prst="rect">
              <a:avLst/>
            </a:prstGeom>
          </p:spPr>
        </p:pic>
        <p:sp>
          <p:nvSpPr>
            <p:cNvPr id="14" name="Shape 408">
              <a:extLst>
                <a:ext uri="{FF2B5EF4-FFF2-40B4-BE49-F238E27FC236}">
                  <a16:creationId xmlns:a16="http://schemas.microsoft.com/office/drawing/2014/main" id="{BD7FF2A7-FFA6-4CA8-8801-C0C750500F42}"/>
                </a:ext>
              </a:extLst>
            </p:cNvPr>
            <p:cNvSpPr/>
            <p:nvPr/>
          </p:nvSpPr>
          <p:spPr>
            <a:xfrm>
              <a:off x="2099532" y="1261619"/>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3" name="Shape 350">
            <a:extLst>
              <a:ext uri="{FF2B5EF4-FFF2-40B4-BE49-F238E27FC236}">
                <a16:creationId xmlns:a16="http://schemas.microsoft.com/office/drawing/2014/main" id="{0E961AE6-50E1-4988-8878-82CCEF0588C8}"/>
              </a:ext>
            </a:extLst>
          </p:cNvPr>
          <p:cNvGrpSpPr/>
          <p:nvPr/>
        </p:nvGrpSpPr>
        <p:grpSpPr>
          <a:xfrm>
            <a:off x="4572584" y="409303"/>
            <a:ext cx="442856" cy="560078"/>
            <a:chOff x="584925" y="238125"/>
            <a:chExt cx="415200" cy="525100"/>
          </a:xfrm>
          <a:solidFill>
            <a:schemeClr val="accent6">
              <a:lumMod val="75000"/>
            </a:schemeClr>
          </a:solidFill>
        </p:grpSpPr>
        <p:sp>
          <p:nvSpPr>
            <p:cNvPr id="4" name="Shape 351">
              <a:extLst>
                <a:ext uri="{FF2B5EF4-FFF2-40B4-BE49-F238E27FC236}">
                  <a16:creationId xmlns:a16="http://schemas.microsoft.com/office/drawing/2014/main" id="{729C03B9-8919-48B6-AC92-D08B64E9A4E0}"/>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5" name="Shape 352">
              <a:extLst>
                <a:ext uri="{FF2B5EF4-FFF2-40B4-BE49-F238E27FC236}">
                  <a16:creationId xmlns:a16="http://schemas.microsoft.com/office/drawing/2014/main" id="{8B51E14B-274E-4326-A14B-EBE1617E73DC}"/>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6" name="Shape 353">
              <a:extLst>
                <a:ext uri="{FF2B5EF4-FFF2-40B4-BE49-F238E27FC236}">
                  <a16:creationId xmlns:a16="http://schemas.microsoft.com/office/drawing/2014/main" id="{7230D31F-49E6-49BA-8CB7-A3268C556998}"/>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7" name="Shape 354">
              <a:extLst>
                <a:ext uri="{FF2B5EF4-FFF2-40B4-BE49-F238E27FC236}">
                  <a16:creationId xmlns:a16="http://schemas.microsoft.com/office/drawing/2014/main" id="{58CFA4FC-788C-4DA6-B279-9F0BDB243152}"/>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8" name="Shape 355">
              <a:extLst>
                <a:ext uri="{FF2B5EF4-FFF2-40B4-BE49-F238E27FC236}">
                  <a16:creationId xmlns:a16="http://schemas.microsoft.com/office/drawing/2014/main" id="{CD4ABDE0-5FF9-42BB-B0C2-799D6F615016}"/>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9" name="Shape 356">
              <a:extLst>
                <a:ext uri="{FF2B5EF4-FFF2-40B4-BE49-F238E27FC236}">
                  <a16:creationId xmlns:a16="http://schemas.microsoft.com/office/drawing/2014/main" id="{12F215F1-7385-4C5D-A0E5-63D5218216F9}"/>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0" name="Shape 357">
            <a:extLst>
              <a:ext uri="{FF2B5EF4-FFF2-40B4-BE49-F238E27FC236}">
                <a16:creationId xmlns:a16="http://schemas.microsoft.com/office/drawing/2014/main" id="{65908A24-FCFF-46DF-B11B-4FE2DC3E91A9}"/>
              </a:ext>
            </a:extLst>
          </p:cNvPr>
          <p:cNvGrpSpPr/>
          <p:nvPr/>
        </p:nvGrpSpPr>
        <p:grpSpPr>
          <a:xfrm>
            <a:off x="5275909" y="490686"/>
            <a:ext cx="474134" cy="394699"/>
            <a:chOff x="1244325" y="314425"/>
            <a:chExt cx="444525" cy="370050"/>
          </a:xfrm>
          <a:solidFill>
            <a:schemeClr val="accent6">
              <a:lumMod val="75000"/>
            </a:schemeClr>
          </a:solidFill>
        </p:grpSpPr>
        <p:sp>
          <p:nvSpPr>
            <p:cNvPr id="11" name="Shape 358">
              <a:extLst>
                <a:ext uri="{FF2B5EF4-FFF2-40B4-BE49-F238E27FC236}">
                  <a16:creationId xmlns:a16="http://schemas.microsoft.com/office/drawing/2014/main" id="{6BFF42AC-5DF8-4CF5-B8DF-64D085FBF5E0}"/>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2" name="Shape 359">
              <a:extLst>
                <a:ext uri="{FF2B5EF4-FFF2-40B4-BE49-F238E27FC236}">
                  <a16:creationId xmlns:a16="http://schemas.microsoft.com/office/drawing/2014/main" id="{317343D6-5D7E-4E16-BE4A-9188BF18752F}"/>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3" name="Shape 360">
            <a:extLst>
              <a:ext uri="{FF2B5EF4-FFF2-40B4-BE49-F238E27FC236}">
                <a16:creationId xmlns:a16="http://schemas.microsoft.com/office/drawing/2014/main" id="{5FC01353-1DA5-48E4-BCD5-85747299C404}"/>
              </a:ext>
            </a:extLst>
          </p:cNvPr>
          <p:cNvGrpSpPr/>
          <p:nvPr/>
        </p:nvGrpSpPr>
        <p:grpSpPr>
          <a:xfrm>
            <a:off x="6005312" y="488738"/>
            <a:ext cx="453311" cy="398593"/>
            <a:chOff x="1928175" y="312600"/>
            <a:chExt cx="425000" cy="373700"/>
          </a:xfrm>
          <a:solidFill>
            <a:schemeClr val="accent6">
              <a:lumMod val="75000"/>
            </a:schemeClr>
          </a:solidFill>
        </p:grpSpPr>
        <p:sp>
          <p:nvSpPr>
            <p:cNvPr id="14" name="Shape 361">
              <a:extLst>
                <a:ext uri="{FF2B5EF4-FFF2-40B4-BE49-F238E27FC236}">
                  <a16:creationId xmlns:a16="http://schemas.microsoft.com/office/drawing/2014/main" id="{AA2D6500-D376-4A44-B257-AB4AB42961E2}"/>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5" name="Shape 362">
              <a:extLst>
                <a:ext uri="{FF2B5EF4-FFF2-40B4-BE49-F238E27FC236}">
                  <a16:creationId xmlns:a16="http://schemas.microsoft.com/office/drawing/2014/main" id="{A680C8C6-83AD-41BD-9F4C-A4B1B0746371}"/>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16" name="Shape 363">
            <a:extLst>
              <a:ext uri="{FF2B5EF4-FFF2-40B4-BE49-F238E27FC236}">
                <a16:creationId xmlns:a16="http://schemas.microsoft.com/office/drawing/2014/main" id="{D7E80A2F-AA70-44FD-A7F8-4013ED65B397}"/>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7" name="Shape 364">
            <a:extLst>
              <a:ext uri="{FF2B5EF4-FFF2-40B4-BE49-F238E27FC236}">
                <a16:creationId xmlns:a16="http://schemas.microsoft.com/office/drawing/2014/main" id="{30CC86A6-B0B3-4A8E-9861-B729C62E4F60}"/>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18" name="Shape 365">
            <a:extLst>
              <a:ext uri="{FF2B5EF4-FFF2-40B4-BE49-F238E27FC236}">
                <a16:creationId xmlns:a16="http://schemas.microsoft.com/office/drawing/2014/main" id="{15F88606-9802-44C6-8719-505134CFFD90}"/>
              </a:ext>
            </a:extLst>
          </p:cNvPr>
          <p:cNvGrpSpPr/>
          <p:nvPr/>
        </p:nvGrpSpPr>
        <p:grpSpPr>
          <a:xfrm>
            <a:off x="8128377" y="467913"/>
            <a:ext cx="521040" cy="440270"/>
            <a:chOff x="3918650" y="293075"/>
            <a:chExt cx="488500" cy="412775"/>
          </a:xfrm>
          <a:solidFill>
            <a:schemeClr val="accent6">
              <a:lumMod val="75000"/>
            </a:schemeClr>
          </a:solidFill>
        </p:grpSpPr>
        <p:sp>
          <p:nvSpPr>
            <p:cNvPr id="19" name="Shape 366">
              <a:extLst>
                <a:ext uri="{FF2B5EF4-FFF2-40B4-BE49-F238E27FC236}">
                  <a16:creationId xmlns:a16="http://schemas.microsoft.com/office/drawing/2014/main" id="{B6A2CA2B-B637-484B-B523-EC7CC7C57008}"/>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0" name="Shape 367">
              <a:extLst>
                <a:ext uri="{FF2B5EF4-FFF2-40B4-BE49-F238E27FC236}">
                  <a16:creationId xmlns:a16="http://schemas.microsoft.com/office/drawing/2014/main" id="{D035B84B-1301-4A30-9CA9-F12CB6AE9291}"/>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1" name="Shape 368">
              <a:extLst>
                <a:ext uri="{FF2B5EF4-FFF2-40B4-BE49-F238E27FC236}">
                  <a16:creationId xmlns:a16="http://schemas.microsoft.com/office/drawing/2014/main" id="{4069A74D-3115-423E-B0D3-6BEB0F080290}"/>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22" name="Shape 369">
            <a:extLst>
              <a:ext uri="{FF2B5EF4-FFF2-40B4-BE49-F238E27FC236}">
                <a16:creationId xmlns:a16="http://schemas.microsoft.com/office/drawing/2014/main" id="{54628DE3-B963-4AA3-956A-D90BFD9968FB}"/>
              </a:ext>
            </a:extLst>
          </p:cNvPr>
          <p:cNvGrpSpPr/>
          <p:nvPr/>
        </p:nvGrpSpPr>
        <p:grpSpPr>
          <a:xfrm>
            <a:off x="8893592" y="434688"/>
            <a:ext cx="428564" cy="506693"/>
            <a:chOff x="4636075" y="261925"/>
            <a:chExt cx="401800" cy="475050"/>
          </a:xfrm>
          <a:solidFill>
            <a:schemeClr val="accent6">
              <a:lumMod val="75000"/>
            </a:schemeClr>
          </a:solidFill>
        </p:grpSpPr>
        <p:sp>
          <p:nvSpPr>
            <p:cNvPr id="23" name="Shape 370">
              <a:extLst>
                <a:ext uri="{FF2B5EF4-FFF2-40B4-BE49-F238E27FC236}">
                  <a16:creationId xmlns:a16="http://schemas.microsoft.com/office/drawing/2014/main" id="{443F8815-D885-498D-B9F4-BE210F71453B}"/>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4" name="Shape 371">
              <a:extLst>
                <a:ext uri="{FF2B5EF4-FFF2-40B4-BE49-F238E27FC236}">
                  <a16:creationId xmlns:a16="http://schemas.microsoft.com/office/drawing/2014/main" id="{5C9458B3-A127-443E-BC79-18C762845DD1}"/>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5" name="Shape 372">
              <a:extLst>
                <a:ext uri="{FF2B5EF4-FFF2-40B4-BE49-F238E27FC236}">
                  <a16:creationId xmlns:a16="http://schemas.microsoft.com/office/drawing/2014/main" id="{CE277377-5163-40F5-9960-E83886F73F02}"/>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6" name="Shape 373">
              <a:extLst>
                <a:ext uri="{FF2B5EF4-FFF2-40B4-BE49-F238E27FC236}">
                  <a16:creationId xmlns:a16="http://schemas.microsoft.com/office/drawing/2014/main" id="{B3E4D44C-BB01-487A-AEB2-05841DC3ECBF}"/>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27" name="Shape 374">
            <a:extLst>
              <a:ext uri="{FF2B5EF4-FFF2-40B4-BE49-F238E27FC236}">
                <a16:creationId xmlns:a16="http://schemas.microsoft.com/office/drawing/2014/main" id="{6BB98B91-8345-4764-80EC-287114015F11}"/>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28" name="Shape 375">
            <a:extLst>
              <a:ext uri="{FF2B5EF4-FFF2-40B4-BE49-F238E27FC236}">
                <a16:creationId xmlns:a16="http://schemas.microsoft.com/office/drawing/2014/main" id="{BC787A53-0389-4813-AB6A-C58CFD9AC505}"/>
              </a:ext>
            </a:extLst>
          </p:cNvPr>
          <p:cNvGrpSpPr/>
          <p:nvPr/>
        </p:nvGrpSpPr>
        <p:grpSpPr>
          <a:xfrm>
            <a:off x="10330906" y="477032"/>
            <a:ext cx="429845" cy="421365"/>
            <a:chOff x="5983625" y="301625"/>
            <a:chExt cx="403000" cy="395050"/>
          </a:xfrm>
          <a:solidFill>
            <a:schemeClr val="accent6">
              <a:lumMod val="75000"/>
            </a:schemeClr>
          </a:solidFill>
        </p:grpSpPr>
        <p:sp>
          <p:nvSpPr>
            <p:cNvPr id="29" name="Shape 376">
              <a:extLst>
                <a:ext uri="{FF2B5EF4-FFF2-40B4-BE49-F238E27FC236}">
                  <a16:creationId xmlns:a16="http://schemas.microsoft.com/office/drawing/2014/main" id="{03C7E142-2F45-4DCE-93ED-438AD5F5C8BE}"/>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30" name="Shape 377">
              <a:extLst>
                <a:ext uri="{FF2B5EF4-FFF2-40B4-BE49-F238E27FC236}">
                  <a16:creationId xmlns:a16="http://schemas.microsoft.com/office/drawing/2014/main" id="{7E47665E-F8A2-477F-82DA-7E77551FFB0A}"/>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31" name="Shape 378">
              <a:extLst>
                <a:ext uri="{FF2B5EF4-FFF2-40B4-BE49-F238E27FC236}">
                  <a16:creationId xmlns:a16="http://schemas.microsoft.com/office/drawing/2014/main" id="{E0DF9EA8-488F-49B1-91F6-5B839B124803}"/>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32" name="Shape 379">
              <a:extLst>
                <a:ext uri="{FF2B5EF4-FFF2-40B4-BE49-F238E27FC236}">
                  <a16:creationId xmlns:a16="http://schemas.microsoft.com/office/drawing/2014/main" id="{A396423C-EA92-481C-BF26-4BDD0C2A6F54}"/>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33" name="Shape 380">
              <a:extLst>
                <a:ext uri="{FF2B5EF4-FFF2-40B4-BE49-F238E27FC236}">
                  <a16:creationId xmlns:a16="http://schemas.microsoft.com/office/drawing/2014/main" id="{7BC4BA90-AEF0-4A6D-BAC4-6CBC4BC6D389}"/>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34" name="Shape 381">
              <a:extLst>
                <a:ext uri="{FF2B5EF4-FFF2-40B4-BE49-F238E27FC236}">
                  <a16:creationId xmlns:a16="http://schemas.microsoft.com/office/drawing/2014/main" id="{CA21CC32-566B-4D40-A1A5-36C7DC81BDD7}"/>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35" name="Shape 382">
              <a:extLst>
                <a:ext uri="{FF2B5EF4-FFF2-40B4-BE49-F238E27FC236}">
                  <a16:creationId xmlns:a16="http://schemas.microsoft.com/office/drawing/2014/main" id="{EB71ABDB-58A7-4EF5-A93F-654B76A7CE04}"/>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36" name="Shape 383">
              <a:extLst>
                <a:ext uri="{FF2B5EF4-FFF2-40B4-BE49-F238E27FC236}">
                  <a16:creationId xmlns:a16="http://schemas.microsoft.com/office/drawing/2014/main" id="{0EC4935B-65A8-4DD2-85F1-3673B80AA446}"/>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37" name="Shape 384">
              <a:extLst>
                <a:ext uri="{FF2B5EF4-FFF2-40B4-BE49-F238E27FC236}">
                  <a16:creationId xmlns:a16="http://schemas.microsoft.com/office/drawing/2014/main" id="{84FC7E3D-9973-4F56-9D32-BF10F087E099}"/>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38" name="Shape 385">
              <a:extLst>
                <a:ext uri="{FF2B5EF4-FFF2-40B4-BE49-F238E27FC236}">
                  <a16:creationId xmlns:a16="http://schemas.microsoft.com/office/drawing/2014/main" id="{D950AE9D-FB07-4657-A9E9-2E2EC0B050FF}"/>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39" name="Shape 386">
              <a:extLst>
                <a:ext uri="{FF2B5EF4-FFF2-40B4-BE49-F238E27FC236}">
                  <a16:creationId xmlns:a16="http://schemas.microsoft.com/office/drawing/2014/main" id="{207AD460-85BA-4098-8E9A-FB4ABD737B03}"/>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40" name="Shape 387">
              <a:extLst>
                <a:ext uri="{FF2B5EF4-FFF2-40B4-BE49-F238E27FC236}">
                  <a16:creationId xmlns:a16="http://schemas.microsoft.com/office/drawing/2014/main" id="{96174912-EC52-44F1-A001-915B9A5CF57B}"/>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41" name="Shape 388">
              <a:extLst>
                <a:ext uri="{FF2B5EF4-FFF2-40B4-BE49-F238E27FC236}">
                  <a16:creationId xmlns:a16="http://schemas.microsoft.com/office/drawing/2014/main" id="{9D3EFB50-E220-4F52-9572-316CEECB2EF2}"/>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42" name="Shape 389">
              <a:extLst>
                <a:ext uri="{FF2B5EF4-FFF2-40B4-BE49-F238E27FC236}">
                  <a16:creationId xmlns:a16="http://schemas.microsoft.com/office/drawing/2014/main" id="{CA573CE2-C532-4A08-A954-3252189D0CC5}"/>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43" name="Shape 390">
              <a:extLst>
                <a:ext uri="{FF2B5EF4-FFF2-40B4-BE49-F238E27FC236}">
                  <a16:creationId xmlns:a16="http://schemas.microsoft.com/office/drawing/2014/main" id="{71984115-EBCD-4E94-BF27-2C28A041758F}"/>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44" name="Shape 391">
              <a:extLst>
                <a:ext uri="{FF2B5EF4-FFF2-40B4-BE49-F238E27FC236}">
                  <a16:creationId xmlns:a16="http://schemas.microsoft.com/office/drawing/2014/main" id="{152E4D7C-9CD6-440B-A781-E7D7B06CE49A}"/>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45" name="Shape 392">
              <a:extLst>
                <a:ext uri="{FF2B5EF4-FFF2-40B4-BE49-F238E27FC236}">
                  <a16:creationId xmlns:a16="http://schemas.microsoft.com/office/drawing/2014/main" id="{DC00DDF2-1BA3-4CEA-A7B9-6A7C5D2F7D69}"/>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46" name="Shape 393">
              <a:extLst>
                <a:ext uri="{FF2B5EF4-FFF2-40B4-BE49-F238E27FC236}">
                  <a16:creationId xmlns:a16="http://schemas.microsoft.com/office/drawing/2014/main" id="{41E4B669-1A2D-4B4F-A2D0-8DB88E797959}"/>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47" name="Shape 394">
              <a:extLst>
                <a:ext uri="{FF2B5EF4-FFF2-40B4-BE49-F238E27FC236}">
                  <a16:creationId xmlns:a16="http://schemas.microsoft.com/office/drawing/2014/main" id="{7B220F5D-404B-4995-85B8-F806E97061C7}"/>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48" name="Shape 395">
              <a:extLst>
                <a:ext uri="{FF2B5EF4-FFF2-40B4-BE49-F238E27FC236}">
                  <a16:creationId xmlns:a16="http://schemas.microsoft.com/office/drawing/2014/main" id="{1C3D129D-FA2F-450C-A09F-8318CC6462A4}"/>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49" name="Shape 396">
            <a:extLst>
              <a:ext uri="{FF2B5EF4-FFF2-40B4-BE49-F238E27FC236}">
                <a16:creationId xmlns:a16="http://schemas.microsoft.com/office/drawing/2014/main" id="{03988FD4-D026-463E-AD0D-5016EF2B43A7}"/>
              </a:ext>
            </a:extLst>
          </p:cNvPr>
          <p:cNvGrpSpPr/>
          <p:nvPr/>
        </p:nvGrpSpPr>
        <p:grpSpPr>
          <a:xfrm>
            <a:off x="11053136" y="473753"/>
            <a:ext cx="423338" cy="422697"/>
            <a:chOff x="6660750" y="298550"/>
            <a:chExt cx="396900" cy="396300"/>
          </a:xfrm>
          <a:solidFill>
            <a:schemeClr val="accent6">
              <a:lumMod val="75000"/>
            </a:schemeClr>
          </a:solidFill>
        </p:grpSpPr>
        <p:sp>
          <p:nvSpPr>
            <p:cNvPr id="50" name="Shape 397">
              <a:extLst>
                <a:ext uri="{FF2B5EF4-FFF2-40B4-BE49-F238E27FC236}">
                  <a16:creationId xmlns:a16="http://schemas.microsoft.com/office/drawing/2014/main" id="{23EB2527-5770-489A-A9D6-F1D1E6AED758}"/>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51" name="Shape 398">
              <a:extLst>
                <a:ext uri="{FF2B5EF4-FFF2-40B4-BE49-F238E27FC236}">
                  <a16:creationId xmlns:a16="http://schemas.microsoft.com/office/drawing/2014/main" id="{CDFEFB0E-DCA6-4D4D-A6D9-BCC3EC656683}"/>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52" name="Shape 399">
            <a:extLst>
              <a:ext uri="{FF2B5EF4-FFF2-40B4-BE49-F238E27FC236}">
                <a16:creationId xmlns:a16="http://schemas.microsoft.com/office/drawing/2014/main" id="{4CD42284-0870-4636-BAE8-8EAB6B038EEF}"/>
              </a:ext>
            </a:extLst>
          </p:cNvPr>
          <p:cNvGrpSpPr/>
          <p:nvPr/>
        </p:nvGrpSpPr>
        <p:grpSpPr>
          <a:xfrm>
            <a:off x="4572584" y="1139346"/>
            <a:ext cx="442856" cy="535999"/>
            <a:chOff x="584925" y="922575"/>
            <a:chExt cx="415200" cy="502525"/>
          </a:xfrm>
          <a:solidFill>
            <a:schemeClr val="accent6">
              <a:lumMod val="75000"/>
            </a:schemeClr>
          </a:solidFill>
        </p:grpSpPr>
        <p:sp>
          <p:nvSpPr>
            <p:cNvPr id="53" name="Shape 400">
              <a:extLst>
                <a:ext uri="{FF2B5EF4-FFF2-40B4-BE49-F238E27FC236}">
                  <a16:creationId xmlns:a16="http://schemas.microsoft.com/office/drawing/2014/main" id="{8EDA5EF8-2F95-470B-A266-C8C0CEEE76F5}"/>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54" name="Shape 401">
              <a:extLst>
                <a:ext uri="{FF2B5EF4-FFF2-40B4-BE49-F238E27FC236}">
                  <a16:creationId xmlns:a16="http://schemas.microsoft.com/office/drawing/2014/main" id="{7F46B2A8-2278-4FE0-96D3-AD48EFD1C622}"/>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55" name="Shape 402">
              <a:extLst>
                <a:ext uri="{FF2B5EF4-FFF2-40B4-BE49-F238E27FC236}">
                  <a16:creationId xmlns:a16="http://schemas.microsoft.com/office/drawing/2014/main" id="{D4CA51D7-9EA4-488F-8209-895139445C25}"/>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56" name="Shape 403">
            <a:extLst>
              <a:ext uri="{FF2B5EF4-FFF2-40B4-BE49-F238E27FC236}">
                <a16:creationId xmlns:a16="http://schemas.microsoft.com/office/drawing/2014/main" id="{A3B1AED4-1C82-47F9-ABA3-E781A6ECF5DE}"/>
              </a:ext>
            </a:extLst>
          </p:cNvPr>
          <p:cNvGrpSpPr/>
          <p:nvPr/>
        </p:nvGrpSpPr>
        <p:grpSpPr>
          <a:xfrm>
            <a:off x="5278521" y="1126973"/>
            <a:ext cx="468936" cy="558797"/>
            <a:chOff x="1246775" y="910975"/>
            <a:chExt cx="439650" cy="523900"/>
          </a:xfrm>
          <a:solidFill>
            <a:schemeClr val="accent6">
              <a:lumMod val="75000"/>
            </a:schemeClr>
          </a:solidFill>
        </p:grpSpPr>
        <p:sp>
          <p:nvSpPr>
            <p:cNvPr id="57" name="Shape 404">
              <a:extLst>
                <a:ext uri="{FF2B5EF4-FFF2-40B4-BE49-F238E27FC236}">
                  <a16:creationId xmlns:a16="http://schemas.microsoft.com/office/drawing/2014/main" id="{EC28D68E-D276-40AB-847F-9FA5A9229E7F}"/>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58" name="Shape 405">
              <a:extLst>
                <a:ext uri="{FF2B5EF4-FFF2-40B4-BE49-F238E27FC236}">
                  <a16:creationId xmlns:a16="http://schemas.microsoft.com/office/drawing/2014/main" id="{DDC5F425-16DE-4E25-87AA-62136D874191}"/>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59" name="Shape 406">
              <a:extLst>
                <a:ext uri="{FF2B5EF4-FFF2-40B4-BE49-F238E27FC236}">
                  <a16:creationId xmlns:a16="http://schemas.microsoft.com/office/drawing/2014/main" id="{07DE8F57-31C5-4E93-91F4-0AECF34D8171}"/>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60" name="Shape 407">
            <a:extLst>
              <a:ext uri="{FF2B5EF4-FFF2-40B4-BE49-F238E27FC236}">
                <a16:creationId xmlns:a16="http://schemas.microsoft.com/office/drawing/2014/main" id="{EB2CFE79-11A0-4162-AE8A-CCA94574CD8D}"/>
              </a:ext>
            </a:extLst>
          </p:cNvPr>
          <p:cNvGrpSpPr/>
          <p:nvPr/>
        </p:nvGrpSpPr>
        <p:grpSpPr>
          <a:xfrm>
            <a:off x="6003365" y="1216836"/>
            <a:ext cx="457203" cy="380354"/>
            <a:chOff x="1926350" y="995225"/>
            <a:chExt cx="428650" cy="356600"/>
          </a:xfrm>
          <a:solidFill>
            <a:schemeClr val="accent6">
              <a:lumMod val="75000"/>
            </a:schemeClr>
          </a:solidFill>
        </p:grpSpPr>
        <p:sp>
          <p:nvSpPr>
            <p:cNvPr id="61" name="Shape 408">
              <a:extLst>
                <a:ext uri="{FF2B5EF4-FFF2-40B4-BE49-F238E27FC236}">
                  <a16:creationId xmlns:a16="http://schemas.microsoft.com/office/drawing/2014/main" id="{AF72A935-BAD6-40D3-B6BA-05A71307EFAD}"/>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62" name="Shape 409">
              <a:extLst>
                <a:ext uri="{FF2B5EF4-FFF2-40B4-BE49-F238E27FC236}">
                  <a16:creationId xmlns:a16="http://schemas.microsoft.com/office/drawing/2014/main" id="{A719ED3C-93B9-41D9-9582-D2F16D91A10D}"/>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63" name="Shape 410">
              <a:extLst>
                <a:ext uri="{FF2B5EF4-FFF2-40B4-BE49-F238E27FC236}">
                  <a16:creationId xmlns:a16="http://schemas.microsoft.com/office/drawing/2014/main" id="{B6F738EF-383E-4F8D-B30F-FB8319EB89B3}"/>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64" name="Shape 411">
              <a:extLst>
                <a:ext uri="{FF2B5EF4-FFF2-40B4-BE49-F238E27FC236}">
                  <a16:creationId xmlns:a16="http://schemas.microsoft.com/office/drawing/2014/main" id="{2EE17BFB-10F6-4C22-8B80-F72D438BBBA6}"/>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65" name="Shape 412">
            <a:extLst>
              <a:ext uri="{FF2B5EF4-FFF2-40B4-BE49-F238E27FC236}">
                <a16:creationId xmlns:a16="http://schemas.microsoft.com/office/drawing/2014/main" id="{FADB91F0-C4E4-4616-BFF7-BE6315FEAA1C}"/>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66" name="Shape 413">
            <a:extLst>
              <a:ext uri="{FF2B5EF4-FFF2-40B4-BE49-F238E27FC236}">
                <a16:creationId xmlns:a16="http://schemas.microsoft.com/office/drawing/2014/main" id="{13BC96E6-C6AF-4AED-B269-FE916F864AE2}"/>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67" name="Shape 414">
            <a:extLst>
              <a:ext uri="{FF2B5EF4-FFF2-40B4-BE49-F238E27FC236}">
                <a16:creationId xmlns:a16="http://schemas.microsoft.com/office/drawing/2014/main" id="{9FDE20AB-39CA-45EC-B2D8-E9C38416D1A3}"/>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68" name="Shape 415">
            <a:extLst>
              <a:ext uri="{FF2B5EF4-FFF2-40B4-BE49-F238E27FC236}">
                <a16:creationId xmlns:a16="http://schemas.microsoft.com/office/drawing/2014/main" id="{ED041215-6C92-4ECA-B817-0D920022F9D3}"/>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69" name="Shape 416">
            <a:extLst>
              <a:ext uri="{FF2B5EF4-FFF2-40B4-BE49-F238E27FC236}">
                <a16:creationId xmlns:a16="http://schemas.microsoft.com/office/drawing/2014/main" id="{1F1FE637-33BC-4A0F-845D-23DBF7D7798C}"/>
              </a:ext>
            </a:extLst>
          </p:cNvPr>
          <p:cNvGrpSpPr/>
          <p:nvPr/>
        </p:nvGrpSpPr>
        <p:grpSpPr>
          <a:xfrm>
            <a:off x="9604116" y="1188197"/>
            <a:ext cx="445470" cy="446110"/>
            <a:chOff x="5302225" y="968375"/>
            <a:chExt cx="417650" cy="418250"/>
          </a:xfrm>
          <a:solidFill>
            <a:schemeClr val="accent6">
              <a:lumMod val="75000"/>
            </a:schemeClr>
          </a:solidFill>
        </p:grpSpPr>
        <p:sp>
          <p:nvSpPr>
            <p:cNvPr id="70" name="Shape 417">
              <a:extLst>
                <a:ext uri="{FF2B5EF4-FFF2-40B4-BE49-F238E27FC236}">
                  <a16:creationId xmlns:a16="http://schemas.microsoft.com/office/drawing/2014/main" id="{BCD5FFDC-D9E2-4742-BAC4-0B27ABF02C21}"/>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71" name="Shape 418">
              <a:extLst>
                <a:ext uri="{FF2B5EF4-FFF2-40B4-BE49-F238E27FC236}">
                  <a16:creationId xmlns:a16="http://schemas.microsoft.com/office/drawing/2014/main" id="{BE090E1C-447D-484C-A35F-E91D5F79E39C}"/>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72" name="Shape 419">
            <a:extLst>
              <a:ext uri="{FF2B5EF4-FFF2-40B4-BE49-F238E27FC236}">
                <a16:creationId xmlns:a16="http://schemas.microsoft.com/office/drawing/2014/main" id="{F9AE2B23-D69B-49B6-A587-E3A7164177F0}"/>
              </a:ext>
            </a:extLst>
          </p:cNvPr>
          <p:cNvGrpSpPr/>
          <p:nvPr/>
        </p:nvGrpSpPr>
        <p:grpSpPr>
          <a:xfrm>
            <a:off x="10269682" y="1138039"/>
            <a:ext cx="552291" cy="537946"/>
            <a:chOff x="5926225" y="921350"/>
            <a:chExt cx="517800" cy="504350"/>
          </a:xfrm>
          <a:solidFill>
            <a:schemeClr val="accent6">
              <a:lumMod val="75000"/>
            </a:schemeClr>
          </a:solidFill>
        </p:grpSpPr>
        <p:sp>
          <p:nvSpPr>
            <p:cNvPr id="73" name="Shape 420">
              <a:extLst>
                <a:ext uri="{FF2B5EF4-FFF2-40B4-BE49-F238E27FC236}">
                  <a16:creationId xmlns:a16="http://schemas.microsoft.com/office/drawing/2014/main" id="{43BBC721-E983-4F2C-9875-39A127E2C9CA}"/>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74" name="Shape 421">
              <a:extLst>
                <a:ext uri="{FF2B5EF4-FFF2-40B4-BE49-F238E27FC236}">
                  <a16:creationId xmlns:a16="http://schemas.microsoft.com/office/drawing/2014/main" id="{28D27ABD-1020-494B-B759-5CF6E799FEBC}"/>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75" name="Shape 422">
            <a:extLst>
              <a:ext uri="{FF2B5EF4-FFF2-40B4-BE49-F238E27FC236}">
                <a16:creationId xmlns:a16="http://schemas.microsoft.com/office/drawing/2014/main" id="{6BE1F1F5-1F60-45DC-ACDA-0944C4A0440A}"/>
              </a:ext>
            </a:extLst>
          </p:cNvPr>
          <p:cNvGrpSpPr/>
          <p:nvPr/>
        </p:nvGrpSpPr>
        <p:grpSpPr>
          <a:xfrm>
            <a:off x="11006898" y="1148466"/>
            <a:ext cx="515813" cy="517121"/>
            <a:chOff x="6617400" y="931125"/>
            <a:chExt cx="483600" cy="484825"/>
          </a:xfrm>
          <a:solidFill>
            <a:schemeClr val="accent6">
              <a:lumMod val="75000"/>
            </a:schemeClr>
          </a:solidFill>
        </p:grpSpPr>
        <p:sp>
          <p:nvSpPr>
            <p:cNvPr id="76" name="Shape 423">
              <a:extLst>
                <a:ext uri="{FF2B5EF4-FFF2-40B4-BE49-F238E27FC236}">
                  <a16:creationId xmlns:a16="http://schemas.microsoft.com/office/drawing/2014/main" id="{CE588080-B9FF-42E9-86D8-43B1709ED165}"/>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77" name="Shape 424">
              <a:extLst>
                <a:ext uri="{FF2B5EF4-FFF2-40B4-BE49-F238E27FC236}">
                  <a16:creationId xmlns:a16="http://schemas.microsoft.com/office/drawing/2014/main" id="{C33CB336-2B2D-401F-9E0F-5720C5E2BCFC}"/>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78" name="Shape 425">
            <a:extLst>
              <a:ext uri="{FF2B5EF4-FFF2-40B4-BE49-F238E27FC236}">
                <a16:creationId xmlns:a16="http://schemas.microsoft.com/office/drawing/2014/main" id="{37AA0694-6CB3-4EE0-B4C5-03C110683046}"/>
              </a:ext>
            </a:extLst>
          </p:cNvPr>
          <p:cNvGrpSpPr/>
          <p:nvPr/>
        </p:nvGrpSpPr>
        <p:grpSpPr>
          <a:xfrm>
            <a:off x="4545226" y="1951438"/>
            <a:ext cx="497574" cy="349102"/>
            <a:chOff x="559275" y="1683950"/>
            <a:chExt cx="466500" cy="327300"/>
          </a:xfrm>
          <a:solidFill>
            <a:schemeClr val="accent6">
              <a:lumMod val="75000"/>
            </a:schemeClr>
          </a:solidFill>
        </p:grpSpPr>
        <p:sp>
          <p:nvSpPr>
            <p:cNvPr id="79" name="Shape 426">
              <a:extLst>
                <a:ext uri="{FF2B5EF4-FFF2-40B4-BE49-F238E27FC236}">
                  <a16:creationId xmlns:a16="http://schemas.microsoft.com/office/drawing/2014/main" id="{741641F3-EC22-4214-A2DC-CE23939FC6F6}"/>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80" name="Shape 427">
              <a:extLst>
                <a:ext uri="{FF2B5EF4-FFF2-40B4-BE49-F238E27FC236}">
                  <a16:creationId xmlns:a16="http://schemas.microsoft.com/office/drawing/2014/main" id="{539804C8-FFAD-430B-957A-ECA82E02C01C}"/>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81" name="Shape 428">
            <a:extLst>
              <a:ext uri="{FF2B5EF4-FFF2-40B4-BE49-F238E27FC236}">
                <a16:creationId xmlns:a16="http://schemas.microsoft.com/office/drawing/2014/main" id="{0A460569-4402-4F3D-9F2D-5C1223725FD0}"/>
              </a:ext>
            </a:extLst>
          </p:cNvPr>
          <p:cNvGrpSpPr/>
          <p:nvPr/>
        </p:nvGrpSpPr>
        <p:grpSpPr>
          <a:xfrm>
            <a:off x="5264204" y="1882429"/>
            <a:ext cx="497574" cy="487148"/>
            <a:chOff x="1233350" y="1619250"/>
            <a:chExt cx="466500" cy="456725"/>
          </a:xfrm>
          <a:solidFill>
            <a:schemeClr val="accent6">
              <a:lumMod val="75000"/>
            </a:schemeClr>
          </a:solidFill>
        </p:grpSpPr>
        <p:sp>
          <p:nvSpPr>
            <p:cNvPr id="82" name="Shape 429">
              <a:extLst>
                <a:ext uri="{FF2B5EF4-FFF2-40B4-BE49-F238E27FC236}">
                  <a16:creationId xmlns:a16="http://schemas.microsoft.com/office/drawing/2014/main" id="{18D46475-A552-4557-A712-EC782E615ED5}"/>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83" name="Shape 430">
              <a:extLst>
                <a:ext uri="{FF2B5EF4-FFF2-40B4-BE49-F238E27FC236}">
                  <a16:creationId xmlns:a16="http://schemas.microsoft.com/office/drawing/2014/main" id="{2647B04B-D3C7-4B40-9549-7C70C3610E62}"/>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84" name="Shape 431">
              <a:extLst>
                <a:ext uri="{FF2B5EF4-FFF2-40B4-BE49-F238E27FC236}">
                  <a16:creationId xmlns:a16="http://schemas.microsoft.com/office/drawing/2014/main" id="{AD74F1D7-8545-43C9-BAFF-859D3609D62F}"/>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85" name="Shape 432">
              <a:extLst>
                <a:ext uri="{FF2B5EF4-FFF2-40B4-BE49-F238E27FC236}">
                  <a16:creationId xmlns:a16="http://schemas.microsoft.com/office/drawing/2014/main" id="{E7101B8B-5E53-4471-ADCC-8E2C652CF59D}"/>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86" name="Shape 433">
            <a:extLst>
              <a:ext uri="{FF2B5EF4-FFF2-40B4-BE49-F238E27FC236}">
                <a16:creationId xmlns:a16="http://schemas.microsoft.com/office/drawing/2014/main" id="{62454FCE-F916-4B2F-8155-00BB6172B9EA}"/>
              </a:ext>
            </a:extLst>
          </p:cNvPr>
          <p:cNvGrpSpPr/>
          <p:nvPr/>
        </p:nvGrpSpPr>
        <p:grpSpPr>
          <a:xfrm>
            <a:off x="5998805" y="1892827"/>
            <a:ext cx="466322" cy="466322"/>
            <a:chOff x="1922075" y="1629000"/>
            <a:chExt cx="437200" cy="437200"/>
          </a:xfrm>
          <a:solidFill>
            <a:schemeClr val="accent6">
              <a:lumMod val="75000"/>
            </a:schemeClr>
          </a:solidFill>
        </p:grpSpPr>
        <p:sp>
          <p:nvSpPr>
            <p:cNvPr id="87" name="Shape 434">
              <a:extLst>
                <a:ext uri="{FF2B5EF4-FFF2-40B4-BE49-F238E27FC236}">
                  <a16:creationId xmlns:a16="http://schemas.microsoft.com/office/drawing/2014/main" id="{12FD2EE3-C8A1-43D1-BBC7-77CBFD065465}"/>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88" name="Shape 435">
              <a:extLst>
                <a:ext uri="{FF2B5EF4-FFF2-40B4-BE49-F238E27FC236}">
                  <a16:creationId xmlns:a16="http://schemas.microsoft.com/office/drawing/2014/main" id="{EDC57F28-36EB-4FCB-834F-4028445DDD5C}"/>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89" name="Shape 436">
            <a:extLst>
              <a:ext uri="{FF2B5EF4-FFF2-40B4-BE49-F238E27FC236}">
                <a16:creationId xmlns:a16="http://schemas.microsoft.com/office/drawing/2014/main" id="{8BC1791A-5926-4A5D-8936-4853027E0B8E}"/>
              </a:ext>
            </a:extLst>
          </p:cNvPr>
          <p:cNvGrpSpPr/>
          <p:nvPr/>
        </p:nvGrpSpPr>
        <p:grpSpPr>
          <a:xfrm>
            <a:off x="6715837" y="1890882"/>
            <a:ext cx="470214" cy="470215"/>
            <a:chOff x="2594325" y="1627175"/>
            <a:chExt cx="440850" cy="440850"/>
          </a:xfrm>
          <a:solidFill>
            <a:schemeClr val="accent6">
              <a:lumMod val="75000"/>
            </a:schemeClr>
          </a:solidFill>
        </p:grpSpPr>
        <p:sp>
          <p:nvSpPr>
            <p:cNvPr id="90" name="Shape 437">
              <a:extLst>
                <a:ext uri="{FF2B5EF4-FFF2-40B4-BE49-F238E27FC236}">
                  <a16:creationId xmlns:a16="http://schemas.microsoft.com/office/drawing/2014/main" id="{F8D7B1F0-4B40-48DB-8174-83A73D7ABC3B}"/>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91" name="Shape 438">
              <a:extLst>
                <a:ext uri="{FF2B5EF4-FFF2-40B4-BE49-F238E27FC236}">
                  <a16:creationId xmlns:a16="http://schemas.microsoft.com/office/drawing/2014/main" id="{6321B416-54CE-468D-B776-C017028F47C0}"/>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92" name="Shape 439">
              <a:extLst>
                <a:ext uri="{FF2B5EF4-FFF2-40B4-BE49-F238E27FC236}">
                  <a16:creationId xmlns:a16="http://schemas.microsoft.com/office/drawing/2014/main" id="{48D8DFBA-1940-42E5-A1FB-95CEF97CF2A4}"/>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93" name="Shape 440">
            <a:extLst>
              <a:ext uri="{FF2B5EF4-FFF2-40B4-BE49-F238E27FC236}">
                <a16:creationId xmlns:a16="http://schemas.microsoft.com/office/drawing/2014/main" id="{D260205D-27D0-4677-805E-31BF1B08ACA1}"/>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94" name="Shape 441">
            <a:extLst>
              <a:ext uri="{FF2B5EF4-FFF2-40B4-BE49-F238E27FC236}">
                <a16:creationId xmlns:a16="http://schemas.microsoft.com/office/drawing/2014/main" id="{91AC4373-FEDE-4C71-A4DC-7CE87786EE46}"/>
              </a:ext>
            </a:extLst>
          </p:cNvPr>
          <p:cNvGrpSpPr/>
          <p:nvPr/>
        </p:nvGrpSpPr>
        <p:grpSpPr>
          <a:xfrm>
            <a:off x="8198081" y="1855709"/>
            <a:ext cx="381633" cy="540558"/>
            <a:chOff x="3984000" y="1594200"/>
            <a:chExt cx="357800" cy="506800"/>
          </a:xfrm>
          <a:solidFill>
            <a:schemeClr val="accent6">
              <a:lumMod val="75000"/>
            </a:schemeClr>
          </a:solidFill>
        </p:grpSpPr>
        <p:sp>
          <p:nvSpPr>
            <p:cNvPr id="95" name="Shape 442">
              <a:extLst>
                <a:ext uri="{FF2B5EF4-FFF2-40B4-BE49-F238E27FC236}">
                  <a16:creationId xmlns:a16="http://schemas.microsoft.com/office/drawing/2014/main" id="{A917F3D3-8D3C-4C3B-9E28-3EC81A760FFA}"/>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96" name="Shape 443">
              <a:extLst>
                <a:ext uri="{FF2B5EF4-FFF2-40B4-BE49-F238E27FC236}">
                  <a16:creationId xmlns:a16="http://schemas.microsoft.com/office/drawing/2014/main" id="{C55F9226-FEC5-4B81-8CD3-8D731B901246}"/>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97" name="Shape 444">
            <a:extLst>
              <a:ext uri="{FF2B5EF4-FFF2-40B4-BE49-F238E27FC236}">
                <a16:creationId xmlns:a16="http://schemas.microsoft.com/office/drawing/2014/main" id="{4D583C92-C8FD-42DC-9C6E-A02F4BB93D92}"/>
              </a:ext>
            </a:extLst>
          </p:cNvPr>
          <p:cNvGrpSpPr/>
          <p:nvPr/>
        </p:nvGrpSpPr>
        <p:grpSpPr>
          <a:xfrm>
            <a:off x="8856475" y="1971623"/>
            <a:ext cx="502800" cy="308731"/>
            <a:chOff x="4601275" y="1702875"/>
            <a:chExt cx="471400" cy="289450"/>
          </a:xfrm>
          <a:solidFill>
            <a:schemeClr val="accent6">
              <a:lumMod val="75000"/>
            </a:schemeClr>
          </a:solidFill>
        </p:grpSpPr>
        <p:sp>
          <p:nvSpPr>
            <p:cNvPr id="98" name="Shape 445">
              <a:extLst>
                <a:ext uri="{FF2B5EF4-FFF2-40B4-BE49-F238E27FC236}">
                  <a16:creationId xmlns:a16="http://schemas.microsoft.com/office/drawing/2014/main" id="{54588154-DFD5-402F-907F-C58A45B46156}"/>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99" name="Shape 446">
              <a:extLst>
                <a:ext uri="{FF2B5EF4-FFF2-40B4-BE49-F238E27FC236}">
                  <a16:creationId xmlns:a16="http://schemas.microsoft.com/office/drawing/2014/main" id="{97269E97-A0EE-4281-B0CC-1088A886762F}"/>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00" name="Shape 447">
              <a:extLst>
                <a:ext uri="{FF2B5EF4-FFF2-40B4-BE49-F238E27FC236}">
                  <a16:creationId xmlns:a16="http://schemas.microsoft.com/office/drawing/2014/main" id="{EF952909-DF0B-4177-A841-E4A13E01FAE8}"/>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01" name="Shape 448">
              <a:extLst>
                <a:ext uri="{FF2B5EF4-FFF2-40B4-BE49-F238E27FC236}">
                  <a16:creationId xmlns:a16="http://schemas.microsoft.com/office/drawing/2014/main" id="{EC7AFD0C-CB4D-4399-B319-E308D54E1D9E}"/>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02" name="Shape 449">
              <a:extLst>
                <a:ext uri="{FF2B5EF4-FFF2-40B4-BE49-F238E27FC236}">
                  <a16:creationId xmlns:a16="http://schemas.microsoft.com/office/drawing/2014/main" id="{8CAF248B-108F-4E60-B203-E380674398F5}"/>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03" name="Shape 450">
            <a:extLst>
              <a:ext uri="{FF2B5EF4-FFF2-40B4-BE49-F238E27FC236}">
                <a16:creationId xmlns:a16="http://schemas.microsoft.com/office/drawing/2014/main" id="{F3A2E8D9-E22D-47BC-A73F-8993BCA89F17}"/>
              </a:ext>
            </a:extLst>
          </p:cNvPr>
          <p:cNvGrpSpPr/>
          <p:nvPr/>
        </p:nvGrpSpPr>
        <p:grpSpPr>
          <a:xfrm>
            <a:off x="9599556" y="1896080"/>
            <a:ext cx="454589" cy="459816"/>
            <a:chOff x="5297950" y="1632050"/>
            <a:chExt cx="426200" cy="431100"/>
          </a:xfrm>
          <a:solidFill>
            <a:schemeClr val="accent6">
              <a:lumMod val="75000"/>
            </a:schemeClr>
          </a:solidFill>
        </p:grpSpPr>
        <p:sp>
          <p:nvSpPr>
            <p:cNvPr id="104" name="Shape 451">
              <a:extLst>
                <a:ext uri="{FF2B5EF4-FFF2-40B4-BE49-F238E27FC236}">
                  <a16:creationId xmlns:a16="http://schemas.microsoft.com/office/drawing/2014/main" id="{E5251E87-1496-4C5D-A9C3-5C7CFDE7650F}"/>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05" name="Shape 452">
              <a:extLst>
                <a:ext uri="{FF2B5EF4-FFF2-40B4-BE49-F238E27FC236}">
                  <a16:creationId xmlns:a16="http://schemas.microsoft.com/office/drawing/2014/main" id="{EE805392-6C8C-456B-ADF2-F42F92A03513}"/>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06" name="Shape 453">
            <a:extLst>
              <a:ext uri="{FF2B5EF4-FFF2-40B4-BE49-F238E27FC236}">
                <a16:creationId xmlns:a16="http://schemas.microsoft.com/office/drawing/2014/main" id="{E9C6D0B9-F71E-4C89-AA18-1F2B02F4C4E7}"/>
              </a:ext>
            </a:extLst>
          </p:cNvPr>
          <p:cNvGrpSpPr/>
          <p:nvPr/>
        </p:nvGrpSpPr>
        <p:grpSpPr>
          <a:xfrm>
            <a:off x="10317227" y="1882429"/>
            <a:ext cx="457203" cy="487148"/>
            <a:chOff x="5970800" y="1619250"/>
            <a:chExt cx="428650" cy="456725"/>
          </a:xfrm>
          <a:solidFill>
            <a:schemeClr val="accent6">
              <a:lumMod val="75000"/>
            </a:schemeClr>
          </a:solidFill>
        </p:grpSpPr>
        <p:sp>
          <p:nvSpPr>
            <p:cNvPr id="107" name="Shape 454">
              <a:extLst>
                <a:ext uri="{FF2B5EF4-FFF2-40B4-BE49-F238E27FC236}">
                  <a16:creationId xmlns:a16="http://schemas.microsoft.com/office/drawing/2014/main" id="{89ED332A-11E1-4C33-9C09-35A9D7DB0202}"/>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08" name="Shape 455">
              <a:extLst>
                <a:ext uri="{FF2B5EF4-FFF2-40B4-BE49-F238E27FC236}">
                  <a16:creationId xmlns:a16="http://schemas.microsoft.com/office/drawing/2014/main" id="{296B9682-EF04-4C8E-91B0-4D98DAE2F43A}"/>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09" name="Shape 456">
              <a:extLst>
                <a:ext uri="{FF2B5EF4-FFF2-40B4-BE49-F238E27FC236}">
                  <a16:creationId xmlns:a16="http://schemas.microsoft.com/office/drawing/2014/main" id="{DDFF720F-A307-4C5A-9ED4-FFC93AE62785}"/>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10" name="Shape 457">
              <a:extLst>
                <a:ext uri="{FF2B5EF4-FFF2-40B4-BE49-F238E27FC236}">
                  <a16:creationId xmlns:a16="http://schemas.microsoft.com/office/drawing/2014/main" id="{E470ED18-F7DF-4E18-8D76-10BDE0F648DD}"/>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11" name="Shape 458">
              <a:extLst>
                <a:ext uri="{FF2B5EF4-FFF2-40B4-BE49-F238E27FC236}">
                  <a16:creationId xmlns:a16="http://schemas.microsoft.com/office/drawing/2014/main" id="{D2F722F7-2479-409F-BD9D-686D38A4C7A1}"/>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12" name="Shape 459">
            <a:extLst>
              <a:ext uri="{FF2B5EF4-FFF2-40B4-BE49-F238E27FC236}">
                <a16:creationId xmlns:a16="http://schemas.microsoft.com/office/drawing/2014/main" id="{47A5ED7C-2617-4B1C-884E-361B72BFFBA5}"/>
              </a:ext>
            </a:extLst>
          </p:cNvPr>
          <p:cNvGrpSpPr/>
          <p:nvPr/>
        </p:nvGrpSpPr>
        <p:grpSpPr>
          <a:xfrm>
            <a:off x="11015377" y="1876562"/>
            <a:ext cx="512533" cy="467601"/>
            <a:chOff x="6625350" y="1613750"/>
            <a:chExt cx="480525" cy="438400"/>
          </a:xfrm>
          <a:solidFill>
            <a:schemeClr val="accent6">
              <a:lumMod val="75000"/>
            </a:schemeClr>
          </a:solidFill>
        </p:grpSpPr>
        <p:sp>
          <p:nvSpPr>
            <p:cNvPr id="113" name="Shape 460">
              <a:extLst>
                <a:ext uri="{FF2B5EF4-FFF2-40B4-BE49-F238E27FC236}">
                  <a16:creationId xmlns:a16="http://schemas.microsoft.com/office/drawing/2014/main" id="{C2A30348-AABE-4BC5-A583-6EB68B4B0CF0}"/>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14" name="Shape 461">
              <a:extLst>
                <a:ext uri="{FF2B5EF4-FFF2-40B4-BE49-F238E27FC236}">
                  <a16:creationId xmlns:a16="http://schemas.microsoft.com/office/drawing/2014/main" id="{DCB6460A-CA97-4F79-AD49-E7D1E0136B46}"/>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15" name="Shape 462">
              <a:extLst>
                <a:ext uri="{FF2B5EF4-FFF2-40B4-BE49-F238E27FC236}">
                  <a16:creationId xmlns:a16="http://schemas.microsoft.com/office/drawing/2014/main" id="{3B86D6E2-D658-458F-B89E-607EFED5CB22}"/>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16" name="Shape 463">
              <a:extLst>
                <a:ext uri="{FF2B5EF4-FFF2-40B4-BE49-F238E27FC236}">
                  <a16:creationId xmlns:a16="http://schemas.microsoft.com/office/drawing/2014/main" id="{0BFB37E4-EC6E-44E5-9188-D778942FB379}"/>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17" name="Shape 464">
              <a:extLst>
                <a:ext uri="{FF2B5EF4-FFF2-40B4-BE49-F238E27FC236}">
                  <a16:creationId xmlns:a16="http://schemas.microsoft.com/office/drawing/2014/main" id="{8D3EA7AA-5AD1-4DE6-96A9-4F8FAFFC9C7B}"/>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18" name="Shape 465">
            <a:extLst>
              <a:ext uri="{FF2B5EF4-FFF2-40B4-BE49-F238E27FC236}">
                <a16:creationId xmlns:a16="http://schemas.microsoft.com/office/drawing/2014/main" id="{4BBA72CD-B6F1-48F0-8071-AD654805F496}"/>
              </a:ext>
            </a:extLst>
          </p:cNvPr>
          <p:cNvGrpSpPr/>
          <p:nvPr/>
        </p:nvGrpSpPr>
        <p:grpSpPr>
          <a:xfrm>
            <a:off x="4600583" y="2637216"/>
            <a:ext cx="386860" cy="415525"/>
            <a:chOff x="611175" y="2326900"/>
            <a:chExt cx="362700" cy="389575"/>
          </a:xfrm>
          <a:solidFill>
            <a:schemeClr val="accent6">
              <a:lumMod val="75000"/>
            </a:schemeClr>
          </a:solidFill>
        </p:grpSpPr>
        <p:sp>
          <p:nvSpPr>
            <p:cNvPr id="119" name="Shape 466">
              <a:extLst>
                <a:ext uri="{FF2B5EF4-FFF2-40B4-BE49-F238E27FC236}">
                  <a16:creationId xmlns:a16="http://schemas.microsoft.com/office/drawing/2014/main" id="{FFC05876-2B87-4EF6-959F-90DBF61FE4F9}"/>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20" name="Shape 467">
              <a:extLst>
                <a:ext uri="{FF2B5EF4-FFF2-40B4-BE49-F238E27FC236}">
                  <a16:creationId xmlns:a16="http://schemas.microsoft.com/office/drawing/2014/main" id="{F7B2B5B1-9AC7-4138-A173-84CC2553CC24}"/>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21" name="Shape 468">
              <a:extLst>
                <a:ext uri="{FF2B5EF4-FFF2-40B4-BE49-F238E27FC236}">
                  <a16:creationId xmlns:a16="http://schemas.microsoft.com/office/drawing/2014/main" id="{2FE164D1-3232-497D-BBB8-4ED45E023E36}"/>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22" name="Shape 469">
              <a:extLst>
                <a:ext uri="{FF2B5EF4-FFF2-40B4-BE49-F238E27FC236}">
                  <a16:creationId xmlns:a16="http://schemas.microsoft.com/office/drawing/2014/main" id="{1304388A-88F4-4F96-BBEA-263520740EA1}"/>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123" name="Shape 470">
            <a:extLst>
              <a:ext uri="{FF2B5EF4-FFF2-40B4-BE49-F238E27FC236}">
                <a16:creationId xmlns:a16="http://schemas.microsoft.com/office/drawing/2014/main" id="{CB3E5564-AB86-4349-B2A2-7AECA40C7361}"/>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24" name="Shape 471">
            <a:extLst>
              <a:ext uri="{FF2B5EF4-FFF2-40B4-BE49-F238E27FC236}">
                <a16:creationId xmlns:a16="http://schemas.microsoft.com/office/drawing/2014/main" id="{C5ED9CCA-3FB6-4277-9677-A606A967D294}"/>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25" name="Shape 472">
            <a:extLst>
              <a:ext uri="{FF2B5EF4-FFF2-40B4-BE49-F238E27FC236}">
                <a16:creationId xmlns:a16="http://schemas.microsoft.com/office/drawing/2014/main" id="{4E41BC28-8902-475A-8DD4-074F49796618}"/>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126" name="Shape 473">
            <a:extLst>
              <a:ext uri="{FF2B5EF4-FFF2-40B4-BE49-F238E27FC236}">
                <a16:creationId xmlns:a16="http://schemas.microsoft.com/office/drawing/2014/main" id="{4CA9CE9E-A576-4A2D-9DBB-8456F74B1B3A}"/>
              </a:ext>
            </a:extLst>
          </p:cNvPr>
          <p:cNvGrpSpPr/>
          <p:nvPr/>
        </p:nvGrpSpPr>
        <p:grpSpPr>
          <a:xfrm>
            <a:off x="7561153" y="2570793"/>
            <a:ext cx="217535" cy="543171"/>
            <a:chOff x="3386850" y="2264625"/>
            <a:chExt cx="203950" cy="509250"/>
          </a:xfrm>
          <a:solidFill>
            <a:schemeClr val="accent6">
              <a:lumMod val="75000"/>
            </a:schemeClr>
          </a:solidFill>
        </p:grpSpPr>
        <p:sp>
          <p:nvSpPr>
            <p:cNvPr id="127" name="Shape 474">
              <a:extLst>
                <a:ext uri="{FF2B5EF4-FFF2-40B4-BE49-F238E27FC236}">
                  <a16:creationId xmlns:a16="http://schemas.microsoft.com/office/drawing/2014/main" id="{68D6E295-5584-4E36-A7F1-E63C4DF923A6}"/>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28" name="Shape 475">
              <a:extLst>
                <a:ext uri="{FF2B5EF4-FFF2-40B4-BE49-F238E27FC236}">
                  <a16:creationId xmlns:a16="http://schemas.microsoft.com/office/drawing/2014/main" id="{D29B5380-3DCA-44AA-97DB-B7434DEE025D}"/>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29" name="Shape 476">
            <a:extLst>
              <a:ext uri="{FF2B5EF4-FFF2-40B4-BE49-F238E27FC236}">
                <a16:creationId xmlns:a16="http://schemas.microsoft.com/office/drawing/2014/main" id="{0BAA156D-C050-428C-81B4-500B2311814F}"/>
              </a:ext>
            </a:extLst>
          </p:cNvPr>
          <p:cNvGrpSpPr/>
          <p:nvPr/>
        </p:nvGrpSpPr>
        <p:grpSpPr>
          <a:xfrm>
            <a:off x="9018652" y="2639830"/>
            <a:ext cx="178443" cy="405099"/>
            <a:chOff x="4753325" y="2329350"/>
            <a:chExt cx="167300" cy="379800"/>
          </a:xfrm>
          <a:solidFill>
            <a:schemeClr val="accent6">
              <a:lumMod val="75000"/>
            </a:schemeClr>
          </a:solidFill>
        </p:grpSpPr>
        <p:sp>
          <p:nvSpPr>
            <p:cNvPr id="130" name="Shape 477">
              <a:extLst>
                <a:ext uri="{FF2B5EF4-FFF2-40B4-BE49-F238E27FC236}">
                  <a16:creationId xmlns:a16="http://schemas.microsoft.com/office/drawing/2014/main" id="{860C2B80-07ED-4E1B-9449-CC2C1C09548F}"/>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31" name="Shape 478">
              <a:extLst>
                <a:ext uri="{FF2B5EF4-FFF2-40B4-BE49-F238E27FC236}">
                  <a16:creationId xmlns:a16="http://schemas.microsoft.com/office/drawing/2014/main" id="{4513BC36-22F5-4DD2-81AD-075CC54A23EE}"/>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32" name="Shape 479">
            <a:extLst>
              <a:ext uri="{FF2B5EF4-FFF2-40B4-BE49-F238E27FC236}">
                <a16:creationId xmlns:a16="http://schemas.microsoft.com/office/drawing/2014/main" id="{BD3EE455-54CC-4F80-B309-CD2E51CCB17C}"/>
              </a:ext>
            </a:extLst>
          </p:cNvPr>
          <p:cNvGrpSpPr/>
          <p:nvPr/>
        </p:nvGrpSpPr>
        <p:grpSpPr>
          <a:xfrm>
            <a:off x="8296395" y="2573379"/>
            <a:ext cx="185002" cy="537971"/>
            <a:chOff x="4076175" y="2267050"/>
            <a:chExt cx="173450" cy="504375"/>
          </a:xfrm>
          <a:solidFill>
            <a:schemeClr val="accent6">
              <a:lumMod val="75000"/>
            </a:schemeClr>
          </a:solidFill>
        </p:grpSpPr>
        <p:sp>
          <p:nvSpPr>
            <p:cNvPr id="133" name="Shape 480">
              <a:extLst>
                <a:ext uri="{FF2B5EF4-FFF2-40B4-BE49-F238E27FC236}">
                  <a16:creationId xmlns:a16="http://schemas.microsoft.com/office/drawing/2014/main" id="{75DAAA90-EFAA-484D-B27D-B1FBD145CD62}"/>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34" name="Shape 481">
              <a:extLst>
                <a:ext uri="{FF2B5EF4-FFF2-40B4-BE49-F238E27FC236}">
                  <a16:creationId xmlns:a16="http://schemas.microsoft.com/office/drawing/2014/main" id="{AF99A415-B6BD-4B92-98A8-73135A01B467}"/>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135" name="Shape 482">
            <a:extLst>
              <a:ext uri="{FF2B5EF4-FFF2-40B4-BE49-F238E27FC236}">
                <a16:creationId xmlns:a16="http://schemas.microsoft.com/office/drawing/2014/main" id="{9747E6EB-FEDE-42EB-9971-97F64A37D479}"/>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136" name="Shape 483">
            <a:extLst>
              <a:ext uri="{FF2B5EF4-FFF2-40B4-BE49-F238E27FC236}">
                <a16:creationId xmlns:a16="http://schemas.microsoft.com/office/drawing/2014/main" id="{5D25A9D9-A5D9-4666-B260-7C1922056BE2}"/>
              </a:ext>
            </a:extLst>
          </p:cNvPr>
          <p:cNvGrpSpPr/>
          <p:nvPr/>
        </p:nvGrpSpPr>
        <p:grpSpPr>
          <a:xfrm>
            <a:off x="10321786" y="2637857"/>
            <a:ext cx="448083" cy="414219"/>
            <a:chOff x="5975075" y="2327500"/>
            <a:chExt cx="420100" cy="388350"/>
          </a:xfrm>
          <a:solidFill>
            <a:schemeClr val="accent6">
              <a:lumMod val="75000"/>
            </a:schemeClr>
          </a:solidFill>
        </p:grpSpPr>
        <p:sp>
          <p:nvSpPr>
            <p:cNvPr id="137" name="Shape 484">
              <a:extLst>
                <a:ext uri="{FF2B5EF4-FFF2-40B4-BE49-F238E27FC236}">
                  <a16:creationId xmlns:a16="http://schemas.microsoft.com/office/drawing/2014/main" id="{38338206-77B4-4A7D-93BC-770E9CFBAEC5}"/>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38" name="Shape 485">
              <a:extLst>
                <a:ext uri="{FF2B5EF4-FFF2-40B4-BE49-F238E27FC236}">
                  <a16:creationId xmlns:a16="http://schemas.microsoft.com/office/drawing/2014/main" id="{43F48E27-B203-4002-A56A-8D5EA81087C8}"/>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39" name="Shape 486">
            <a:extLst>
              <a:ext uri="{FF2B5EF4-FFF2-40B4-BE49-F238E27FC236}">
                <a16:creationId xmlns:a16="http://schemas.microsoft.com/office/drawing/2014/main" id="{02529A4B-FAAC-46F7-975C-C18854A5DEB0}"/>
              </a:ext>
            </a:extLst>
          </p:cNvPr>
          <p:cNvGrpSpPr/>
          <p:nvPr/>
        </p:nvGrpSpPr>
        <p:grpSpPr>
          <a:xfrm>
            <a:off x="11127371" y="2625483"/>
            <a:ext cx="274865" cy="448083"/>
            <a:chOff x="6730350" y="2315900"/>
            <a:chExt cx="257700" cy="420100"/>
          </a:xfrm>
          <a:solidFill>
            <a:schemeClr val="accent6">
              <a:lumMod val="75000"/>
            </a:schemeClr>
          </a:solidFill>
        </p:grpSpPr>
        <p:sp>
          <p:nvSpPr>
            <p:cNvPr id="140" name="Shape 487">
              <a:extLst>
                <a:ext uri="{FF2B5EF4-FFF2-40B4-BE49-F238E27FC236}">
                  <a16:creationId xmlns:a16="http://schemas.microsoft.com/office/drawing/2014/main" id="{E34BA953-3BA6-4856-B0D5-65968E797908}"/>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41" name="Shape 488">
              <a:extLst>
                <a:ext uri="{FF2B5EF4-FFF2-40B4-BE49-F238E27FC236}">
                  <a16:creationId xmlns:a16="http://schemas.microsoft.com/office/drawing/2014/main" id="{EE3D672D-D5BE-467F-AAED-381808A7EE15}"/>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42" name="Shape 489">
              <a:extLst>
                <a:ext uri="{FF2B5EF4-FFF2-40B4-BE49-F238E27FC236}">
                  <a16:creationId xmlns:a16="http://schemas.microsoft.com/office/drawing/2014/main" id="{FC3D0493-6643-4C3D-B1EE-0329AB338739}"/>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43" name="Shape 490">
              <a:extLst>
                <a:ext uri="{FF2B5EF4-FFF2-40B4-BE49-F238E27FC236}">
                  <a16:creationId xmlns:a16="http://schemas.microsoft.com/office/drawing/2014/main" id="{3D666633-8266-4295-BA2A-0878D497F5E8}"/>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44" name="Shape 491">
              <a:extLst>
                <a:ext uri="{FF2B5EF4-FFF2-40B4-BE49-F238E27FC236}">
                  <a16:creationId xmlns:a16="http://schemas.microsoft.com/office/drawing/2014/main" id="{728634DE-403D-4897-9278-C03A37B983A2}"/>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45" name="Shape 492">
            <a:extLst>
              <a:ext uri="{FF2B5EF4-FFF2-40B4-BE49-F238E27FC236}">
                <a16:creationId xmlns:a16="http://schemas.microsoft.com/office/drawing/2014/main" id="{4D51EE21-FD2D-44CD-98FE-7F4F8D185C0D}"/>
              </a:ext>
            </a:extLst>
          </p:cNvPr>
          <p:cNvGrpSpPr/>
          <p:nvPr/>
        </p:nvGrpSpPr>
        <p:grpSpPr>
          <a:xfrm>
            <a:off x="4724310" y="3309955"/>
            <a:ext cx="139405" cy="508001"/>
            <a:chOff x="727175" y="2957625"/>
            <a:chExt cx="130700" cy="476275"/>
          </a:xfrm>
          <a:solidFill>
            <a:schemeClr val="accent6">
              <a:lumMod val="75000"/>
            </a:schemeClr>
          </a:solidFill>
        </p:grpSpPr>
        <p:sp>
          <p:nvSpPr>
            <p:cNvPr id="146" name="Shape 493">
              <a:extLst>
                <a:ext uri="{FF2B5EF4-FFF2-40B4-BE49-F238E27FC236}">
                  <a16:creationId xmlns:a16="http://schemas.microsoft.com/office/drawing/2014/main" id="{A37422AC-3811-4006-A052-F0F215891CA5}"/>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47" name="Shape 494">
              <a:extLst>
                <a:ext uri="{FF2B5EF4-FFF2-40B4-BE49-F238E27FC236}">
                  <a16:creationId xmlns:a16="http://schemas.microsoft.com/office/drawing/2014/main" id="{99C595E3-B12D-4B58-BC4B-AC0722BA74A1}"/>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148" name="Shape 495">
            <a:extLst>
              <a:ext uri="{FF2B5EF4-FFF2-40B4-BE49-F238E27FC236}">
                <a16:creationId xmlns:a16="http://schemas.microsoft.com/office/drawing/2014/main" id="{AA0B0875-4E18-4277-A2D3-4F798392BE3E}"/>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49" name="Shape 496">
            <a:extLst>
              <a:ext uri="{FF2B5EF4-FFF2-40B4-BE49-F238E27FC236}">
                <a16:creationId xmlns:a16="http://schemas.microsoft.com/office/drawing/2014/main" id="{64D66CA9-E83F-42FB-954A-BDA46E77EE1E}"/>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150" name="Shape 497">
            <a:extLst>
              <a:ext uri="{FF2B5EF4-FFF2-40B4-BE49-F238E27FC236}">
                <a16:creationId xmlns:a16="http://schemas.microsoft.com/office/drawing/2014/main" id="{A38073A0-4DB1-4960-B2AB-ABB85D5D787B}"/>
              </a:ext>
            </a:extLst>
          </p:cNvPr>
          <p:cNvGrpSpPr/>
          <p:nvPr/>
        </p:nvGrpSpPr>
        <p:grpSpPr>
          <a:xfrm>
            <a:off x="6704104" y="3326221"/>
            <a:ext cx="493682" cy="475442"/>
            <a:chOff x="2583325" y="2972875"/>
            <a:chExt cx="462850" cy="445750"/>
          </a:xfrm>
          <a:solidFill>
            <a:schemeClr val="accent6">
              <a:lumMod val="75000"/>
            </a:schemeClr>
          </a:solidFill>
        </p:grpSpPr>
        <p:sp>
          <p:nvSpPr>
            <p:cNvPr id="151" name="Shape 498">
              <a:extLst>
                <a:ext uri="{FF2B5EF4-FFF2-40B4-BE49-F238E27FC236}">
                  <a16:creationId xmlns:a16="http://schemas.microsoft.com/office/drawing/2014/main" id="{A93D8B96-1D2C-4699-AE3A-0129998A2070}"/>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52" name="Shape 499">
              <a:extLst>
                <a:ext uri="{FF2B5EF4-FFF2-40B4-BE49-F238E27FC236}">
                  <a16:creationId xmlns:a16="http://schemas.microsoft.com/office/drawing/2014/main" id="{DE7FD412-B801-45BA-BD1B-FD0E2F7E92E4}"/>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53" name="Shape 500">
            <a:extLst>
              <a:ext uri="{FF2B5EF4-FFF2-40B4-BE49-F238E27FC236}">
                <a16:creationId xmlns:a16="http://schemas.microsoft.com/office/drawing/2014/main" id="{8F4C762C-D98E-41C2-B5A0-19A9410F27A2}"/>
              </a:ext>
            </a:extLst>
          </p:cNvPr>
          <p:cNvGrpSpPr/>
          <p:nvPr/>
        </p:nvGrpSpPr>
        <p:grpSpPr>
          <a:xfrm>
            <a:off x="7406147" y="3397231"/>
            <a:ext cx="527546" cy="333449"/>
            <a:chOff x="3241525" y="3039450"/>
            <a:chExt cx="494600" cy="312625"/>
          </a:xfrm>
          <a:solidFill>
            <a:schemeClr val="accent6">
              <a:lumMod val="75000"/>
            </a:schemeClr>
          </a:solidFill>
        </p:grpSpPr>
        <p:sp>
          <p:nvSpPr>
            <p:cNvPr id="154" name="Shape 501">
              <a:extLst>
                <a:ext uri="{FF2B5EF4-FFF2-40B4-BE49-F238E27FC236}">
                  <a16:creationId xmlns:a16="http://schemas.microsoft.com/office/drawing/2014/main" id="{C4E60E83-AC84-4A56-83D9-F826CB1A1B74}"/>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55" name="Shape 502">
              <a:extLst>
                <a:ext uri="{FF2B5EF4-FFF2-40B4-BE49-F238E27FC236}">
                  <a16:creationId xmlns:a16="http://schemas.microsoft.com/office/drawing/2014/main" id="{5BDAB412-0DB0-4865-841E-F4AC21511CCC}"/>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156" name="Shape 503">
            <a:extLst>
              <a:ext uri="{FF2B5EF4-FFF2-40B4-BE49-F238E27FC236}">
                <a16:creationId xmlns:a16="http://schemas.microsoft.com/office/drawing/2014/main" id="{5A47427F-2A85-4077-9066-2AB085004A92}"/>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157" name="Shape 504">
            <a:extLst>
              <a:ext uri="{FF2B5EF4-FFF2-40B4-BE49-F238E27FC236}">
                <a16:creationId xmlns:a16="http://schemas.microsoft.com/office/drawing/2014/main" id="{6E81F582-B807-4577-8368-F922E767B9B7}"/>
              </a:ext>
            </a:extLst>
          </p:cNvPr>
          <p:cNvGrpSpPr/>
          <p:nvPr/>
        </p:nvGrpSpPr>
        <p:grpSpPr>
          <a:xfrm>
            <a:off x="9553958" y="3362059"/>
            <a:ext cx="545785" cy="403792"/>
            <a:chOff x="5255200" y="3006475"/>
            <a:chExt cx="511700" cy="378575"/>
          </a:xfrm>
          <a:solidFill>
            <a:schemeClr val="accent6">
              <a:lumMod val="75000"/>
            </a:schemeClr>
          </a:solidFill>
        </p:grpSpPr>
        <p:sp>
          <p:nvSpPr>
            <p:cNvPr id="158" name="Shape 505">
              <a:extLst>
                <a:ext uri="{FF2B5EF4-FFF2-40B4-BE49-F238E27FC236}">
                  <a16:creationId xmlns:a16="http://schemas.microsoft.com/office/drawing/2014/main" id="{F5A4BA0F-F942-4836-B44F-1A321B07D5B5}"/>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59" name="Shape 506">
              <a:extLst>
                <a:ext uri="{FF2B5EF4-FFF2-40B4-BE49-F238E27FC236}">
                  <a16:creationId xmlns:a16="http://schemas.microsoft.com/office/drawing/2014/main" id="{25253233-D074-4878-9D45-D4E99BEA9475}"/>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60" name="Shape 507">
            <a:extLst>
              <a:ext uri="{FF2B5EF4-FFF2-40B4-BE49-F238E27FC236}">
                <a16:creationId xmlns:a16="http://schemas.microsoft.com/office/drawing/2014/main" id="{CE8781EA-3744-4AC9-9763-2EDA5130DAF0}"/>
              </a:ext>
            </a:extLst>
          </p:cNvPr>
          <p:cNvGrpSpPr/>
          <p:nvPr/>
        </p:nvGrpSpPr>
        <p:grpSpPr>
          <a:xfrm>
            <a:off x="8168108" y="3338620"/>
            <a:ext cx="441578" cy="450669"/>
            <a:chOff x="3955900" y="2984500"/>
            <a:chExt cx="414000" cy="422525"/>
          </a:xfrm>
          <a:solidFill>
            <a:schemeClr val="accent6">
              <a:lumMod val="75000"/>
            </a:schemeClr>
          </a:solidFill>
        </p:grpSpPr>
        <p:sp>
          <p:nvSpPr>
            <p:cNvPr id="161" name="Shape 508">
              <a:extLst>
                <a:ext uri="{FF2B5EF4-FFF2-40B4-BE49-F238E27FC236}">
                  <a16:creationId xmlns:a16="http://schemas.microsoft.com/office/drawing/2014/main" id="{0435B616-FA35-4E5E-AC86-5DF56B5290BA}"/>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62" name="Shape 509">
              <a:extLst>
                <a:ext uri="{FF2B5EF4-FFF2-40B4-BE49-F238E27FC236}">
                  <a16:creationId xmlns:a16="http://schemas.microsoft.com/office/drawing/2014/main" id="{052C0D1F-073D-49D4-BE22-6F7D8C963416}"/>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63" name="Shape 510">
              <a:extLst>
                <a:ext uri="{FF2B5EF4-FFF2-40B4-BE49-F238E27FC236}">
                  <a16:creationId xmlns:a16="http://schemas.microsoft.com/office/drawing/2014/main" id="{3B3F92A0-94C9-4C1B-8C33-49EFB8042F30}"/>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164" name="Shape 511">
            <a:extLst>
              <a:ext uri="{FF2B5EF4-FFF2-40B4-BE49-F238E27FC236}">
                <a16:creationId xmlns:a16="http://schemas.microsoft.com/office/drawing/2014/main" id="{E9CC8BAF-ECD2-4324-B899-7FED83FFC213}"/>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65" name="Shape 512">
            <a:extLst>
              <a:ext uri="{FF2B5EF4-FFF2-40B4-BE49-F238E27FC236}">
                <a16:creationId xmlns:a16="http://schemas.microsoft.com/office/drawing/2014/main" id="{25DDB5ED-29A0-419E-89C5-2A0DACBD6B50}"/>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166" name="Shape 513">
            <a:extLst>
              <a:ext uri="{FF2B5EF4-FFF2-40B4-BE49-F238E27FC236}">
                <a16:creationId xmlns:a16="http://schemas.microsoft.com/office/drawing/2014/main" id="{4FEECE1F-8CEF-4907-869A-69914517BF0B}"/>
              </a:ext>
            </a:extLst>
          </p:cNvPr>
          <p:cNvGrpSpPr/>
          <p:nvPr/>
        </p:nvGrpSpPr>
        <p:grpSpPr>
          <a:xfrm>
            <a:off x="11096120" y="3332088"/>
            <a:ext cx="337369" cy="479361"/>
            <a:chOff x="6701050" y="2978375"/>
            <a:chExt cx="316300" cy="449425"/>
          </a:xfrm>
          <a:solidFill>
            <a:schemeClr val="accent6">
              <a:lumMod val="75000"/>
            </a:schemeClr>
          </a:solidFill>
        </p:grpSpPr>
        <p:sp>
          <p:nvSpPr>
            <p:cNvPr id="167" name="Shape 514">
              <a:extLst>
                <a:ext uri="{FF2B5EF4-FFF2-40B4-BE49-F238E27FC236}">
                  <a16:creationId xmlns:a16="http://schemas.microsoft.com/office/drawing/2014/main" id="{25CBB12E-952C-426A-8A0D-0EBB11B0D75A}"/>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68" name="Shape 515">
              <a:extLst>
                <a:ext uri="{FF2B5EF4-FFF2-40B4-BE49-F238E27FC236}">
                  <a16:creationId xmlns:a16="http://schemas.microsoft.com/office/drawing/2014/main" id="{47A4BF9F-BBE4-4637-B6C3-686DB156713F}"/>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69" name="Shape 516">
            <a:extLst>
              <a:ext uri="{FF2B5EF4-FFF2-40B4-BE49-F238E27FC236}">
                <a16:creationId xmlns:a16="http://schemas.microsoft.com/office/drawing/2014/main" id="{CA74EF11-42EF-4DE6-95AF-75ECF85E5FB3}"/>
              </a:ext>
            </a:extLst>
          </p:cNvPr>
          <p:cNvGrpSpPr/>
          <p:nvPr/>
        </p:nvGrpSpPr>
        <p:grpSpPr>
          <a:xfrm>
            <a:off x="5272657" y="4121408"/>
            <a:ext cx="480668" cy="323050"/>
            <a:chOff x="1241275" y="3718400"/>
            <a:chExt cx="450650" cy="302875"/>
          </a:xfrm>
          <a:solidFill>
            <a:schemeClr val="accent6">
              <a:lumMod val="75000"/>
            </a:schemeClr>
          </a:solidFill>
        </p:grpSpPr>
        <p:sp>
          <p:nvSpPr>
            <p:cNvPr id="170" name="Shape 517">
              <a:extLst>
                <a:ext uri="{FF2B5EF4-FFF2-40B4-BE49-F238E27FC236}">
                  <a16:creationId xmlns:a16="http://schemas.microsoft.com/office/drawing/2014/main" id="{DC0196D4-53DD-4A80-BA26-E63AE55CAF1C}"/>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71" name="Shape 518">
              <a:extLst>
                <a:ext uri="{FF2B5EF4-FFF2-40B4-BE49-F238E27FC236}">
                  <a16:creationId xmlns:a16="http://schemas.microsoft.com/office/drawing/2014/main" id="{0A85C378-7B85-4F99-A312-A188FB5CC044}"/>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72" name="Shape 519">
              <a:extLst>
                <a:ext uri="{FF2B5EF4-FFF2-40B4-BE49-F238E27FC236}">
                  <a16:creationId xmlns:a16="http://schemas.microsoft.com/office/drawing/2014/main" id="{F106E5BA-AF16-46D3-91EA-B62BE06B0546}"/>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73" name="Shape 520">
              <a:extLst>
                <a:ext uri="{FF2B5EF4-FFF2-40B4-BE49-F238E27FC236}">
                  <a16:creationId xmlns:a16="http://schemas.microsoft.com/office/drawing/2014/main" id="{CE8F515F-D408-4126-A2FD-9783F14EB15C}"/>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74" name="Shape 521">
            <a:extLst>
              <a:ext uri="{FF2B5EF4-FFF2-40B4-BE49-F238E27FC236}">
                <a16:creationId xmlns:a16="http://schemas.microsoft.com/office/drawing/2014/main" id="{516C193B-5576-444B-861A-F54DB03B50D1}"/>
              </a:ext>
            </a:extLst>
          </p:cNvPr>
          <p:cNvGrpSpPr/>
          <p:nvPr/>
        </p:nvGrpSpPr>
        <p:grpSpPr>
          <a:xfrm>
            <a:off x="5998164" y="4096663"/>
            <a:ext cx="467601" cy="373180"/>
            <a:chOff x="1921475" y="3695200"/>
            <a:chExt cx="438400" cy="349875"/>
          </a:xfrm>
          <a:solidFill>
            <a:schemeClr val="accent6">
              <a:lumMod val="75000"/>
            </a:schemeClr>
          </a:solidFill>
        </p:grpSpPr>
        <p:sp>
          <p:nvSpPr>
            <p:cNvPr id="175" name="Shape 522">
              <a:extLst>
                <a:ext uri="{FF2B5EF4-FFF2-40B4-BE49-F238E27FC236}">
                  <a16:creationId xmlns:a16="http://schemas.microsoft.com/office/drawing/2014/main" id="{91E3A4C1-5516-4190-9E21-92E4267FE402}"/>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76" name="Shape 523">
              <a:extLst>
                <a:ext uri="{FF2B5EF4-FFF2-40B4-BE49-F238E27FC236}">
                  <a16:creationId xmlns:a16="http://schemas.microsoft.com/office/drawing/2014/main" id="{C6F25564-CE4B-413B-8D68-CE5A705B7A78}"/>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77" name="Shape 524">
              <a:extLst>
                <a:ext uri="{FF2B5EF4-FFF2-40B4-BE49-F238E27FC236}">
                  <a16:creationId xmlns:a16="http://schemas.microsoft.com/office/drawing/2014/main" id="{CC174ADE-A661-40BA-B391-C7709CB6A564}"/>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78" name="Shape 525">
            <a:extLst>
              <a:ext uri="{FF2B5EF4-FFF2-40B4-BE49-F238E27FC236}">
                <a16:creationId xmlns:a16="http://schemas.microsoft.com/office/drawing/2014/main" id="{D8F79B38-C1CD-42F7-BFCD-6FA4B71065CB}"/>
              </a:ext>
            </a:extLst>
          </p:cNvPr>
          <p:cNvGrpSpPr/>
          <p:nvPr/>
        </p:nvGrpSpPr>
        <p:grpSpPr>
          <a:xfrm>
            <a:off x="6721703" y="4090797"/>
            <a:ext cx="458482" cy="384274"/>
            <a:chOff x="2599825" y="3689700"/>
            <a:chExt cx="429850" cy="360275"/>
          </a:xfrm>
          <a:solidFill>
            <a:schemeClr val="accent6">
              <a:lumMod val="75000"/>
            </a:schemeClr>
          </a:solidFill>
        </p:grpSpPr>
        <p:sp>
          <p:nvSpPr>
            <p:cNvPr id="179" name="Shape 526">
              <a:extLst>
                <a:ext uri="{FF2B5EF4-FFF2-40B4-BE49-F238E27FC236}">
                  <a16:creationId xmlns:a16="http://schemas.microsoft.com/office/drawing/2014/main" id="{57143C96-36B1-49CD-8C14-B3DDCE5B6DBD}"/>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80" name="Shape 527">
              <a:extLst>
                <a:ext uri="{FF2B5EF4-FFF2-40B4-BE49-F238E27FC236}">
                  <a16:creationId xmlns:a16="http://schemas.microsoft.com/office/drawing/2014/main" id="{D64C347A-78D5-414D-ABF6-91CB9D17641A}"/>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81" name="Shape 528">
            <a:extLst>
              <a:ext uri="{FF2B5EF4-FFF2-40B4-BE49-F238E27FC236}">
                <a16:creationId xmlns:a16="http://schemas.microsoft.com/office/drawing/2014/main" id="{EA5D90A2-CCBB-4EFB-B42F-FBCE98CA33BC}"/>
              </a:ext>
            </a:extLst>
          </p:cNvPr>
          <p:cNvGrpSpPr/>
          <p:nvPr/>
        </p:nvGrpSpPr>
        <p:grpSpPr>
          <a:xfrm>
            <a:off x="7462811" y="4051065"/>
            <a:ext cx="414219" cy="432458"/>
            <a:chOff x="3294650" y="3652450"/>
            <a:chExt cx="388350" cy="405450"/>
          </a:xfrm>
          <a:solidFill>
            <a:schemeClr val="accent6">
              <a:lumMod val="75000"/>
            </a:schemeClr>
          </a:solidFill>
        </p:grpSpPr>
        <p:sp>
          <p:nvSpPr>
            <p:cNvPr id="182" name="Shape 529">
              <a:extLst>
                <a:ext uri="{FF2B5EF4-FFF2-40B4-BE49-F238E27FC236}">
                  <a16:creationId xmlns:a16="http://schemas.microsoft.com/office/drawing/2014/main" id="{AD8D5C58-0976-4604-93DF-45F685FB05BD}"/>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83" name="Shape 530">
              <a:extLst>
                <a:ext uri="{FF2B5EF4-FFF2-40B4-BE49-F238E27FC236}">
                  <a16:creationId xmlns:a16="http://schemas.microsoft.com/office/drawing/2014/main" id="{5E15165A-714D-4DDC-A910-C504E371D79E}"/>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84" name="Shape 531">
              <a:extLst>
                <a:ext uri="{FF2B5EF4-FFF2-40B4-BE49-F238E27FC236}">
                  <a16:creationId xmlns:a16="http://schemas.microsoft.com/office/drawing/2014/main" id="{B59F8E67-7C8C-4CC1-AAE2-C8A6B733D882}"/>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85" name="Shape 532">
            <a:extLst>
              <a:ext uri="{FF2B5EF4-FFF2-40B4-BE49-F238E27FC236}">
                <a16:creationId xmlns:a16="http://schemas.microsoft.com/office/drawing/2014/main" id="{81A3B12A-C3C0-410A-92E2-FDD0F47418C8}"/>
              </a:ext>
            </a:extLst>
          </p:cNvPr>
          <p:cNvGrpSpPr/>
          <p:nvPr/>
        </p:nvGrpSpPr>
        <p:grpSpPr>
          <a:xfrm>
            <a:off x="8147283" y="4105782"/>
            <a:ext cx="483228" cy="354301"/>
            <a:chOff x="3936375" y="3703750"/>
            <a:chExt cx="453050" cy="332175"/>
          </a:xfrm>
          <a:solidFill>
            <a:schemeClr val="accent6">
              <a:lumMod val="75000"/>
            </a:schemeClr>
          </a:solidFill>
        </p:grpSpPr>
        <p:sp>
          <p:nvSpPr>
            <p:cNvPr id="186" name="Shape 533">
              <a:extLst>
                <a:ext uri="{FF2B5EF4-FFF2-40B4-BE49-F238E27FC236}">
                  <a16:creationId xmlns:a16="http://schemas.microsoft.com/office/drawing/2014/main" id="{334785C0-B062-480A-ABC2-5581D4E472E6}"/>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87" name="Shape 534">
              <a:extLst>
                <a:ext uri="{FF2B5EF4-FFF2-40B4-BE49-F238E27FC236}">
                  <a16:creationId xmlns:a16="http://schemas.microsoft.com/office/drawing/2014/main" id="{F66D7C27-B6C2-4434-8059-13E76A0D196C}"/>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88" name="Shape 535">
              <a:extLst>
                <a:ext uri="{FF2B5EF4-FFF2-40B4-BE49-F238E27FC236}">
                  <a16:creationId xmlns:a16="http://schemas.microsoft.com/office/drawing/2014/main" id="{13ADEE88-2FA5-46AA-9BF5-217EEFE47244}"/>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89" name="Shape 536">
              <a:extLst>
                <a:ext uri="{FF2B5EF4-FFF2-40B4-BE49-F238E27FC236}">
                  <a16:creationId xmlns:a16="http://schemas.microsoft.com/office/drawing/2014/main" id="{5FAF2691-014F-439F-94C0-8DCB2E0A425E}"/>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90" name="Shape 537">
              <a:extLst>
                <a:ext uri="{FF2B5EF4-FFF2-40B4-BE49-F238E27FC236}">
                  <a16:creationId xmlns:a16="http://schemas.microsoft.com/office/drawing/2014/main" id="{D56EC36B-F281-4758-A687-D030C21EFEDA}"/>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91" name="Shape 538">
            <a:extLst>
              <a:ext uri="{FF2B5EF4-FFF2-40B4-BE49-F238E27FC236}">
                <a16:creationId xmlns:a16="http://schemas.microsoft.com/office/drawing/2014/main" id="{48E162D2-DC57-46D5-B5B3-ED7B01FFA205}"/>
              </a:ext>
            </a:extLst>
          </p:cNvPr>
          <p:cNvGrpSpPr/>
          <p:nvPr/>
        </p:nvGrpSpPr>
        <p:grpSpPr>
          <a:xfrm>
            <a:off x="8866260" y="4105782"/>
            <a:ext cx="483228" cy="354301"/>
            <a:chOff x="4610450" y="3703750"/>
            <a:chExt cx="453050" cy="332175"/>
          </a:xfrm>
          <a:solidFill>
            <a:schemeClr val="accent6">
              <a:lumMod val="75000"/>
            </a:schemeClr>
          </a:solidFill>
        </p:grpSpPr>
        <p:sp>
          <p:nvSpPr>
            <p:cNvPr id="192" name="Shape 539">
              <a:extLst>
                <a:ext uri="{FF2B5EF4-FFF2-40B4-BE49-F238E27FC236}">
                  <a16:creationId xmlns:a16="http://schemas.microsoft.com/office/drawing/2014/main" id="{882D6AEE-2993-41F8-8431-040EC6986ACB}"/>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93" name="Shape 540">
              <a:extLst>
                <a:ext uri="{FF2B5EF4-FFF2-40B4-BE49-F238E27FC236}">
                  <a16:creationId xmlns:a16="http://schemas.microsoft.com/office/drawing/2014/main" id="{9155CDA8-E7A7-495B-85EE-F4C41C8768B1}"/>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194" name="Shape 541">
            <a:extLst>
              <a:ext uri="{FF2B5EF4-FFF2-40B4-BE49-F238E27FC236}">
                <a16:creationId xmlns:a16="http://schemas.microsoft.com/office/drawing/2014/main" id="{7572F903-D789-4C79-9911-D7EB490B3796}"/>
              </a:ext>
            </a:extLst>
          </p:cNvPr>
          <p:cNvGrpSpPr/>
          <p:nvPr/>
        </p:nvGrpSpPr>
        <p:grpSpPr>
          <a:xfrm>
            <a:off x="9602170" y="4069971"/>
            <a:ext cx="449363" cy="425925"/>
            <a:chOff x="5300400" y="3670175"/>
            <a:chExt cx="421300" cy="399325"/>
          </a:xfrm>
          <a:solidFill>
            <a:schemeClr val="accent6">
              <a:lumMod val="75000"/>
            </a:schemeClr>
          </a:solidFill>
        </p:grpSpPr>
        <p:sp>
          <p:nvSpPr>
            <p:cNvPr id="195" name="Shape 542">
              <a:extLst>
                <a:ext uri="{FF2B5EF4-FFF2-40B4-BE49-F238E27FC236}">
                  <a16:creationId xmlns:a16="http://schemas.microsoft.com/office/drawing/2014/main" id="{AC201650-88E4-472F-8BE9-E8F605085A52}"/>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96" name="Shape 543">
              <a:extLst>
                <a:ext uri="{FF2B5EF4-FFF2-40B4-BE49-F238E27FC236}">
                  <a16:creationId xmlns:a16="http://schemas.microsoft.com/office/drawing/2014/main" id="{F332BA4D-F8AD-4369-89A8-A89202156230}"/>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97" name="Shape 544">
              <a:extLst>
                <a:ext uri="{FF2B5EF4-FFF2-40B4-BE49-F238E27FC236}">
                  <a16:creationId xmlns:a16="http://schemas.microsoft.com/office/drawing/2014/main" id="{F3B83FED-99F2-4547-8B5A-4A671F7F6A7E}"/>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98" name="Shape 545">
              <a:extLst>
                <a:ext uri="{FF2B5EF4-FFF2-40B4-BE49-F238E27FC236}">
                  <a16:creationId xmlns:a16="http://schemas.microsoft.com/office/drawing/2014/main" id="{44C975D5-C7E0-4BED-9888-D3FD4DD8E71A}"/>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199" name="Shape 546">
              <a:extLst>
                <a:ext uri="{FF2B5EF4-FFF2-40B4-BE49-F238E27FC236}">
                  <a16:creationId xmlns:a16="http://schemas.microsoft.com/office/drawing/2014/main" id="{05FB945D-EC3A-4561-840F-53C7BBD3EF40}"/>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200" name="Shape 547">
            <a:extLst>
              <a:ext uri="{FF2B5EF4-FFF2-40B4-BE49-F238E27FC236}">
                <a16:creationId xmlns:a16="http://schemas.microsoft.com/office/drawing/2014/main" id="{0EA1CB79-72B4-43AD-AA07-F877FDB0799B}"/>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201" name="Shape 548">
            <a:extLst>
              <a:ext uri="{FF2B5EF4-FFF2-40B4-BE49-F238E27FC236}">
                <a16:creationId xmlns:a16="http://schemas.microsoft.com/office/drawing/2014/main" id="{8D1EF409-972B-48FF-977F-ECA2EC6D89A3}"/>
              </a:ext>
            </a:extLst>
          </p:cNvPr>
          <p:cNvGrpSpPr/>
          <p:nvPr/>
        </p:nvGrpSpPr>
        <p:grpSpPr>
          <a:xfrm>
            <a:off x="11046629" y="4064743"/>
            <a:ext cx="436350" cy="436377"/>
            <a:chOff x="6654650" y="3665275"/>
            <a:chExt cx="409100" cy="409125"/>
          </a:xfrm>
          <a:solidFill>
            <a:schemeClr val="accent6">
              <a:lumMod val="75000"/>
            </a:schemeClr>
          </a:solidFill>
        </p:grpSpPr>
        <p:sp>
          <p:nvSpPr>
            <p:cNvPr id="202" name="Shape 549">
              <a:extLst>
                <a:ext uri="{FF2B5EF4-FFF2-40B4-BE49-F238E27FC236}">
                  <a16:creationId xmlns:a16="http://schemas.microsoft.com/office/drawing/2014/main" id="{6D7B7700-4A53-4081-8C5A-7292FC872B3A}"/>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03" name="Shape 550">
              <a:extLst>
                <a:ext uri="{FF2B5EF4-FFF2-40B4-BE49-F238E27FC236}">
                  <a16:creationId xmlns:a16="http://schemas.microsoft.com/office/drawing/2014/main" id="{9E756C1A-217C-47B8-BFA2-4A8CEB3FBF0C}"/>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204" name="Shape 551">
            <a:extLst>
              <a:ext uri="{FF2B5EF4-FFF2-40B4-BE49-F238E27FC236}">
                <a16:creationId xmlns:a16="http://schemas.microsoft.com/office/drawing/2014/main" id="{30688B42-9543-43B7-BF4F-318FB7524B96}"/>
              </a:ext>
            </a:extLst>
          </p:cNvPr>
          <p:cNvGrpSpPr/>
          <p:nvPr/>
        </p:nvGrpSpPr>
        <p:grpSpPr>
          <a:xfrm>
            <a:off x="4557599" y="4765481"/>
            <a:ext cx="472829" cy="472856"/>
            <a:chOff x="570875" y="4322250"/>
            <a:chExt cx="443300" cy="443325"/>
          </a:xfrm>
          <a:solidFill>
            <a:schemeClr val="accent6">
              <a:lumMod val="75000"/>
            </a:schemeClr>
          </a:solidFill>
        </p:grpSpPr>
        <p:sp>
          <p:nvSpPr>
            <p:cNvPr id="205" name="Shape 552">
              <a:extLst>
                <a:ext uri="{FF2B5EF4-FFF2-40B4-BE49-F238E27FC236}">
                  <a16:creationId xmlns:a16="http://schemas.microsoft.com/office/drawing/2014/main" id="{DDD02560-9C82-4EBA-9211-E7B3B06E7212}"/>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06" name="Shape 553">
              <a:extLst>
                <a:ext uri="{FF2B5EF4-FFF2-40B4-BE49-F238E27FC236}">
                  <a16:creationId xmlns:a16="http://schemas.microsoft.com/office/drawing/2014/main" id="{8FEB82BC-9A6E-4838-8E2D-A061D25FA023}"/>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07" name="Shape 554">
              <a:extLst>
                <a:ext uri="{FF2B5EF4-FFF2-40B4-BE49-F238E27FC236}">
                  <a16:creationId xmlns:a16="http://schemas.microsoft.com/office/drawing/2014/main" id="{A620A54F-1864-4FF1-9E90-90C3672A29B7}"/>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08" name="Shape 555">
              <a:extLst>
                <a:ext uri="{FF2B5EF4-FFF2-40B4-BE49-F238E27FC236}">
                  <a16:creationId xmlns:a16="http://schemas.microsoft.com/office/drawing/2014/main" id="{0BF2A298-A67C-4BE5-B39A-B25F46E814FA}"/>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209" name="Shape 556">
            <a:extLst>
              <a:ext uri="{FF2B5EF4-FFF2-40B4-BE49-F238E27FC236}">
                <a16:creationId xmlns:a16="http://schemas.microsoft.com/office/drawing/2014/main" id="{B3BDFACF-29D0-44D4-9CE0-8731056AC608}"/>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210" name="Shape 557">
            <a:extLst>
              <a:ext uri="{FF2B5EF4-FFF2-40B4-BE49-F238E27FC236}">
                <a16:creationId xmlns:a16="http://schemas.microsoft.com/office/drawing/2014/main" id="{A7512138-3228-45DE-8AB0-AB79D353AFB0}"/>
              </a:ext>
            </a:extLst>
          </p:cNvPr>
          <p:cNvGrpSpPr/>
          <p:nvPr/>
        </p:nvGrpSpPr>
        <p:grpSpPr>
          <a:xfrm>
            <a:off x="6060029" y="4730337"/>
            <a:ext cx="343876" cy="543144"/>
            <a:chOff x="1979475" y="4289300"/>
            <a:chExt cx="322400" cy="509225"/>
          </a:xfrm>
          <a:solidFill>
            <a:schemeClr val="accent6">
              <a:lumMod val="75000"/>
            </a:schemeClr>
          </a:solidFill>
        </p:grpSpPr>
        <p:sp>
          <p:nvSpPr>
            <p:cNvPr id="211" name="Shape 558">
              <a:extLst>
                <a:ext uri="{FF2B5EF4-FFF2-40B4-BE49-F238E27FC236}">
                  <a16:creationId xmlns:a16="http://schemas.microsoft.com/office/drawing/2014/main" id="{F2321C95-7D0D-4441-A75E-334C096D4199}"/>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12" name="Shape 559">
              <a:extLst>
                <a:ext uri="{FF2B5EF4-FFF2-40B4-BE49-F238E27FC236}">
                  <a16:creationId xmlns:a16="http://schemas.microsoft.com/office/drawing/2014/main" id="{A2AB228C-1668-41E0-A627-4CC14305963B}"/>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13" name="Shape 560">
              <a:extLst>
                <a:ext uri="{FF2B5EF4-FFF2-40B4-BE49-F238E27FC236}">
                  <a16:creationId xmlns:a16="http://schemas.microsoft.com/office/drawing/2014/main" id="{EBF70FD4-5C35-4886-AC83-407D3548190B}"/>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214" name="Shape 561">
            <a:extLst>
              <a:ext uri="{FF2B5EF4-FFF2-40B4-BE49-F238E27FC236}">
                <a16:creationId xmlns:a16="http://schemas.microsoft.com/office/drawing/2014/main" id="{F0569688-7855-4482-A749-F8C09657B423}"/>
              </a:ext>
            </a:extLst>
          </p:cNvPr>
          <p:cNvGrpSpPr/>
          <p:nvPr/>
        </p:nvGrpSpPr>
        <p:grpSpPr>
          <a:xfrm>
            <a:off x="6748393" y="4737483"/>
            <a:ext cx="405739" cy="528852"/>
            <a:chOff x="2624850" y="4296000"/>
            <a:chExt cx="380400" cy="495825"/>
          </a:xfrm>
          <a:solidFill>
            <a:schemeClr val="accent6">
              <a:lumMod val="75000"/>
            </a:schemeClr>
          </a:solidFill>
        </p:grpSpPr>
        <p:sp>
          <p:nvSpPr>
            <p:cNvPr id="215" name="Shape 562">
              <a:extLst>
                <a:ext uri="{FF2B5EF4-FFF2-40B4-BE49-F238E27FC236}">
                  <a16:creationId xmlns:a16="http://schemas.microsoft.com/office/drawing/2014/main" id="{1644DEC7-8254-4F29-A414-DDE78C27D761}"/>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16" name="Shape 563">
              <a:extLst>
                <a:ext uri="{FF2B5EF4-FFF2-40B4-BE49-F238E27FC236}">
                  <a16:creationId xmlns:a16="http://schemas.microsoft.com/office/drawing/2014/main" id="{78A0E3E0-2BF2-41EF-BAC6-7BE1CD69F683}"/>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17" name="Shape 564">
              <a:extLst>
                <a:ext uri="{FF2B5EF4-FFF2-40B4-BE49-F238E27FC236}">
                  <a16:creationId xmlns:a16="http://schemas.microsoft.com/office/drawing/2014/main" id="{0D56F07A-E478-4E47-B8A4-89419BC982F2}"/>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218" name="Shape 565">
            <a:extLst>
              <a:ext uri="{FF2B5EF4-FFF2-40B4-BE49-F238E27FC236}">
                <a16:creationId xmlns:a16="http://schemas.microsoft.com/office/drawing/2014/main" id="{8CAB0251-D8F5-45CE-8E9F-4C0B40DCC267}"/>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19" name="Shape 566">
            <a:extLst>
              <a:ext uri="{FF2B5EF4-FFF2-40B4-BE49-F238E27FC236}">
                <a16:creationId xmlns:a16="http://schemas.microsoft.com/office/drawing/2014/main" id="{F586F03C-68A8-48F0-97DA-6E7F644D8C63}"/>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20" name="Shape 567">
            <a:extLst>
              <a:ext uri="{FF2B5EF4-FFF2-40B4-BE49-F238E27FC236}">
                <a16:creationId xmlns:a16="http://schemas.microsoft.com/office/drawing/2014/main" id="{6086B82E-F4A6-4753-8745-72C434E98847}"/>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221" name="Shape 568">
            <a:extLst>
              <a:ext uri="{FF2B5EF4-FFF2-40B4-BE49-F238E27FC236}">
                <a16:creationId xmlns:a16="http://schemas.microsoft.com/office/drawing/2014/main" id="{E554AB51-23AA-44AF-A8DC-94187D230BB5}"/>
              </a:ext>
            </a:extLst>
          </p:cNvPr>
          <p:cNvGrpSpPr/>
          <p:nvPr/>
        </p:nvGrpSpPr>
        <p:grpSpPr>
          <a:xfrm>
            <a:off x="9576117" y="4789587"/>
            <a:ext cx="501468" cy="424644"/>
            <a:chOff x="5275975" y="4344850"/>
            <a:chExt cx="470150" cy="398125"/>
          </a:xfrm>
          <a:solidFill>
            <a:schemeClr val="accent6">
              <a:lumMod val="75000"/>
            </a:schemeClr>
          </a:solidFill>
        </p:grpSpPr>
        <p:sp>
          <p:nvSpPr>
            <p:cNvPr id="222" name="Shape 569">
              <a:extLst>
                <a:ext uri="{FF2B5EF4-FFF2-40B4-BE49-F238E27FC236}">
                  <a16:creationId xmlns:a16="http://schemas.microsoft.com/office/drawing/2014/main" id="{A3A5B474-F099-4DA7-9D53-35E1B9A5937E}"/>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23" name="Shape 570">
              <a:extLst>
                <a:ext uri="{FF2B5EF4-FFF2-40B4-BE49-F238E27FC236}">
                  <a16:creationId xmlns:a16="http://schemas.microsoft.com/office/drawing/2014/main" id="{3FA32699-81CA-4D93-B6E2-C9FCC9E0BC54}"/>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24" name="Shape 571">
              <a:extLst>
                <a:ext uri="{FF2B5EF4-FFF2-40B4-BE49-F238E27FC236}">
                  <a16:creationId xmlns:a16="http://schemas.microsoft.com/office/drawing/2014/main" id="{E7FED75D-B7D9-4F1D-AD33-8B767655F96B}"/>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225" name="Shape 572">
            <a:extLst>
              <a:ext uri="{FF2B5EF4-FFF2-40B4-BE49-F238E27FC236}">
                <a16:creationId xmlns:a16="http://schemas.microsoft.com/office/drawing/2014/main" id="{1FD36873-280E-441C-9C09-B87FEFF9EDBB}"/>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226" name="Shape 573">
            <a:extLst>
              <a:ext uri="{FF2B5EF4-FFF2-40B4-BE49-F238E27FC236}">
                <a16:creationId xmlns:a16="http://schemas.microsoft.com/office/drawing/2014/main" id="{C6395510-2715-473B-879B-C0B9BDB429B7}"/>
              </a:ext>
            </a:extLst>
          </p:cNvPr>
          <p:cNvGrpSpPr/>
          <p:nvPr/>
        </p:nvGrpSpPr>
        <p:grpSpPr>
          <a:xfrm>
            <a:off x="11033590" y="4755083"/>
            <a:ext cx="462428" cy="493655"/>
            <a:chOff x="6642425" y="4312500"/>
            <a:chExt cx="433550" cy="462825"/>
          </a:xfrm>
          <a:solidFill>
            <a:schemeClr val="accent6">
              <a:lumMod val="75000"/>
            </a:schemeClr>
          </a:solidFill>
        </p:grpSpPr>
        <p:sp>
          <p:nvSpPr>
            <p:cNvPr id="227" name="Shape 574">
              <a:extLst>
                <a:ext uri="{FF2B5EF4-FFF2-40B4-BE49-F238E27FC236}">
                  <a16:creationId xmlns:a16="http://schemas.microsoft.com/office/drawing/2014/main" id="{B92778FB-7BEA-4D25-832F-1135A0B2B9DE}"/>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28" name="Shape 575">
              <a:extLst>
                <a:ext uri="{FF2B5EF4-FFF2-40B4-BE49-F238E27FC236}">
                  <a16:creationId xmlns:a16="http://schemas.microsoft.com/office/drawing/2014/main" id="{9D51DB56-66AF-48AB-8933-981DE36DA32B}"/>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29" name="Shape 576">
              <a:extLst>
                <a:ext uri="{FF2B5EF4-FFF2-40B4-BE49-F238E27FC236}">
                  <a16:creationId xmlns:a16="http://schemas.microsoft.com/office/drawing/2014/main" id="{7D9AEE68-6EF9-4FE5-BB4B-299636568836}"/>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230" name="Shape 577">
            <a:extLst>
              <a:ext uri="{FF2B5EF4-FFF2-40B4-BE49-F238E27FC236}">
                <a16:creationId xmlns:a16="http://schemas.microsoft.com/office/drawing/2014/main" id="{822939FE-8B16-4BA1-BF9E-BB8CB8A35678}"/>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231" name="Shape 578">
            <a:extLst>
              <a:ext uri="{FF2B5EF4-FFF2-40B4-BE49-F238E27FC236}">
                <a16:creationId xmlns:a16="http://schemas.microsoft.com/office/drawing/2014/main" id="{61E97BF2-4BE2-431C-9155-B7A2CCC7FD94}"/>
              </a:ext>
            </a:extLst>
          </p:cNvPr>
          <p:cNvGrpSpPr/>
          <p:nvPr/>
        </p:nvGrpSpPr>
        <p:grpSpPr>
          <a:xfrm>
            <a:off x="5275909" y="5487739"/>
            <a:ext cx="474134" cy="466322"/>
            <a:chOff x="1244325" y="4999400"/>
            <a:chExt cx="444525" cy="437200"/>
          </a:xfrm>
          <a:solidFill>
            <a:schemeClr val="accent6">
              <a:lumMod val="75000"/>
            </a:schemeClr>
          </a:solidFill>
        </p:grpSpPr>
        <p:sp>
          <p:nvSpPr>
            <p:cNvPr id="232" name="Shape 579">
              <a:extLst>
                <a:ext uri="{FF2B5EF4-FFF2-40B4-BE49-F238E27FC236}">
                  <a16:creationId xmlns:a16="http://schemas.microsoft.com/office/drawing/2014/main" id="{5CD9F966-6525-45A5-9FEE-EA68ADFA4FCC}"/>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33" name="Shape 580">
              <a:extLst>
                <a:ext uri="{FF2B5EF4-FFF2-40B4-BE49-F238E27FC236}">
                  <a16:creationId xmlns:a16="http://schemas.microsoft.com/office/drawing/2014/main" id="{4F83E295-CB93-4CD2-82A8-664346BA6DD9}"/>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34" name="Shape 581">
              <a:extLst>
                <a:ext uri="{FF2B5EF4-FFF2-40B4-BE49-F238E27FC236}">
                  <a16:creationId xmlns:a16="http://schemas.microsoft.com/office/drawing/2014/main" id="{82A180BE-D525-4C1A-814C-556A3FDC34E4}"/>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35" name="Shape 582">
              <a:extLst>
                <a:ext uri="{FF2B5EF4-FFF2-40B4-BE49-F238E27FC236}">
                  <a16:creationId xmlns:a16="http://schemas.microsoft.com/office/drawing/2014/main" id="{DBDF4622-6F55-4113-B2CF-33A1B839EBC3}"/>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36" name="Shape 583">
              <a:extLst>
                <a:ext uri="{FF2B5EF4-FFF2-40B4-BE49-F238E27FC236}">
                  <a16:creationId xmlns:a16="http://schemas.microsoft.com/office/drawing/2014/main" id="{7E401023-F562-4ABB-9223-58AA1575CC49}"/>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237" name="Shape 584">
            <a:extLst>
              <a:ext uri="{FF2B5EF4-FFF2-40B4-BE49-F238E27FC236}">
                <a16:creationId xmlns:a16="http://schemas.microsoft.com/office/drawing/2014/main" id="{60D15A67-5DFA-4CF5-BEDA-BACEB896545B}"/>
              </a:ext>
            </a:extLst>
          </p:cNvPr>
          <p:cNvGrpSpPr/>
          <p:nvPr/>
        </p:nvGrpSpPr>
        <p:grpSpPr>
          <a:xfrm>
            <a:off x="6037230" y="5472753"/>
            <a:ext cx="389474" cy="496268"/>
            <a:chOff x="1958100" y="4985350"/>
            <a:chExt cx="365150" cy="465275"/>
          </a:xfrm>
          <a:solidFill>
            <a:schemeClr val="accent6">
              <a:lumMod val="75000"/>
            </a:schemeClr>
          </a:solidFill>
        </p:grpSpPr>
        <p:sp>
          <p:nvSpPr>
            <p:cNvPr id="238" name="Shape 585">
              <a:extLst>
                <a:ext uri="{FF2B5EF4-FFF2-40B4-BE49-F238E27FC236}">
                  <a16:creationId xmlns:a16="http://schemas.microsoft.com/office/drawing/2014/main" id="{98EE6291-C515-4E9D-92DF-57F1491EB2B7}"/>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39" name="Shape 586">
              <a:extLst>
                <a:ext uri="{FF2B5EF4-FFF2-40B4-BE49-F238E27FC236}">
                  <a16:creationId xmlns:a16="http://schemas.microsoft.com/office/drawing/2014/main" id="{27B6FFE7-1BD1-4CC5-8F06-7DA23B199D9D}"/>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40" name="Shape 587">
              <a:extLst>
                <a:ext uri="{FF2B5EF4-FFF2-40B4-BE49-F238E27FC236}">
                  <a16:creationId xmlns:a16="http://schemas.microsoft.com/office/drawing/2014/main" id="{D17F1664-1862-4068-8C10-3D1AE5677637}"/>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241" name="Shape 588">
            <a:extLst>
              <a:ext uri="{FF2B5EF4-FFF2-40B4-BE49-F238E27FC236}">
                <a16:creationId xmlns:a16="http://schemas.microsoft.com/office/drawing/2014/main" id="{7AEF015E-4395-4775-B2AF-B52CC8BB0CB9}"/>
              </a:ext>
            </a:extLst>
          </p:cNvPr>
          <p:cNvGrpSpPr/>
          <p:nvPr/>
        </p:nvGrpSpPr>
        <p:grpSpPr>
          <a:xfrm>
            <a:off x="6727543" y="5491631"/>
            <a:ext cx="446803" cy="459150"/>
            <a:chOff x="2605300" y="5003050"/>
            <a:chExt cx="418900" cy="430475"/>
          </a:xfrm>
          <a:solidFill>
            <a:schemeClr val="accent6">
              <a:lumMod val="75000"/>
            </a:schemeClr>
          </a:solidFill>
        </p:grpSpPr>
        <p:sp>
          <p:nvSpPr>
            <p:cNvPr id="242" name="Shape 589">
              <a:extLst>
                <a:ext uri="{FF2B5EF4-FFF2-40B4-BE49-F238E27FC236}">
                  <a16:creationId xmlns:a16="http://schemas.microsoft.com/office/drawing/2014/main" id="{8202D386-332B-4675-A418-90BBC428008F}"/>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43" name="Shape 590">
              <a:extLst>
                <a:ext uri="{FF2B5EF4-FFF2-40B4-BE49-F238E27FC236}">
                  <a16:creationId xmlns:a16="http://schemas.microsoft.com/office/drawing/2014/main" id="{BEB488D1-4F8A-4B9A-834E-98C0F5F47102}"/>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44" name="Shape 591">
              <a:extLst>
                <a:ext uri="{FF2B5EF4-FFF2-40B4-BE49-F238E27FC236}">
                  <a16:creationId xmlns:a16="http://schemas.microsoft.com/office/drawing/2014/main" id="{20E1051E-497F-4868-BFE7-BECE98814507}"/>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245" name="Shape 592">
            <a:extLst>
              <a:ext uri="{FF2B5EF4-FFF2-40B4-BE49-F238E27FC236}">
                <a16:creationId xmlns:a16="http://schemas.microsoft.com/office/drawing/2014/main" id="{F21D3CBD-7DEE-4C22-9DE8-85839956A521}"/>
              </a:ext>
            </a:extLst>
          </p:cNvPr>
          <p:cNvGrpSpPr/>
          <p:nvPr/>
        </p:nvGrpSpPr>
        <p:grpSpPr>
          <a:xfrm>
            <a:off x="7402894" y="5501418"/>
            <a:ext cx="534053" cy="438963"/>
            <a:chOff x="3238475" y="5012225"/>
            <a:chExt cx="500700" cy="411550"/>
          </a:xfrm>
          <a:solidFill>
            <a:schemeClr val="accent6">
              <a:lumMod val="75000"/>
            </a:schemeClr>
          </a:solidFill>
        </p:grpSpPr>
        <p:sp>
          <p:nvSpPr>
            <p:cNvPr id="246" name="Shape 593">
              <a:extLst>
                <a:ext uri="{FF2B5EF4-FFF2-40B4-BE49-F238E27FC236}">
                  <a16:creationId xmlns:a16="http://schemas.microsoft.com/office/drawing/2014/main" id="{C38FD33B-F30B-48B7-A25B-7D991AE076DC}"/>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47" name="Shape 594">
              <a:extLst>
                <a:ext uri="{FF2B5EF4-FFF2-40B4-BE49-F238E27FC236}">
                  <a16:creationId xmlns:a16="http://schemas.microsoft.com/office/drawing/2014/main" id="{C1D476D3-1175-41F4-9B8E-45C318D66A43}"/>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48" name="Shape 595">
              <a:extLst>
                <a:ext uri="{FF2B5EF4-FFF2-40B4-BE49-F238E27FC236}">
                  <a16:creationId xmlns:a16="http://schemas.microsoft.com/office/drawing/2014/main" id="{0A915BFB-B65F-4F28-8738-6A64A7B858B4}"/>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49" name="Shape 596">
              <a:extLst>
                <a:ext uri="{FF2B5EF4-FFF2-40B4-BE49-F238E27FC236}">
                  <a16:creationId xmlns:a16="http://schemas.microsoft.com/office/drawing/2014/main" id="{4B610EF6-8C8F-4D17-8B2E-18893E75FB55}"/>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50" name="Shape 597">
              <a:extLst>
                <a:ext uri="{FF2B5EF4-FFF2-40B4-BE49-F238E27FC236}">
                  <a16:creationId xmlns:a16="http://schemas.microsoft.com/office/drawing/2014/main" id="{53B3F941-3675-485A-B106-F310AC7D20A8}"/>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251" name="Shape 598">
            <a:extLst>
              <a:ext uri="{FF2B5EF4-FFF2-40B4-BE49-F238E27FC236}">
                <a16:creationId xmlns:a16="http://schemas.microsoft.com/office/drawing/2014/main" id="{27C551F5-5809-4A35-96E5-E553AD60A5C0}"/>
              </a:ext>
            </a:extLst>
          </p:cNvPr>
          <p:cNvGrpSpPr/>
          <p:nvPr/>
        </p:nvGrpSpPr>
        <p:grpSpPr>
          <a:xfrm>
            <a:off x="8814796" y="5454515"/>
            <a:ext cx="586155" cy="532746"/>
            <a:chOff x="4562200" y="4968250"/>
            <a:chExt cx="549550" cy="499475"/>
          </a:xfrm>
          <a:solidFill>
            <a:schemeClr val="accent6">
              <a:lumMod val="75000"/>
            </a:schemeClr>
          </a:solidFill>
        </p:grpSpPr>
        <p:sp>
          <p:nvSpPr>
            <p:cNvPr id="252" name="Shape 599">
              <a:extLst>
                <a:ext uri="{FF2B5EF4-FFF2-40B4-BE49-F238E27FC236}">
                  <a16:creationId xmlns:a16="http://schemas.microsoft.com/office/drawing/2014/main" id="{D245ABBE-5D4F-448B-B58B-D643214DD99E}"/>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53" name="Shape 600">
              <a:extLst>
                <a:ext uri="{FF2B5EF4-FFF2-40B4-BE49-F238E27FC236}">
                  <a16:creationId xmlns:a16="http://schemas.microsoft.com/office/drawing/2014/main" id="{B8118CC9-5A92-41C0-A460-FD345F8B2EF5}"/>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54" name="Shape 601">
              <a:extLst>
                <a:ext uri="{FF2B5EF4-FFF2-40B4-BE49-F238E27FC236}">
                  <a16:creationId xmlns:a16="http://schemas.microsoft.com/office/drawing/2014/main" id="{ECB8E9CB-837D-498A-9374-75A74D65FFAD}"/>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55" name="Shape 602">
              <a:extLst>
                <a:ext uri="{FF2B5EF4-FFF2-40B4-BE49-F238E27FC236}">
                  <a16:creationId xmlns:a16="http://schemas.microsoft.com/office/drawing/2014/main" id="{C95B3FEB-0D31-4182-8790-652DB09321DD}"/>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56" name="Shape 603">
              <a:extLst>
                <a:ext uri="{FF2B5EF4-FFF2-40B4-BE49-F238E27FC236}">
                  <a16:creationId xmlns:a16="http://schemas.microsoft.com/office/drawing/2014/main" id="{301C7E8B-811D-4705-B1B3-84C0E314A7F7}"/>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257" name="Shape 604">
            <a:extLst>
              <a:ext uri="{FF2B5EF4-FFF2-40B4-BE49-F238E27FC236}">
                <a16:creationId xmlns:a16="http://schemas.microsoft.com/office/drawing/2014/main" id="{AC4C3848-56C0-43E8-9C56-5363E5AB5491}"/>
              </a:ext>
            </a:extLst>
          </p:cNvPr>
          <p:cNvGrpSpPr/>
          <p:nvPr/>
        </p:nvGrpSpPr>
        <p:grpSpPr>
          <a:xfrm>
            <a:off x="8185708" y="5484486"/>
            <a:ext cx="406378" cy="472162"/>
            <a:chOff x="3972400" y="4996350"/>
            <a:chExt cx="381000" cy="442675"/>
          </a:xfrm>
          <a:solidFill>
            <a:schemeClr val="accent6">
              <a:lumMod val="75000"/>
            </a:schemeClr>
          </a:solidFill>
        </p:grpSpPr>
        <p:sp>
          <p:nvSpPr>
            <p:cNvPr id="258" name="Shape 605">
              <a:extLst>
                <a:ext uri="{FF2B5EF4-FFF2-40B4-BE49-F238E27FC236}">
                  <a16:creationId xmlns:a16="http://schemas.microsoft.com/office/drawing/2014/main" id="{CB11BF88-3630-411E-8752-1EF5310B8948}"/>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59" name="Shape 606">
              <a:extLst>
                <a:ext uri="{FF2B5EF4-FFF2-40B4-BE49-F238E27FC236}">
                  <a16:creationId xmlns:a16="http://schemas.microsoft.com/office/drawing/2014/main" id="{200E1378-7092-47D1-9142-6607A963FB6C}"/>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grpSp>
        <p:nvGrpSpPr>
          <p:cNvPr id="260" name="Shape 607">
            <a:extLst>
              <a:ext uri="{FF2B5EF4-FFF2-40B4-BE49-F238E27FC236}">
                <a16:creationId xmlns:a16="http://schemas.microsoft.com/office/drawing/2014/main" id="{DFEBFF04-25CD-4300-AFD6-FEA72B66E035}"/>
              </a:ext>
            </a:extLst>
          </p:cNvPr>
          <p:cNvGrpSpPr/>
          <p:nvPr/>
        </p:nvGrpSpPr>
        <p:grpSpPr>
          <a:xfrm>
            <a:off x="9538999" y="5444755"/>
            <a:ext cx="575730" cy="552264"/>
            <a:chOff x="5241175" y="4959100"/>
            <a:chExt cx="539775" cy="517775"/>
          </a:xfrm>
          <a:solidFill>
            <a:schemeClr val="accent6">
              <a:lumMod val="75000"/>
            </a:schemeClr>
          </a:solidFill>
        </p:grpSpPr>
        <p:sp>
          <p:nvSpPr>
            <p:cNvPr id="261" name="Shape 608">
              <a:extLst>
                <a:ext uri="{FF2B5EF4-FFF2-40B4-BE49-F238E27FC236}">
                  <a16:creationId xmlns:a16="http://schemas.microsoft.com/office/drawing/2014/main" id="{77BED686-6FF9-4E6B-BD8D-8221BECCC952}"/>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62" name="Shape 609">
              <a:extLst>
                <a:ext uri="{FF2B5EF4-FFF2-40B4-BE49-F238E27FC236}">
                  <a16:creationId xmlns:a16="http://schemas.microsoft.com/office/drawing/2014/main" id="{D500C31A-2679-43E4-A0C2-B73C23428C4E}"/>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63" name="Shape 610">
              <a:extLst>
                <a:ext uri="{FF2B5EF4-FFF2-40B4-BE49-F238E27FC236}">
                  <a16:creationId xmlns:a16="http://schemas.microsoft.com/office/drawing/2014/main" id="{978CF2BB-20B0-4529-B129-FF271E0F10B9}"/>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64" name="Shape 611">
              <a:extLst>
                <a:ext uri="{FF2B5EF4-FFF2-40B4-BE49-F238E27FC236}">
                  <a16:creationId xmlns:a16="http://schemas.microsoft.com/office/drawing/2014/main" id="{B81AC03A-2184-42FF-A4D6-45CD3DD12815}"/>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65" name="Shape 612">
              <a:extLst>
                <a:ext uri="{FF2B5EF4-FFF2-40B4-BE49-F238E27FC236}">
                  <a16:creationId xmlns:a16="http://schemas.microsoft.com/office/drawing/2014/main" id="{EDF15B50-12C6-48EC-B592-9B459CDAE412}"/>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66" name="Shape 613">
              <a:extLst>
                <a:ext uri="{FF2B5EF4-FFF2-40B4-BE49-F238E27FC236}">
                  <a16:creationId xmlns:a16="http://schemas.microsoft.com/office/drawing/2014/main" id="{D481CA49-1794-46C1-94E9-B9CC3F4D1D84}"/>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267" name="Shape 614">
            <a:extLst>
              <a:ext uri="{FF2B5EF4-FFF2-40B4-BE49-F238E27FC236}">
                <a16:creationId xmlns:a16="http://schemas.microsoft.com/office/drawing/2014/main" id="{94BD313F-2610-4860-882F-AC2BA1406EB8}"/>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accent6">
              <a:lumMod val="75000"/>
            </a:schemeClr>
          </a:solidFill>
          <a:ln>
            <a:noFill/>
          </a:ln>
        </p:spPr>
        <p:txBody>
          <a:bodyPr lIns="91425" tIns="91425" rIns="91425" bIns="91425" anchor="ctr" anchorCtr="0">
            <a:noAutofit/>
          </a:bodyPr>
          <a:lstStyle/>
          <a:p>
            <a:pPr lvl="0">
              <a:spcBef>
                <a:spcPts val="0"/>
              </a:spcBef>
              <a:buNone/>
            </a:pPr>
            <a:endParaRPr>
              <a:solidFill>
                <a:srgbClr val="FF0000"/>
              </a:solidFill>
            </a:endParaRPr>
          </a:p>
        </p:txBody>
      </p:sp>
      <p:grpSp>
        <p:nvGrpSpPr>
          <p:cNvPr id="268" name="Shape 615">
            <a:extLst>
              <a:ext uri="{FF2B5EF4-FFF2-40B4-BE49-F238E27FC236}">
                <a16:creationId xmlns:a16="http://schemas.microsoft.com/office/drawing/2014/main" id="{C62D8E9D-0DCD-4776-83CF-332084F85153}"/>
              </a:ext>
            </a:extLst>
          </p:cNvPr>
          <p:cNvGrpSpPr/>
          <p:nvPr/>
        </p:nvGrpSpPr>
        <p:grpSpPr>
          <a:xfrm>
            <a:off x="11079187" y="5526804"/>
            <a:ext cx="369288" cy="424644"/>
            <a:chOff x="6685175" y="5036025"/>
            <a:chExt cx="346225" cy="398125"/>
          </a:xfrm>
          <a:solidFill>
            <a:schemeClr val="accent6">
              <a:lumMod val="75000"/>
            </a:schemeClr>
          </a:solidFill>
        </p:grpSpPr>
        <p:sp>
          <p:nvSpPr>
            <p:cNvPr id="269" name="Shape 616">
              <a:extLst>
                <a:ext uri="{FF2B5EF4-FFF2-40B4-BE49-F238E27FC236}">
                  <a16:creationId xmlns:a16="http://schemas.microsoft.com/office/drawing/2014/main" id="{47E89C79-5725-4E7F-9423-D52937EA81E5}"/>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70" name="Shape 617">
              <a:extLst>
                <a:ext uri="{FF2B5EF4-FFF2-40B4-BE49-F238E27FC236}">
                  <a16:creationId xmlns:a16="http://schemas.microsoft.com/office/drawing/2014/main" id="{C62D0B87-1918-42F8-86A9-7DD0D9E4C265}"/>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71" name="Shape 618">
              <a:extLst>
                <a:ext uri="{FF2B5EF4-FFF2-40B4-BE49-F238E27FC236}">
                  <a16:creationId xmlns:a16="http://schemas.microsoft.com/office/drawing/2014/main" id="{8EDF61E9-46A9-4A4C-8373-915EBD78444D}"/>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72" name="Shape 619">
              <a:extLst>
                <a:ext uri="{FF2B5EF4-FFF2-40B4-BE49-F238E27FC236}">
                  <a16:creationId xmlns:a16="http://schemas.microsoft.com/office/drawing/2014/main" id="{F0CC33F7-2DE7-4208-AEBF-3BA85C640685}"/>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sp>
          <p:nvSpPr>
            <p:cNvPr id="273" name="Shape 620">
              <a:extLst>
                <a:ext uri="{FF2B5EF4-FFF2-40B4-BE49-F238E27FC236}">
                  <a16:creationId xmlns:a16="http://schemas.microsoft.com/office/drawing/2014/main" id="{A0F6D291-A957-49E4-AAAB-9C601EC531A6}"/>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FF0000"/>
                </a:solidFill>
              </a:endParaRPr>
            </a:p>
          </p:txBody>
        </p:sp>
      </p:grpSp>
      <p:sp>
        <p:nvSpPr>
          <p:cNvPr id="274" name="Shape 633">
            <a:extLst>
              <a:ext uri="{FF2B5EF4-FFF2-40B4-BE49-F238E27FC236}">
                <a16:creationId xmlns:a16="http://schemas.microsoft.com/office/drawing/2014/main" id="{58DDEEF0-2C83-4F17-99AC-251365F520B1}"/>
              </a:ext>
            </a:extLst>
          </p:cNvPr>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rgbClr val="FF0000"/>
                </a:solidFill>
                <a:latin typeface="+mj-lt"/>
                <a:ea typeface="Bitter"/>
                <a:cs typeface="Bitter"/>
                <a:sym typeface="Bitter"/>
              </a:rPr>
              <a:t>Editable Icons</a:t>
            </a:r>
            <a:r>
              <a:rPr lang="en" sz="1200" dirty="0">
                <a:solidFill>
                  <a:srgbClr val="FF0000"/>
                </a:solidFill>
                <a:latin typeface="+mj-lt"/>
                <a:ea typeface="Bitter"/>
                <a:cs typeface="Bitter"/>
                <a:sym typeface="Bitter"/>
              </a:rPr>
              <a:t>. </a:t>
            </a:r>
          </a:p>
          <a:p>
            <a:pPr lvl="0" rtl="0">
              <a:spcBef>
                <a:spcPts val="0"/>
              </a:spcBef>
              <a:buClr>
                <a:schemeClr val="dk1"/>
              </a:buClr>
              <a:buFont typeface="Arial"/>
              <a:buNone/>
            </a:pPr>
            <a:endParaRPr sz="1200" dirty="0">
              <a:solidFill>
                <a:srgbClr val="FF0000"/>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rgbClr val="FF0000"/>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rgbClr val="FF0000"/>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rgbClr val="FF0000"/>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rgbClr val="FF0000"/>
                </a:solidFill>
                <a:latin typeface="+mj-lt"/>
                <a:ea typeface="Bitter"/>
                <a:cs typeface="Bitter"/>
                <a:sym typeface="Bitter"/>
              </a:rPr>
              <a:t>Change line color, width and style.</a:t>
            </a:r>
          </a:p>
          <a:p>
            <a:pPr lvl="0" rtl="0">
              <a:spcBef>
                <a:spcPts val="0"/>
              </a:spcBef>
              <a:buNone/>
            </a:pPr>
            <a:endParaRPr sz="1200" dirty="0">
              <a:solidFill>
                <a:srgbClr val="FF0000"/>
              </a:solidFill>
              <a:latin typeface="+mj-lt"/>
              <a:ea typeface="Bitter"/>
              <a:cs typeface="Bitter"/>
              <a:sym typeface="Bitter"/>
            </a:endParaRPr>
          </a:p>
          <a:p>
            <a:pPr lvl="0" rtl="0">
              <a:spcBef>
                <a:spcPts val="0"/>
              </a:spcBef>
              <a:buNone/>
            </a:pPr>
            <a:r>
              <a:rPr lang="en" sz="1200" dirty="0">
                <a:solidFill>
                  <a:srgbClr val="FF0000"/>
                </a:solidFill>
                <a:latin typeface="+mj-lt"/>
                <a:ea typeface="Bitter"/>
                <a:cs typeface="Bitter"/>
                <a:sym typeface="Bitter"/>
              </a:rPr>
              <a:t>Isn’t that AW</a:t>
            </a:r>
            <a:r>
              <a:rPr lang="en-US" sz="1200" dirty="0">
                <a:solidFill>
                  <a:srgbClr val="FF0000"/>
                </a:solidFill>
                <a:latin typeface="+mj-lt"/>
                <a:ea typeface="Bitter"/>
                <a:cs typeface="Bitter"/>
                <a:sym typeface="Bitter"/>
              </a:rPr>
              <a:t>E</a:t>
            </a:r>
            <a:r>
              <a:rPr lang="en" sz="1200" dirty="0">
                <a:solidFill>
                  <a:srgbClr val="FF0000"/>
                </a:solidFill>
                <a:latin typeface="+mj-lt"/>
                <a:ea typeface="Bitter"/>
                <a:cs typeface="Bitter"/>
                <a:sym typeface="Bitter"/>
              </a:rPr>
              <a:t>SOME !!!</a:t>
            </a:r>
          </a:p>
          <a:p>
            <a:pPr lvl="0" rtl="0">
              <a:spcBef>
                <a:spcPts val="0"/>
              </a:spcBef>
              <a:buNone/>
            </a:pPr>
            <a:endParaRPr lang="en" sz="1200" dirty="0">
              <a:solidFill>
                <a:srgbClr val="FF0000"/>
              </a:solidFill>
              <a:latin typeface="+mj-lt"/>
              <a:ea typeface="Bitter"/>
              <a:cs typeface="Bitter"/>
              <a:sym typeface="Bitter"/>
            </a:endParaRPr>
          </a:p>
          <a:p>
            <a:pPr lvl="0" rtl="0">
              <a:spcBef>
                <a:spcPts val="0"/>
              </a:spcBef>
              <a:buNone/>
            </a:pPr>
            <a:endParaRPr sz="1200" dirty="0">
              <a:solidFill>
                <a:srgbClr val="FF0000"/>
              </a:solidFill>
              <a:latin typeface="+mj-lt"/>
              <a:ea typeface="Bitter"/>
              <a:cs typeface="Bitter"/>
              <a:sym typeface="Bitter"/>
            </a:endParaRPr>
          </a:p>
          <a:p>
            <a:pPr lvl="0" rtl="0">
              <a:spcBef>
                <a:spcPts val="0"/>
              </a:spcBef>
              <a:buClr>
                <a:schemeClr val="dk1"/>
              </a:buClr>
              <a:buFont typeface="Arial"/>
              <a:buNone/>
            </a:pPr>
            <a:endParaRPr sz="1200" dirty="0">
              <a:solidFill>
                <a:srgbClr val="FF0000"/>
              </a:solidFill>
              <a:latin typeface="+mj-lt"/>
              <a:ea typeface="Bitter"/>
              <a:cs typeface="Bitter"/>
              <a:sym typeface="Bitter"/>
            </a:endParaRPr>
          </a:p>
          <a:p>
            <a:pPr lvl="0" rtl="0">
              <a:spcBef>
                <a:spcPts val="0"/>
              </a:spcBef>
              <a:buNone/>
            </a:pPr>
            <a:endParaRPr sz="1200" dirty="0">
              <a:solidFill>
                <a:srgbClr val="FF0000"/>
              </a:solidFill>
              <a:latin typeface="+mj-lt"/>
              <a:ea typeface="Bitter"/>
              <a:cs typeface="Bitter"/>
              <a:sym typeface="Bitter"/>
            </a:endParaRPr>
          </a:p>
        </p:txBody>
      </p:sp>
      <p:sp>
        <p:nvSpPr>
          <p:cNvPr id="275" name="Shape 633">
            <a:extLst>
              <a:ext uri="{FF2B5EF4-FFF2-40B4-BE49-F238E27FC236}">
                <a16:creationId xmlns:a16="http://schemas.microsoft.com/office/drawing/2014/main" id="{AEE08DB0-C5F7-4092-BB66-0BC091DB6C0D}"/>
              </a:ext>
            </a:extLst>
          </p:cNvPr>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rgbClr val="FF0000"/>
                </a:solidFill>
                <a:latin typeface="+mj-lt"/>
                <a:ea typeface="Bitter"/>
                <a:cs typeface="Bitter"/>
                <a:sym typeface="Bitter"/>
              </a:rPr>
              <a:t>ENJOY THESE EDITABLE ICONS</a:t>
            </a:r>
            <a:endParaRPr lang="en" dirty="0">
              <a:solidFill>
                <a:srgbClr val="FF0000"/>
              </a:solidFill>
              <a:latin typeface="+mj-lt"/>
              <a:ea typeface="Bitter"/>
              <a:cs typeface="Bitter"/>
              <a:sym typeface="Bitter"/>
            </a:endParaRPr>
          </a:p>
          <a:p>
            <a:pPr lvl="0" rtl="0">
              <a:spcBef>
                <a:spcPts val="0"/>
              </a:spcBef>
              <a:buNone/>
            </a:pPr>
            <a:endParaRPr dirty="0">
              <a:solidFill>
                <a:srgbClr val="FF0000"/>
              </a:solidFill>
              <a:latin typeface="+mj-lt"/>
              <a:ea typeface="Bitter"/>
              <a:cs typeface="Bitter"/>
              <a:sym typeface="Bitter"/>
            </a:endParaRPr>
          </a:p>
          <a:p>
            <a:pPr lvl="0" rtl="0">
              <a:spcBef>
                <a:spcPts val="0"/>
              </a:spcBef>
              <a:buClr>
                <a:schemeClr val="dk1"/>
              </a:buClr>
              <a:buFont typeface="Arial"/>
              <a:buNone/>
            </a:pPr>
            <a:endParaRPr dirty="0">
              <a:solidFill>
                <a:srgbClr val="FF0000"/>
              </a:solidFill>
              <a:latin typeface="+mj-lt"/>
              <a:ea typeface="Bitter"/>
              <a:cs typeface="Bitter"/>
              <a:sym typeface="Bitter"/>
            </a:endParaRPr>
          </a:p>
          <a:p>
            <a:pPr lvl="0" rtl="0">
              <a:spcBef>
                <a:spcPts val="0"/>
              </a:spcBef>
              <a:buNone/>
            </a:pPr>
            <a:endParaRPr dirty="0">
              <a:solidFill>
                <a:srgbClr val="FF0000"/>
              </a:solidFill>
              <a:latin typeface="+mj-lt"/>
              <a:ea typeface="Bitter"/>
              <a:cs typeface="Bitter"/>
              <a:sym typeface="Bitter"/>
            </a:endParaRPr>
          </a:p>
        </p:txBody>
      </p:sp>
      <p:sp>
        <p:nvSpPr>
          <p:cNvPr id="277" name="Rectangle 276">
            <a:extLst>
              <a:ext uri="{FF2B5EF4-FFF2-40B4-BE49-F238E27FC236}">
                <a16:creationId xmlns:a16="http://schemas.microsoft.com/office/drawing/2014/main" id="{D44C8436-A5B3-4464-96A5-57E339DDFA32}"/>
              </a:ext>
            </a:extLst>
          </p:cNvPr>
          <p:cNvSpPr/>
          <p:nvPr/>
        </p:nvSpPr>
        <p:spPr>
          <a:xfrm>
            <a:off x="209640" y="2678428"/>
            <a:ext cx="4211805" cy="3216265"/>
          </a:xfrm>
          <a:prstGeom prst="rect">
            <a:avLst/>
          </a:prstGeom>
        </p:spPr>
        <p:txBody>
          <a:bodyPr wrap="square">
            <a:spAutoFit/>
          </a:bodyPr>
          <a:lstStyle/>
          <a:p>
            <a:r>
              <a:rPr lang="en-US" sz="1600" dirty="0">
                <a:solidFill>
                  <a:srgbClr val="FF0000"/>
                </a:solidFill>
              </a:rPr>
              <a:t>Presentation Template by: Slidehood.com</a:t>
            </a:r>
          </a:p>
          <a:p>
            <a:endParaRPr lang="en-US" sz="1600" b="1" dirty="0">
              <a:solidFill>
                <a:srgbClr val="FF0000"/>
              </a:solidFill>
            </a:endParaRPr>
          </a:p>
          <a:p>
            <a:r>
              <a:rPr lang="en-US" sz="1600" b="1" dirty="0">
                <a:solidFill>
                  <a:srgbClr val="FF0000"/>
                </a:solidFill>
              </a:rPr>
              <a:t>Special thanks and credits  to:</a:t>
            </a:r>
          </a:p>
          <a:p>
            <a:endParaRPr lang="en-US" sz="1600" dirty="0">
              <a:solidFill>
                <a:srgbClr val="FF0000"/>
              </a:solidFill>
            </a:endParaRPr>
          </a:p>
          <a:p>
            <a:pPr marL="285750" indent="-285750">
              <a:buFont typeface="Arial" panose="020B0604020202020204" pitchFamily="34" charset="0"/>
              <a:buChar char="•"/>
            </a:pPr>
            <a:r>
              <a:rPr lang="en-US" sz="1500" dirty="0">
                <a:solidFill>
                  <a:srgbClr val="FF0000"/>
                </a:solidFill>
              </a:rPr>
              <a:t>Photographs by Unsplash.com, Pixabay.com </a:t>
            </a:r>
          </a:p>
          <a:p>
            <a:pPr marL="285750" indent="-285750">
              <a:buFont typeface="Arial" panose="020B0604020202020204" pitchFamily="34" charset="0"/>
              <a:buChar char="•"/>
            </a:pPr>
            <a:r>
              <a:rPr lang="en-US" sz="1500" dirty="0">
                <a:solidFill>
                  <a:srgbClr val="FF0000"/>
                </a:solidFill>
              </a:rPr>
              <a:t>&amp; Pexels.com  </a:t>
            </a:r>
          </a:p>
          <a:p>
            <a:pPr marL="285750" indent="-285750">
              <a:buFont typeface="Arial" panose="020B0604020202020204" pitchFamily="34" charset="0"/>
              <a:buChar char="•"/>
            </a:pPr>
            <a:endParaRPr lang="en-US" sz="1500" dirty="0">
              <a:solidFill>
                <a:srgbClr val="FF0000"/>
              </a:solidFill>
            </a:endParaRPr>
          </a:p>
          <a:p>
            <a:pPr marL="285750" indent="-285750">
              <a:buFont typeface="Arial" panose="020B0604020202020204" pitchFamily="34" charset="0"/>
              <a:buChar char="•"/>
            </a:pPr>
            <a:r>
              <a:rPr lang="en-US" sz="1500" dirty="0">
                <a:solidFill>
                  <a:srgbClr val="FF0000"/>
                </a:solidFill>
              </a:rPr>
              <a:t>Inspiration and Icons by: Slidescarnival.com</a:t>
            </a:r>
          </a:p>
          <a:p>
            <a:endParaRPr lang="en-US" sz="1600" dirty="0">
              <a:solidFill>
                <a:srgbClr val="FF0000"/>
              </a:solidFill>
            </a:endParaRPr>
          </a:p>
          <a:p>
            <a:r>
              <a:rPr lang="en-US" sz="1600" dirty="0">
                <a:solidFill>
                  <a:srgbClr val="FF0000"/>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76841643"/>
      </p:ext>
    </p:extLst>
  </p:cSld>
  <p:clrMapOvr>
    <a:masterClrMapping/>
  </p:clrMapOvr>
</p:sld>
</file>

<file path=ppt/theme/theme1.xml><?xml version="1.0" encoding="utf-8"?>
<a:theme xmlns:a="http://schemas.openxmlformats.org/drawingml/2006/main" name="Office Theme">
  <a:themeElements>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1063</TotalTime>
  <Words>1034</Words>
  <Application>Microsoft Office PowerPoint</Application>
  <PresentationFormat>Widescreen</PresentationFormat>
  <Paragraphs>108</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Lato</vt:lpstr>
      <vt:lpstr>Muli</vt:lpstr>
      <vt:lpstr>Raleway</vt:lpstr>
      <vt:lpstr>Roboto</vt:lpstr>
      <vt:lpstr>Roboto Cn</vt:lpstr>
      <vt:lpstr>Office Theme</vt:lpstr>
      <vt:lpstr>SPECTRUM</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Slidehood.com</cp:lastModifiedBy>
  <cp:revision>121</cp:revision>
  <dcterms:created xsi:type="dcterms:W3CDTF">2017-08-02T20:41:11Z</dcterms:created>
  <dcterms:modified xsi:type="dcterms:W3CDTF">2018-03-16T20:46:49Z</dcterms:modified>
</cp:coreProperties>
</file>